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25276-FD76-437C-A6B4-D851396A0B18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73B7-5CAB-4DAF-928B-8D61F657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DCD41B92-87EC-4ACC-AC3E-EC6671F5C5FF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39C5CC73-68DE-4D35-AFFC-38E317B728B3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3528" y="1597913"/>
            <a:ext cx="2818129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12FA8CA7-7388-41F7-B60D-DA5A9417DD11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4C8BF79C-3914-4DBD-86E9-2E7D4D36BC26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C0A28A9D-1C6F-476E-8210-16129B3C8939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691" y="325958"/>
            <a:ext cx="7959725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630" y="1271981"/>
            <a:ext cx="602234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4719" y="4845126"/>
            <a:ext cx="119443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/>
              <a:t>Dr. Sheetal Dhande-Dandge | STTP Talk : Data Science with Python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7542" y="4845126"/>
            <a:ext cx="57721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5080F796-0863-45CF-8464-E096B8B52553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0806" y="4802640"/>
            <a:ext cx="17399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sheetal-dhande-dandge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45998"/>
            <a:ext cx="710565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  <a:r>
              <a:rPr spc="-114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understand</a:t>
            </a:r>
            <a:r>
              <a:rPr spc="-110" dirty="0"/>
              <a:t> </a:t>
            </a:r>
            <a:r>
              <a:rPr spc="-50" dirty="0"/>
              <a:t>: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Central</a:t>
            </a:r>
            <a:r>
              <a:rPr spc="-70" dirty="0"/>
              <a:t> </a:t>
            </a:r>
            <a:r>
              <a:rPr lang="en-IN" spc="-70" dirty="0"/>
              <a:t>T</a:t>
            </a:r>
            <a:r>
              <a:rPr dirty="0" err="1"/>
              <a:t>endency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lang="en-IN" spc="-40" dirty="0"/>
              <a:t>H</a:t>
            </a:r>
            <a:r>
              <a:rPr dirty="0"/>
              <a:t>ow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lang="en-IN" spc="-30" dirty="0"/>
              <a:t>M</a:t>
            </a:r>
            <a:r>
              <a:rPr dirty="0" err="1"/>
              <a:t>easure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lang="en-IN" spc="-10" dirty="0"/>
              <a:t>D</a:t>
            </a:r>
            <a:r>
              <a:rPr spc="-10" dirty="0" err="1"/>
              <a:t>ispersions</a:t>
            </a:r>
            <a:r>
              <a:rPr spc="-10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502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6D05950-46AE-4444-B821-948B12908DD7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048000" y="4870614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124856" y="2707665"/>
            <a:ext cx="337248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227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Dr. Sheetal Dhande-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Dandge </a:t>
            </a: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Professor | Data 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Scientist CSE-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Dept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</a:rPr>
              <a:t>SIPNA </a:t>
            </a:r>
            <a:r>
              <a:rPr sz="1200" b="0" spc="-20" dirty="0">
                <a:solidFill>
                  <a:srgbClr val="FFFFFF"/>
                </a:solidFill>
                <a:latin typeface="Calibri Light"/>
                <a:cs typeface="Calibri Light"/>
              </a:rPr>
              <a:t>COET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200" b="0" dirty="0">
                <a:solidFill>
                  <a:srgbClr val="FFFFFF"/>
                </a:solidFill>
                <a:latin typeface="Calibri Light"/>
                <a:cs typeface="Calibri Light"/>
                <a:hlinkClick r:id="rId2"/>
              </a:rPr>
              <a:t>https://www.linkedin.com/in/sheetal-dhande-</a:t>
            </a: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  <a:hlinkClick r:id="rId2"/>
              </a:rPr>
              <a:t>dandge/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4856" y="3875722"/>
            <a:ext cx="1282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sz="3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8996" y="325958"/>
            <a:ext cx="50800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Formula</a:t>
            </a:r>
            <a:r>
              <a:rPr sz="33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3300" b="0" spc="-1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40" dirty="0">
                <a:solidFill>
                  <a:srgbClr val="FFFFFF"/>
                </a:solidFill>
                <a:latin typeface="Calibri Light"/>
                <a:cs typeface="Calibri Light"/>
              </a:rPr>
              <a:t>Weighted</a:t>
            </a:r>
            <a:r>
              <a:rPr sz="33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45" dirty="0">
                <a:solidFill>
                  <a:srgbClr val="FFFFFF"/>
                </a:solidFill>
                <a:latin typeface="Calibri Light"/>
                <a:cs typeface="Calibri Light"/>
              </a:rPr>
              <a:t>Average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0" y="2016251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09">
                <a:moveTo>
                  <a:pt x="0" y="0"/>
                </a:moveTo>
                <a:lnTo>
                  <a:pt x="100711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9567" y="1626819"/>
            <a:ext cx="51619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076450" algn="l"/>
              </a:tabLst>
            </a:pPr>
            <a:r>
              <a:rPr sz="3800" b="0" i="1" spc="-10" dirty="0">
                <a:latin typeface="Times New Roman"/>
                <a:cs typeface="Times New Roman"/>
              </a:rPr>
              <a:t>Weighted</a:t>
            </a:r>
            <a:r>
              <a:rPr sz="3800" b="0" i="1" dirty="0">
                <a:latin typeface="Times New Roman"/>
                <a:cs typeface="Times New Roman"/>
              </a:rPr>
              <a:t>	</a:t>
            </a:r>
            <a:r>
              <a:rPr sz="3800" b="0" i="1" spc="-25" dirty="0">
                <a:latin typeface="Times New Roman"/>
                <a:cs typeface="Times New Roman"/>
              </a:rPr>
              <a:t>Average</a:t>
            </a:r>
            <a:r>
              <a:rPr sz="3800" b="0" i="1" spc="-130" dirty="0">
                <a:latin typeface="Times New Roman"/>
                <a:cs typeface="Times New Roman"/>
              </a:rPr>
              <a:t> </a:t>
            </a:r>
            <a:r>
              <a:rPr sz="3800" b="0" dirty="0">
                <a:latin typeface="Symbol"/>
                <a:cs typeface="Symbol"/>
              </a:rPr>
              <a:t></a:t>
            </a:r>
            <a:r>
              <a:rPr sz="3800" b="0" spc="-20" dirty="0">
                <a:latin typeface="Times New Roman"/>
                <a:cs typeface="Times New Roman"/>
              </a:rPr>
              <a:t> </a:t>
            </a:r>
            <a:r>
              <a:rPr sz="5700" b="0" baseline="29239" dirty="0">
                <a:latin typeface="Symbol"/>
                <a:cs typeface="Symbol"/>
              </a:rPr>
              <a:t></a:t>
            </a:r>
            <a:r>
              <a:rPr sz="5700" b="0" spc="-352" baseline="29239" dirty="0">
                <a:latin typeface="Times New Roman"/>
                <a:cs typeface="Times New Roman"/>
              </a:rPr>
              <a:t> </a:t>
            </a:r>
            <a:r>
              <a:rPr sz="5700" b="0" i="1" spc="-37" baseline="29239" dirty="0">
                <a:latin typeface="Times New Roman"/>
                <a:cs typeface="Times New Roman"/>
              </a:rPr>
              <a:t>xw</a:t>
            </a:r>
            <a:endParaRPr sz="5700" baseline="2923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184" y="2004822"/>
            <a:ext cx="74549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3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6994" y="1361694"/>
            <a:ext cx="5318760" cy="1313815"/>
          </a:xfrm>
          <a:custGeom>
            <a:avLst/>
            <a:gdLst/>
            <a:ahLst/>
            <a:cxnLst/>
            <a:rect l="l" t="t" r="r" b="b"/>
            <a:pathLst>
              <a:path w="5318759" h="1313814">
                <a:moveTo>
                  <a:pt x="0" y="1313687"/>
                </a:moveTo>
                <a:lnTo>
                  <a:pt x="5318506" y="1313687"/>
                </a:lnTo>
                <a:lnTo>
                  <a:pt x="5318506" y="0"/>
                </a:lnTo>
                <a:lnTo>
                  <a:pt x="0" y="0"/>
                </a:lnTo>
                <a:lnTo>
                  <a:pt x="0" y="1313687"/>
                </a:lnTo>
                <a:close/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7010" y="3184398"/>
            <a:ext cx="3195955" cy="1346200"/>
          </a:xfrm>
          <a:prstGeom prst="rect">
            <a:avLst/>
          </a:prstGeom>
          <a:solidFill>
            <a:srgbClr val="000000"/>
          </a:solidFill>
          <a:ln w="35051">
            <a:solidFill>
              <a:srgbClr val="00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 algn="just">
              <a:lnSpc>
                <a:spcPts val="2039"/>
              </a:lnSpc>
            </a:pP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where x</a:t>
            </a:r>
            <a:r>
              <a:rPr sz="175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7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5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75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7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75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75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1750">
              <a:latin typeface="Times New Roman"/>
              <a:cs typeface="Times New Roman"/>
            </a:endParaRPr>
          </a:p>
          <a:p>
            <a:pPr marL="46990" marR="297180" indent="-3175" algn="just">
              <a:lnSpc>
                <a:spcPct val="120900"/>
              </a:lnSpc>
              <a:spcBef>
                <a:spcPts val="160"/>
              </a:spcBef>
            </a:pP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7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weight</a:t>
            </a:r>
            <a:r>
              <a:rPr sz="175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assigned</a:t>
            </a:r>
            <a:r>
              <a:rPr sz="175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7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thatdata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7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7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75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175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75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taken</a:t>
            </a:r>
            <a:r>
              <a:rPr sz="17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175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75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75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070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C6D43ED-461F-4FAA-9378-58F4DD22C49B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224638" y="4856586"/>
            <a:ext cx="355716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672E6F-6FD9-03E5-E7A2-21D04786D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36458" y="4802640"/>
            <a:ext cx="218338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10</a:t>
            </a:fld>
            <a:endParaRPr lang="en-IN" spc="-5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150806-3896-D5BD-539D-37A869189F49}"/>
              </a:ext>
            </a:extLst>
          </p:cNvPr>
          <p:cNvCxnSpPr/>
          <p:nvPr/>
        </p:nvCxnSpPr>
        <p:spPr>
          <a:xfrm>
            <a:off x="6096000" y="2016251"/>
            <a:ext cx="93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326" y="325958"/>
            <a:ext cx="14370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631691" y="3425952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3345" y="34104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1601" y="3234689"/>
            <a:ext cx="155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r>
              <a:rPr sz="2700" spc="-82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27777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700" spc="-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57</a:t>
            </a:r>
            <a:r>
              <a:rPr sz="2700" spc="-6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90.2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2858" y="2757804"/>
            <a:ext cx="1984375" cy="12700"/>
          </a:xfrm>
          <a:custGeom>
            <a:avLst/>
            <a:gdLst/>
            <a:ahLst/>
            <a:cxnLst/>
            <a:rect l="l" t="t" r="r" b="b"/>
            <a:pathLst>
              <a:path w="1984375" h="12700">
                <a:moveTo>
                  <a:pt x="1984248" y="0"/>
                </a:moveTo>
                <a:lnTo>
                  <a:pt x="0" y="0"/>
                </a:lnTo>
                <a:lnTo>
                  <a:pt x="0" y="12192"/>
                </a:lnTo>
                <a:lnTo>
                  <a:pt x="1984248" y="12192"/>
                </a:lnTo>
                <a:lnTo>
                  <a:pt x="1984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051" y="1044701"/>
            <a:ext cx="7771130" cy="205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Suppose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midterm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83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exam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tabLst>
                <a:tab pos="530225" algn="l"/>
                <a:tab pos="1887855" algn="l"/>
                <a:tab pos="2249805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95.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Using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40%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midterm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exam,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weighted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scores.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90,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earn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A?</a:t>
            </a:r>
            <a:endParaRPr sz="2000">
              <a:latin typeface="Arial"/>
              <a:cs typeface="Arial"/>
            </a:endParaRPr>
          </a:p>
          <a:p>
            <a:pPr marL="1092835">
              <a:lnSpc>
                <a:spcPct val="100000"/>
              </a:lnSpc>
              <a:spcBef>
                <a:spcPts val="1220"/>
              </a:spcBef>
            </a:pPr>
            <a:r>
              <a:rPr sz="2700" i="1" spc="-15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Weighted</a:t>
            </a:r>
            <a:r>
              <a:rPr sz="2700" i="1" spc="-82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i="1" spc="-15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2700" i="1" spc="-104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-27777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700" spc="165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83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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0.40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1800" spc="-35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95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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0.60</a:t>
            </a:r>
            <a:r>
              <a:rPr sz="2350" spc="-35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  <a:p>
            <a:pPr marL="353441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0.40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0.60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6296" y="2487117"/>
            <a:ext cx="4070985" cy="1242060"/>
            <a:chOff x="1606296" y="2487117"/>
            <a:chExt cx="4070985" cy="1242060"/>
          </a:xfrm>
        </p:grpSpPr>
        <p:sp>
          <p:nvSpPr>
            <p:cNvPr id="9" name="object 9"/>
            <p:cNvSpPr/>
            <p:nvPr/>
          </p:nvSpPr>
          <p:spPr>
            <a:xfrm>
              <a:off x="1623822" y="2504643"/>
              <a:ext cx="4036060" cy="1207135"/>
            </a:xfrm>
            <a:custGeom>
              <a:avLst/>
              <a:gdLst/>
              <a:ahLst/>
              <a:cxnLst/>
              <a:rect l="l" t="t" r="r" b="b"/>
              <a:pathLst>
                <a:path w="4036060" h="1207135">
                  <a:moveTo>
                    <a:pt x="0" y="1206931"/>
                  </a:moveTo>
                  <a:lnTo>
                    <a:pt x="4035552" y="1206931"/>
                  </a:lnTo>
                  <a:lnTo>
                    <a:pt x="4035552" y="0"/>
                  </a:lnTo>
                  <a:lnTo>
                    <a:pt x="0" y="0"/>
                  </a:lnTo>
                  <a:lnTo>
                    <a:pt x="0" y="1206931"/>
                  </a:lnTo>
                  <a:close/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8753" y="305790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285750"/>
                  </a:moveTo>
                  <a:lnTo>
                    <a:pt x="3682" y="239395"/>
                  </a:lnTo>
                  <a:lnTo>
                    <a:pt x="14604" y="195453"/>
                  </a:lnTo>
                  <a:lnTo>
                    <a:pt x="31876" y="154432"/>
                  </a:lnTo>
                  <a:lnTo>
                    <a:pt x="55118" y="116967"/>
                  </a:lnTo>
                  <a:lnTo>
                    <a:pt x="83693" y="83693"/>
                  </a:lnTo>
                  <a:lnTo>
                    <a:pt x="116967" y="55118"/>
                  </a:lnTo>
                  <a:lnTo>
                    <a:pt x="154432" y="31877"/>
                  </a:lnTo>
                  <a:lnTo>
                    <a:pt x="195453" y="14604"/>
                  </a:lnTo>
                  <a:lnTo>
                    <a:pt x="239395" y="3682"/>
                  </a:lnTo>
                  <a:lnTo>
                    <a:pt x="285750" y="0"/>
                  </a:lnTo>
                  <a:lnTo>
                    <a:pt x="332105" y="3682"/>
                  </a:lnTo>
                  <a:lnTo>
                    <a:pt x="376047" y="14604"/>
                  </a:lnTo>
                  <a:lnTo>
                    <a:pt x="417068" y="31877"/>
                  </a:lnTo>
                  <a:lnTo>
                    <a:pt x="454533" y="55118"/>
                  </a:lnTo>
                  <a:lnTo>
                    <a:pt x="487806" y="83693"/>
                  </a:lnTo>
                  <a:lnTo>
                    <a:pt x="516381" y="116967"/>
                  </a:lnTo>
                  <a:lnTo>
                    <a:pt x="539623" y="154432"/>
                  </a:lnTo>
                  <a:lnTo>
                    <a:pt x="556895" y="195453"/>
                  </a:lnTo>
                  <a:lnTo>
                    <a:pt x="567817" y="239395"/>
                  </a:lnTo>
                  <a:lnTo>
                    <a:pt x="571500" y="285750"/>
                  </a:lnTo>
                  <a:lnTo>
                    <a:pt x="567817" y="332105"/>
                  </a:lnTo>
                  <a:lnTo>
                    <a:pt x="556895" y="376047"/>
                  </a:lnTo>
                  <a:lnTo>
                    <a:pt x="539623" y="417068"/>
                  </a:lnTo>
                  <a:lnTo>
                    <a:pt x="516381" y="454533"/>
                  </a:lnTo>
                  <a:lnTo>
                    <a:pt x="487806" y="487806"/>
                  </a:lnTo>
                  <a:lnTo>
                    <a:pt x="454533" y="516381"/>
                  </a:lnTo>
                  <a:lnTo>
                    <a:pt x="417068" y="539622"/>
                  </a:lnTo>
                  <a:lnTo>
                    <a:pt x="376047" y="556895"/>
                  </a:lnTo>
                  <a:lnTo>
                    <a:pt x="332105" y="567817"/>
                  </a:lnTo>
                  <a:lnTo>
                    <a:pt x="285750" y="571500"/>
                  </a:lnTo>
                  <a:lnTo>
                    <a:pt x="239395" y="567817"/>
                  </a:lnTo>
                  <a:lnTo>
                    <a:pt x="195453" y="556895"/>
                  </a:lnTo>
                  <a:lnTo>
                    <a:pt x="154432" y="539622"/>
                  </a:lnTo>
                  <a:lnTo>
                    <a:pt x="116967" y="516381"/>
                  </a:lnTo>
                  <a:lnTo>
                    <a:pt x="83693" y="487806"/>
                  </a:lnTo>
                  <a:lnTo>
                    <a:pt x="55118" y="454533"/>
                  </a:lnTo>
                  <a:lnTo>
                    <a:pt x="31876" y="417068"/>
                  </a:lnTo>
                  <a:lnTo>
                    <a:pt x="14604" y="376047"/>
                  </a:lnTo>
                  <a:lnTo>
                    <a:pt x="3682" y="332105"/>
                  </a:lnTo>
                  <a:lnTo>
                    <a:pt x="0" y="285750"/>
                  </a:lnTo>
                  <a:close/>
                </a:path>
              </a:pathLst>
            </a:custGeom>
            <a:ln w="35052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8677" y="3439414"/>
            <a:ext cx="178181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earn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502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5F78FEE-3E04-41E9-A234-6E16909C6938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048000" y="4902208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DE1A23-379B-350A-AF64-25CB5C56D0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4124" y="4802640"/>
            <a:ext cx="350672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11</a:t>
            </a:fld>
            <a:endParaRPr lang="en-IN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Median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83260" y="4814904"/>
            <a:ext cx="198374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284775C-01EC-4C22-ADC0-66CC77CEDE3E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276600" y="4870614"/>
            <a:ext cx="31880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9623" y="1156843"/>
            <a:ext cx="6820534" cy="2320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4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ordinal,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interval,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4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nominal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4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Unaffected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extremely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extremely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15B9B-C04E-1B33-D043-68E7420551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29600" y="4802640"/>
            <a:ext cx="4251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12</a:t>
            </a:fld>
            <a:endParaRPr lang="en-IN"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Median:Computational</a:t>
            </a:r>
            <a:r>
              <a:rPr spc="-95" dirty="0"/>
              <a:t> </a:t>
            </a:r>
            <a:r>
              <a:rPr spc="-20"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80AC5E9-32E7-436B-8230-900B23AE666C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352800" y="4870614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99999" y="996858"/>
            <a:ext cx="8164195" cy="2846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605"/>
              </a:spcBef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  <a:p>
            <a:pPr marL="614680" lvl="1" indent="-259079">
              <a:lnSpc>
                <a:spcPct val="100000"/>
              </a:lnSpc>
              <a:spcBef>
                <a:spcPts val="505"/>
              </a:spcBef>
              <a:buChar char="–"/>
              <a:tabLst>
                <a:tab pos="61468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Arrange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observations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614680" marR="5080" lvl="1" indent="-259079">
              <a:lnSpc>
                <a:spcPct val="100000"/>
              </a:lnSpc>
              <a:spcBef>
                <a:spcPts val="495"/>
              </a:spcBef>
              <a:buChar char="–"/>
              <a:tabLst>
                <a:tab pos="614680" algn="l"/>
                <a:tab pos="11068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odd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terms,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ordered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614680" marR="595630" lvl="1" indent="-259079">
              <a:lnSpc>
                <a:spcPct val="100000"/>
              </a:lnSpc>
              <a:spcBef>
                <a:spcPts val="505"/>
              </a:spcBef>
              <a:buChar char="–"/>
              <a:tabLst>
                <a:tab pos="614680" algn="l"/>
                <a:tab pos="13862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terms,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average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middle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terms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05"/>
              </a:spcBef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  <a:p>
            <a:pPr marL="614680" lvl="1" indent="-259079">
              <a:lnSpc>
                <a:spcPct val="100000"/>
              </a:lnSpc>
              <a:spcBef>
                <a:spcPts val="490"/>
              </a:spcBef>
              <a:buChar char="–"/>
              <a:tabLst>
                <a:tab pos="61468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median’s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(n+1)/2.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73B4-646C-7FC6-27A2-A928E2F6C4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153400" y="4802640"/>
            <a:ext cx="5013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13</a:t>
            </a:fld>
            <a:endParaRPr lang="en-IN"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Median:Example</a:t>
            </a:r>
            <a:r>
              <a:rPr spc="-5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Odd</a:t>
            </a:r>
            <a:r>
              <a:rPr spc="-50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80" dirty="0"/>
              <a:t>Terms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00DB3D6-C44F-4336-9A3A-67132BBA0F6B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352800" y="4870614"/>
            <a:ext cx="31880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2165" y="1122781"/>
            <a:ext cx="6317615" cy="27819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14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r>
              <a:rPr sz="20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(n+1)/2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(17+1)/2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term,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replaced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100,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replaced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-103,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1152-079C-78FB-54B0-2BF2611971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4802640"/>
            <a:ext cx="3489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14</a:t>
            </a:fld>
            <a:endParaRPr lang="en-IN"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587" y="406349"/>
            <a:ext cx="80422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Median:Example</a:t>
            </a:r>
            <a:r>
              <a:rPr spc="-6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spc="-40" dirty="0"/>
              <a:t>Even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8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80" dirty="0"/>
              <a:t>Terms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5784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7779D36-1946-4098-AB9A-B1D70F610D6F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200400" y="4934734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7233" y="1047750"/>
            <a:ext cx="7237567" cy="3524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14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2000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00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695"/>
              </a:spcBef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(n+1)/2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(16+1)/2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8.5</a:t>
            </a:r>
            <a:endParaRPr sz="200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700"/>
              </a:spcBef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9th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terms,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14.5</a:t>
            </a:r>
            <a:endParaRPr sz="200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710"/>
              </a:spcBef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replaced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100,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14.5</a:t>
            </a:r>
            <a:endParaRPr sz="200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689"/>
              </a:spcBef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replaced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-88,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14.5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B968-5912-2008-38F7-EE281C2815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4802640"/>
            <a:ext cx="3489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15</a:t>
            </a:fld>
            <a:endParaRPr lang="en-IN"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166" y="325958"/>
            <a:ext cx="41681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Median</a:t>
            </a:r>
            <a:r>
              <a:rPr spc="-11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Grouped</a:t>
            </a:r>
            <a:r>
              <a:rPr spc="-8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1823" y="2018741"/>
            <a:ext cx="3035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85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4892" y="1654505"/>
            <a:ext cx="8337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i="1" u="sng" spc="209" baseline="27777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250" i="1" u="sng" baseline="27777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250" i="1" u="sng" spc="44" baseline="27777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spc="15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5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cf</a:t>
            </a:r>
            <a:r>
              <a:rPr sz="85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882" y="1873123"/>
            <a:ext cx="1278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Median</a:t>
            </a:r>
            <a:r>
              <a:rPr sz="1500" i="1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5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4614" y="2039111"/>
            <a:ext cx="767080" cy="9525"/>
          </a:xfrm>
          <a:custGeom>
            <a:avLst/>
            <a:gdLst/>
            <a:ahLst/>
            <a:cxnLst/>
            <a:rect l="l" t="t" r="r" b="b"/>
            <a:pathLst>
              <a:path w="767079" h="9525">
                <a:moveTo>
                  <a:pt x="766572" y="0"/>
                </a:moveTo>
                <a:lnTo>
                  <a:pt x="0" y="0"/>
                </a:lnTo>
                <a:lnTo>
                  <a:pt x="0" y="9143"/>
                </a:lnTo>
                <a:lnTo>
                  <a:pt x="766572" y="9143"/>
                </a:lnTo>
                <a:lnTo>
                  <a:pt x="76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4216" y="1815210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9121" y="1824355"/>
            <a:ext cx="4241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55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2250" i="1" spc="82" baseline="185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250" i="1" spc="104" baseline="18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0222" y="2903982"/>
            <a:ext cx="6249035" cy="16903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00" i="1" spc="13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5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500" dirty="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  <a:spcBef>
                <a:spcPts val="409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5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14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5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Times New Roman"/>
                <a:cs typeface="Times New Roman"/>
              </a:rPr>
              <a:t>imit</a:t>
            </a:r>
            <a:r>
              <a:rPr sz="15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40" dirty="0">
                <a:solidFill>
                  <a:srgbClr val="FFFFFF"/>
                </a:solidFill>
                <a:latin typeface="Times New Roman"/>
                <a:cs typeface="Times New Roman"/>
              </a:rPr>
              <a:t>median</a:t>
            </a:r>
            <a:r>
              <a:rPr sz="15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500" dirty="0">
              <a:latin typeface="Times New Roman"/>
              <a:cs typeface="Times New Roman"/>
            </a:endParaRPr>
          </a:p>
          <a:p>
            <a:pPr marL="260985" marR="5080" indent="60960">
              <a:lnSpc>
                <a:spcPts val="2210"/>
              </a:lnSpc>
              <a:spcBef>
                <a:spcPts val="20"/>
              </a:spcBef>
            </a:pP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cf</a:t>
            </a:r>
            <a:r>
              <a:rPr sz="850" spc="8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85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5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35" dirty="0">
                <a:solidFill>
                  <a:srgbClr val="FFFFFF"/>
                </a:solidFill>
                <a:latin typeface="Times New Roman"/>
                <a:cs typeface="Times New Roman"/>
              </a:rPr>
              <a:t>cumulative</a:t>
            </a:r>
            <a:r>
              <a:rPr sz="15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5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30" dirty="0">
                <a:solidFill>
                  <a:srgbClr val="FFFFFF"/>
                </a:solidFill>
                <a:latin typeface="Times New Roman"/>
                <a:cs typeface="Times New Roman"/>
              </a:rPr>
              <a:t>requency</a:t>
            </a:r>
            <a:r>
              <a:rPr sz="15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5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45" dirty="0">
                <a:solidFill>
                  <a:srgbClr val="FFFFFF"/>
                </a:solidFill>
                <a:latin typeface="Times New Roman"/>
                <a:cs typeface="Times New Roman"/>
              </a:rPr>
              <a:t>preceding</a:t>
            </a:r>
            <a:r>
              <a:rPr sz="15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40" dirty="0">
                <a:solidFill>
                  <a:srgbClr val="FFFFFF"/>
                </a:solidFill>
                <a:latin typeface="Times New Roman"/>
                <a:cs typeface="Times New Roman"/>
              </a:rPr>
              <a:t>median</a:t>
            </a:r>
            <a:r>
              <a:rPr sz="15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1500" spc="7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50" spc="70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85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85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5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5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30" dirty="0">
                <a:solidFill>
                  <a:srgbClr val="FFFFFF"/>
                </a:solidFill>
                <a:latin typeface="Times New Roman"/>
                <a:cs typeface="Times New Roman"/>
              </a:rPr>
              <a:t>requency</a:t>
            </a:r>
            <a:r>
              <a:rPr sz="15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imes New Roman"/>
                <a:cs typeface="Times New Roman"/>
              </a:rPr>
              <a:t>med</a:t>
            </a:r>
            <a:r>
              <a:rPr sz="15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500" dirty="0">
              <a:latin typeface="Times New Roman"/>
              <a:cs typeface="Times New Roman"/>
            </a:endParaRPr>
          </a:p>
          <a:p>
            <a:pPr marL="350520">
              <a:lnSpc>
                <a:spcPct val="100000"/>
              </a:lnSpc>
              <a:spcBef>
                <a:spcPts val="254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5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5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r>
              <a:rPr sz="15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40" dirty="0">
                <a:solidFill>
                  <a:srgbClr val="FFFFFF"/>
                </a:solidFill>
                <a:latin typeface="Times New Roman"/>
                <a:cs typeface="Times New Roman"/>
              </a:rPr>
              <a:t>median</a:t>
            </a:r>
            <a:r>
              <a:rPr sz="15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500" dirty="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500" spc="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5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5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20" dirty="0">
                <a:solidFill>
                  <a:srgbClr val="FFFFFF"/>
                </a:solidFill>
                <a:latin typeface="Times New Roman"/>
                <a:cs typeface="Times New Roman"/>
              </a:rPr>
              <a:t>requencies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8148" y="2025395"/>
            <a:ext cx="716915" cy="0"/>
          </a:xfrm>
          <a:custGeom>
            <a:avLst/>
            <a:gdLst/>
            <a:ahLst/>
            <a:cxnLst/>
            <a:rect l="l" t="t" r="r" b="b"/>
            <a:pathLst>
              <a:path w="716914">
                <a:moveTo>
                  <a:pt x="0" y="0"/>
                </a:moveTo>
                <a:lnTo>
                  <a:pt x="71691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573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4B922EE-0C1D-46A6-9AC5-A370D2A960C6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412236" y="4920706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631097-3FD2-85C8-67AF-581F13330B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4802640"/>
            <a:ext cx="3489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16</a:t>
            </a:fld>
            <a:endParaRPr lang="en-IN"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Median</a:t>
            </a:r>
            <a:r>
              <a:rPr spc="-11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Grouped</a:t>
            </a:r>
            <a:r>
              <a:rPr spc="-105" dirty="0"/>
              <a:t> </a:t>
            </a:r>
            <a:r>
              <a:rPr spc="-20" dirty="0"/>
              <a:t>Data</a:t>
            </a:r>
            <a:r>
              <a:rPr spc="-90" dirty="0"/>
              <a:t> </a:t>
            </a:r>
            <a:r>
              <a:rPr spc="-10" dirty="0"/>
              <a:t>-</a:t>
            </a:r>
            <a:r>
              <a:rPr dirty="0"/>
              <a:t>-</a:t>
            </a:r>
            <a:r>
              <a:rPr spc="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4863" y="1392300"/>
            <a:ext cx="3752215" cy="32384"/>
          </a:xfrm>
          <a:custGeom>
            <a:avLst/>
            <a:gdLst/>
            <a:ahLst/>
            <a:cxnLst/>
            <a:rect l="l" t="t" r="r" b="b"/>
            <a:pathLst>
              <a:path w="3752215" h="32384">
                <a:moveTo>
                  <a:pt x="3752138" y="0"/>
                </a:moveTo>
                <a:lnTo>
                  <a:pt x="0" y="0"/>
                </a:lnTo>
                <a:lnTo>
                  <a:pt x="0" y="32003"/>
                </a:lnTo>
                <a:lnTo>
                  <a:pt x="3752138" y="32003"/>
                </a:lnTo>
                <a:lnTo>
                  <a:pt x="3752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366" y="1422349"/>
            <a:ext cx="1388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Interval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761" y="1422349"/>
            <a:ext cx="1062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Frequency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064" y="1148334"/>
            <a:ext cx="116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Cumulative</a:t>
            </a:r>
            <a:endParaRPr sz="18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Frequency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5422" y="1691703"/>
          <a:ext cx="4928868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30480" algn="ctr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>
                        <a:lnSpc>
                          <a:spcPts val="20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02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025"/>
                        </a:lnSpc>
                      </a:pPr>
                      <a:r>
                        <a:rPr sz="18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06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30480" algn="ctr">
                        <a:lnSpc>
                          <a:spcPts val="2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20955" algn="ctr">
                        <a:lnSpc>
                          <a:spcPts val="173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197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00AC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25" dirty="0">
                          <a:solidFill>
                            <a:srgbClr val="00AC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AC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9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solidFill>
                            <a:srgbClr val="00AC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74992" y="168097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5764" y="258927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7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5502" y="2839592"/>
            <a:ext cx="2203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9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0293" y="3125850"/>
            <a:ext cx="7543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7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45" dirty="0">
                <a:solidFill>
                  <a:srgbClr val="FFFFFF"/>
                </a:solidFill>
                <a:latin typeface="Times New Roman"/>
                <a:cs typeface="Times New Roman"/>
              </a:rPr>
              <a:t>40.909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1021" y="1494485"/>
            <a:ext cx="63627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i="1" baseline="2857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25" i="1" spc="-254" baseline="285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75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cf</a:t>
            </a:r>
            <a:r>
              <a:rPr sz="1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641" y="1945132"/>
            <a:ext cx="617220" cy="10795"/>
          </a:xfrm>
          <a:custGeom>
            <a:avLst/>
            <a:gdLst/>
            <a:ahLst/>
            <a:cxnLst/>
            <a:rect l="l" t="t" r="r" b="b"/>
            <a:pathLst>
              <a:path w="617220" h="10794">
                <a:moveTo>
                  <a:pt x="617219" y="0"/>
                </a:moveTo>
                <a:lnTo>
                  <a:pt x="0" y="0"/>
                </a:lnTo>
                <a:lnTo>
                  <a:pt x="0" y="10668"/>
                </a:lnTo>
                <a:lnTo>
                  <a:pt x="617219" y="10668"/>
                </a:lnTo>
                <a:lnTo>
                  <a:pt x="617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01994" y="1755724"/>
            <a:ext cx="106743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Md</a:t>
            </a:r>
            <a:r>
              <a:rPr sz="1750" i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75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5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25" spc="-75" baseline="1746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625" baseline="1746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6431" y="1700860"/>
            <a:ext cx="3975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2625" i="1" spc="-37" baseline="317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300" spc="-25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2758" y="1930145"/>
            <a:ext cx="2806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med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4595" y="2283713"/>
            <a:ext cx="8515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u="sng" spc="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75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50</a:t>
            </a:r>
            <a:r>
              <a:rPr sz="175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25" baseline="-28571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625" spc="-427" baseline="-285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25" spc="-37" baseline="-28571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625" baseline="-2857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97597" y="2854451"/>
            <a:ext cx="684530" cy="10795"/>
          </a:xfrm>
          <a:custGeom>
            <a:avLst/>
            <a:gdLst/>
            <a:ahLst/>
            <a:cxnLst/>
            <a:rect l="l" t="t" r="r" b="b"/>
            <a:pathLst>
              <a:path w="684529" h="10794">
                <a:moveTo>
                  <a:pt x="684276" y="0"/>
                </a:moveTo>
                <a:lnTo>
                  <a:pt x="0" y="0"/>
                </a:lnTo>
                <a:lnTo>
                  <a:pt x="0" y="10668"/>
                </a:lnTo>
                <a:lnTo>
                  <a:pt x="684276" y="10668"/>
                </a:lnTo>
                <a:lnTo>
                  <a:pt x="684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5529" y="2595752"/>
            <a:ext cx="16433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58875" algn="l"/>
              </a:tabLst>
            </a:pP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75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r>
              <a:rPr sz="175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25" u="sng" spc="-52" baseline="174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75" baseline="174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25" u="sng" baseline="174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25" spc="-60" baseline="174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baseline="-2415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175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3450" baseline="-2415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3450" baseline="-2415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0400" y="170535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846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9752" y="1933955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4">
                <a:moveTo>
                  <a:pt x="0" y="0"/>
                </a:moveTo>
                <a:lnTo>
                  <a:pt x="641984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707542" y="4845125"/>
            <a:ext cx="15784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598A82B-91BA-4A80-8273-86AC7F7B6589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3168269" y="4865727"/>
            <a:ext cx="350202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F97C2B-AE7F-1131-29F2-FC32C4803D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88909" y="4802640"/>
            <a:ext cx="365887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17</a:t>
            </a:fld>
            <a:endParaRPr lang="en-IN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64085FE-C336-4C38-B897-EFDE255C76A5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11359" y="4873576"/>
            <a:ext cx="31880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2165" y="1302461"/>
            <a:ext cx="7317740" cy="2206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frequently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occurring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2000" dirty="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(nominal,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ordinal, interval,</a:t>
            </a:r>
            <a:r>
              <a:rPr lang="en-IN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ratio)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Bimodal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--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Multimodal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--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modes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01E0-14EF-D5B5-71A7-E69775C39A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18</a:t>
            </a:fld>
            <a:endParaRPr lang="en-IN"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1133830"/>
            <a:ext cx="2574925" cy="11315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2000">
              <a:latin typeface="Arial"/>
              <a:cs typeface="Arial"/>
            </a:endParaRPr>
          </a:p>
          <a:p>
            <a:pPr marL="269875" marR="5080" indent="-257810">
              <a:lnSpc>
                <a:spcPct val="1205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44s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5702" y="160097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5702" y="211913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5702" y="263729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702" y="3156978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5702" y="3675126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5702" y="4194809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009" y="160097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5009" y="211913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009" y="263729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5009" y="3156978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009" y="3675126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5009" y="4194809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10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6405" y="160097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6405" y="211913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6405" y="263729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6405" y="3156978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6405" y="3675126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6405" y="4194809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9138" y="160097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9138" y="211913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9138" y="2637294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9138" y="3156978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7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9138" y="3675126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138" y="4194809"/>
            <a:ext cx="321310" cy="263525"/>
          </a:xfrm>
          <a:custGeom>
            <a:avLst/>
            <a:gdLst/>
            <a:ahLst/>
            <a:cxnLst/>
            <a:rect l="l" t="t" r="r" b="b"/>
            <a:pathLst>
              <a:path w="321309" h="263525">
                <a:moveTo>
                  <a:pt x="0" y="263258"/>
                </a:moveTo>
                <a:lnTo>
                  <a:pt x="321170" y="263258"/>
                </a:lnTo>
                <a:lnTo>
                  <a:pt x="321170" y="0"/>
                </a:lnTo>
                <a:lnTo>
                  <a:pt x="0" y="0"/>
                </a:lnTo>
                <a:lnTo>
                  <a:pt x="0" y="263258"/>
                </a:lnTo>
                <a:close/>
              </a:path>
            </a:pathLst>
          </a:custGeom>
          <a:ln w="25908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135562" y="1490662"/>
          <a:ext cx="2077082" cy="310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F79446"/>
                      </a:solidFill>
                      <a:prstDash val="solid"/>
                    </a:lnL>
                    <a:lnT w="28575">
                      <a:solidFill>
                        <a:srgbClr val="F794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T w="28575">
                      <a:solidFill>
                        <a:srgbClr val="F794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T w="28575">
                      <a:solidFill>
                        <a:srgbClr val="F794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R w="28575">
                      <a:solidFill>
                        <a:srgbClr val="F79446"/>
                      </a:solidFill>
                      <a:prstDash val="solid"/>
                    </a:lnR>
                    <a:lnT w="28575">
                      <a:solidFill>
                        <a:srgbClr val="F794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F794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R w="28575">
                      <a:solidFill>
                        <a:srgbClr val="F794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F794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R w="28575">
                      <a:solidFill>
                        <a:srgbClr val="F794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4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4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F794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R w="28575">
                      <a:solidFill>
                        <a:srgbClr val="F794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446"/>
                      </a:solidFill>
                      <a:prstDash val="solid"/>
                    </a:lnL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446"/>
                      </a:solidFill>
                      <a:prstDash val="solid"/>
                    </a:lnR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9594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636E735-20C1-4F9C-B958-A153CD57D7A5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3451986" y="4869044"/>
            <a:ext cx="316572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85745" y="325958"/>
            <a:ext cx="28727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</a:t>
            </a:r>
            <a:r>
              <a:rPr spc="-25" dirty="0"/>
              <a:t> </a:t>
            </a:r>
            <a:r>
              <a:rPr spc="-10" dirty="0"/>
              <a:t>-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0EE5F9C-D5CD-75FC-8B4E-DEC9CC3B1F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19</a:t>
            </a:fld>
            <a:endParaRPr lang="en-IN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746" y="597534"/>
            <a:ext cx="50425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Measures</a:t>
            </a:r>
            <a:r>
              <a:rPr spc="-13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Central</a:t>
            </a:r>
            <a:r>
              <a:rPr spc="-95" dirty="0"/>
              <a:t> </a:t>
            </a:r>
            <a:r>
              <a:rPr spc="-65" dirty="0"/>
              <a:t>Tendency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4260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AE6456D-C7B6-43F4-93EA-472C2A32372A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581400" y="4845126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12466" y="3000250"/>
            <a:ext cx="6760209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“particular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places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locations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numbers.”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D6DE0E-BE92-D81D-AC4A-AC5AF75DF168}"/>
              </a:ext>
            </a:extLst>
          </p:cNvPr>
          <p:cNvSpPr txBox="1"/>
          <p:nvPr/>
        </p:nvSpPr>
        <p:spPr>
          <a:xfrm>
            <a:off x="1326321" y="1962150"/>
            <a:ext cx="3014345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Dispersion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345" y="325958"/>
            <a:ext cx="38773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Grouped</a:t>
            </a:r>
            <a:r>
              <a:rPr spc="-9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718" y="917295"/>
            <a:ext cx="4767580" cy="7639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greatest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123" y="2489961"/>
            <a:ext cx="4326890" cy="32384"/>
          </a:xfrm>
          <a:custGeom>
            <a:avLst/>
            <a:gdLst/>
            <a:ahLst/>
            <a:cxnLst/>
            <a:rect l="l" t="t" r="r" b="b"/>
            <a:pathLst>
              <a:path w="4326890" h="32385">
                <a:moveTo>
                  <a:pt x="4326686" y="0"/>
                </a:moveTo>
                <a:lnTo>
                  <a:pt x="0" y="0"/>
                </a:lnTo>
                <a:lnTo>
                  <a:pt x="0" y="32004"/>
                </a:lnTo>
                <a:lnTo>
                  <a:pt x="4326686" y="32004"/>
                </a:lnTo>
                <a:lnTo>
                  <a:pt x="4326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321" y="2246122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Interval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022" y="2246122"/>
            <a:ext cx="106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Frequency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1922" y="2840989"/>
          <a:ext cx="3101975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b="1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-under</a:t>
                      </a:r>
                      <a:r>
                        <a:rPr sz="1800" b="1" spc="-7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50-under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17842" y="2814066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68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6261" y="3556253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492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69811" y="2778633"/>
            <a:ext cx="271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Mo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860" y="2467483"/>
            <a:ext cx="2927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850" i="1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75" baseline="-2020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9054" y="2618994"/>
            <a:ext cx="120459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7725" algn="l"/>
              </a:tabLst>
            </a:pPr>
            <a:r>
              <a:rPr sz="1850" i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5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5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85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5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5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2740" y="2451354"/>
            <a:ext cx="3848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baseline="-31531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775" spc="330" baseline="-315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9288" y="2618994"/>
            <a:ext cx="6477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baseline="33033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r>
              <a:rPr sz="2775" spc="165" baseline="330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50" i="1" spc="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8038" y="2670810"/>
            <a:ext cx="3797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185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i="1" spc="-75" baseline="-27027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775" baseline="-2702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4433" y="2675382"/>
            <a:ext cx="1155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6009" y="2805430"/>
            <a:ext cx="37909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85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3056" y="2868930"/>
            <a:ext cx="121475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934085" algn="l"/>
              </a:tabLst>
            </a:pPr>
            <a:r>
              <a:rPr sz="1850" spc="-50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	2</a:t>
            </a:r>
            <a:r>
              <a:rPr sz="1100" spc="1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50" spc="-50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2140" y="3514725"/>
            <a:ext cx="114554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baseline="24024" dirty="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sz="2775" spc="67" baseline="2402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185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85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850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spc="-75" baseline="24024" dirty="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2775" baseline="2402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9303" y="3360496"/>
            <a:ext cx="308546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5365" algn="l"/>
                <a:tab pos="1618615" algn="l"/>
              </a:tabLst>
            </a:pPr>
            <a:r>
              <a:rPr sz="1850" spc="15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sz="185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85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baseline="31531" dirty="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sz="2775" spc="270" baseline="315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u="sng" baseline="3603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775" u="sng" spc="-15" baseline="3603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75" u="sng" spc="-209" baseline="3603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75" u="sng" spc="-75" baseline="3603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75" u="sng" baseline="3603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775" baseline="31531" dirty="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r>
              <a:rPr sz="2775" spc="-322" baseline="315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85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5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5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85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85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5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0841" y="3580638"/>
            <a:ext cx="1155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5345" y="3580638"/>
            <a:ext cx="1155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85659" y="2808732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>
                <a:moveTo>
                  <a:pt x="0" y="0"/>
                </a:moveTo>
                <a:lnTo>
                  <a:pt x="823341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83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DB4C343-7908-487C-8025-72939D2763DE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974719" y="4845126"/>
            <a:ext cx="321094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81FF7E0-3615-F3E3-F59E-4E840D3502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80806" y="4802640"/>
            <a:ext cx="271272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20</a:t>
            </a:fld>
            <a:endParaRPr lang="en-IN"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Percentiles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83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C5EA5A3-FD60-44F0-AEE0-FD1E2426545F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581400" y="4836753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6575" y="1166240"/>
            <a:ext cx="7618095" cy="317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100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endParaRPr sz="2000" dirty="0">
              <a:latin typeface="Arial"/>
              <a:cs typeface="Arial"/>
            </a:endParaRPr>
          </a:p>
          <a:p>
            <a:pPr marL="354965" marR="758825" indent="-342265">
              <a:lnSpc>
                <a:spcPct val="150100"/>
              </a:lnSpc>
              <a:spcBef>
                <a:spcPts val="55"/>
              </a:spcBef>
              <a:buChar char="•"/>
              <a:tabLst>
                <a:tab pos="354965" algn="l"/>
                <a:tab pos="355600" algn="l"/>
                <a:tab pos="13049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90th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indicates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90%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lie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below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it,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10%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50th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ordinal,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interval,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nominal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BE12-5F18-0D0D-D117-177E0173FA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4802640"/>
            <a:ext cx="3489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21</a:t>
            </a:fld>
            <a:endParaRPr lang="en-IN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96" y="135458"/>
            <a:ext cx="63373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Percentiles:</a:t>
            </a:r>
            <a:r>
              <a:rPr spc="-160" dirty="0"/>
              <a:t> </a:t>
            </a:r>
            <a:r>
              <a:rPr spc="-10" dirty="0"/>
              <a:t>Computational</a:t>
            </a:r>
            <a:r>
              <a:rPr spc="-20" dirty="0"/>
              <a:t> 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4729734" y="1783842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15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897" y="1653921"/>
            <a:ext cx="8167370" cy="2260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 algn="ctr">
              <a:lnSpc>
                <a:spcPts val="1870"/>
              </a:lnSpc>
              <a:spcBef>
                <a:spcPts val="105"/>
              </a:spcBef>
            </a:pPr>
            <a:r>
              <a:rPr sz="1650" spc="35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endParaRPr sz="1650">
              <a:latin typeface="Times New Roman"/>
              <a:cs typeface="Times New Roman"/>
            </a:endParaRPr>
          </a:p>
          <a:p>
            <a:pPr marL="354965" marR="2918460" indent="-342265">
              <a:lnSpc>
                <a:spcPts val="2300"/>
              </a:lnSpc>
              <a:spcBef>
                <a:spcPts val="15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2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percentile’s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100">
              <a:latin typeface="Arial"/>
              <a:cs typeface="Arial"/>
            </a:endParaRPr>
          </a:p>
          <a:p>
            <a:pPr marL="354965" indent="-342265">
              <a:lnSpc>
                <a:spcPts val="214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whole</a:t>
            </a:r>
            <a:r>
              <a:rPr sz="2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ts val="2140"/>
              </a:lnSpc>
              <a:tabLst>
                <a:tab pos="875030" algn="l"/>
              </a:tabLst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	i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(i+1)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54965" marR="276860" indent="-342265">
              <a:lnSpc>
                <a:spcPct val="70000"/>
              </a:lnSpc>
              <a:buChar char="•"/>
              <a:tabLst>
                <a:tab pos="354965" algn="l"/>
                <a:tab pos="355600" algn="l"/>
                <a:tab pos="871855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whole</a:t>
            </a:r>
            <a:r>
              <a:rPr sz="2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(i+1)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	ordered</a:t>
            </a:r>
            <a:r>
              <a:rPr sz="21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202" y="756665"/>
            <a:ext cx="624903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46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Organize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ascending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100">
              <a:latin typeface="Arial"/>
              <a:cs typeface="Arial"/>
            </a:endParaRPr>
          </a:p>
          <a:p>
            <a:pPr marL="354965" indent="-342265">
              <a:lnSpc>
                <a:spcPts val="2460"/>
              </a:lnSpc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location: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4935" y="1297685"/>
            <a:ext cx="3835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u="sng" spc="470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-50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650" i="1" u="sng" spc="500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1411" y="1407414"/>
            <a:ext cx="16262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46200" algn="l"/>
              </a:tabLst>
            </a:pPr>
            <a:r>
              <a:rPr sz="165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6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50" spc="2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5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50" spc="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5659" y="2808732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>
                <a:moveTo>
                  <a:pt x="0" y="0"/>
                </a:moveTo>
                <a:lnTo>
                  <a:pt x="823341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502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E088546-F7A8-4464-9831-24DD3AA2E563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459544" y="4845126"/>
            <a:ext cx="321094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F26F09-9B8D-CF89-2131-29C39DEB9D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22</a:t>
            </a:fld>
            <a:endParaRPr lang="en-IN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Percentiles:</a:t>
            </a:r>
            <a:r>
              <a:rPr spc="-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955" y="3038348"/>
            <a:ext cx="81553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6990080" algn="l"/>
                <a:tab pos="733170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index,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number;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i+1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2.4+1=3.4;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3;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30th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3rd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location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array;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30th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4650" y="2545842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404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0773" y="253669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9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169" y="962634"/>
            <a:ext cx="5187950" cy="16738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Data: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14,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23,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13,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28,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Array: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13,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23,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0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30th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573405" algn="ctr">
              <a:lnSpc>
                <a:spcPct val="100000"/>
              </a:lnSpc>
            </a:pPr>
            <a:r>
              <a:rPr sz="155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50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55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25" spc="75" baseline="3046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sz="2325" spc="397" baseline="30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(8)</a:t>
            </a:r>
            <a:r>
              <a:rPr sz="15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55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FFFFFF"/>
                </a:solidFill>
                <a:latin typeface="Times New Roman"/>
                <a:cs typeface="Times New Roman"/>
              </a:rPr>
              <a:t>2.4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3888" y="2537460"/>
            <a:ext cx="343535" cy="6985"/>
          </a:xfrm>
          <a:custGeom>
            <a:avLst/>
            <a:gdLst/>
            <a:ahLst/>
            <a:cxnLst/>
            <a:rect l="l" t="t" r="r" b="b"/>
            <a:pathLst>
              <a:path w="343535" h="6985">
                <a:moveTo>
                  <a:pt x="0" y="0"/>
                </a:moveTo>
                <a:lnTo>
                  <a:pt x="343535" y="6603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832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FBB38FC-38A8-43D9-93E6-C16FB9AD0A4C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411359" y="4856586"/>
            <a:ext cx="32642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B0C10C-1CFF-127E-6666-D1ABB351A3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16416" y="4802640"/>
            <a:ext cx="238380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23</a:t>
            </a:fld>
            <a:endParaRPr lang="en-IN"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5784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61009DA-2E31-4516-8A47-D0AD6B002741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581400" y="4856586"/>
            <a:ext cx="31880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107414"/>
            <a:ext cx="759015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093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variability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spread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dispersion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compare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dispersion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70EF-11DF-0F5F-E74E-086A3AAB73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16416" y="4802640"/>
            <a:ext cx="238380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24</a:t>
            </a:fld>
            <a:endParaRPr lang="en-IN" spc="-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334FBC-6DF5-80E0-FAEE-8BD8C78FB6A8}"/>
              </a:ext>
            </a:extLst>
          </p:cNvPr>
          <p:cNvCxnSpPr/>
          <p:nvPr/>
        </p:nvCxnSpPr>
        <p:spPr>
          <a:xfrm flipV="1">
            <a:off x="2667000" y="3943350"/>
            <a:ext cx="4800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992EB2-24F5-BB79-F38E-2A8D7211E8DA}"/>
              </a:ext>
            </a:extLst>
          </p:cNvPr>
          <p:cNvSpPr txBox="1"/>
          <p:nvPr/>
        </p:nvSpPr>
        <p:spPr>
          <a:xfrm>
            <a:off x="4648200" y="42897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4651" y="1257300"/>
            <a:ext cx="7493634" cy="3191510"/>
            <a:chOff x="644651" y="1257300"/>
            <a:chExt cx="7493634" cy="3191510"/>
          </a:xfrm>
        </p:grpSpPr>
        <p:sp>
          <p:nvSpPr>
            <p:cNvPr id="3" name="object 3"/>
            <p:cNvSpPr/>
            <p:nvPr/>
          </p:nvSpPr>
          <p:spPr>
            <a:xfrm>
              <a:off x="644651" y="1257300"/>
              <a:ext cx="7493634" cy="3191510"/>
            </a:xfrm>
            <a:custGeom>
              <a:avLst/>
              <a:gdLst/>
              <a:ahLst/>
              <a:cxnLst/>
              <a:rect l="l" t="t" r="r" b="b"/>
              <a:pathLst>
                <a:path w="7493634" h="3191510">
                  <a:moveTo>
                    <a:pt x="7493508" y="0"/>
                  </a:moveTo>
                  <a:lnTo>
                    <a:pt x="0" y="0"/>
                  </a:lnTo>
                  <a:lnTo>
                    <a:pt x="0" y="3191256"/>
                  </a:lnTo>
                  <a:lnTo>
                    <a:pt x="7493508" y="3191256"/>
                  </a:lnTo>
                  <a:lnTo>
                    <a:pt x="74935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6580" y="1737359"/>
              <a:ext cx="981710" cy="705485"/>
            </a:xfrm>
            <a:custGeom>
              <a:avLst/>
              <a:gdLst/>
              <a:ahLst/>
              <a:cxnLst/>
              <a:rect l="l" t="t" r="r" b="b"/>
              <a:pathLst>
                <a:path w="981709" h="705485">
                  <a:moveTo>
                    <a:pt x="913638" y="0"/>
                  </a:moveTo>
                  <a:lnTo>
                    <a:pt x="666750" y="34670"/>
                  </a:lnTo>
                  <a:lnTo>
                    <a:pt x="670051" y="0"/>
                  </a:lnTo>
                  <a:lnTo>
                    <a:pt x="466725" y="0"/>
                  </a:lnTo>
                  <a:lnTo>
                    <a:pt x="466725" y="36956"/>
                  </a:lnTo>
                  <a:lnTo>
                    <a:pt x="275844" y="0"/>
                  </a:lnTo>
                  <a:lnTo>
                    <a:pt x="278638" y="32003"/>
                  </a:lnTo>
                  <a:lnTo>
                    <a:pt x="118491" y="7365"/>
                  </a:lnTo>
                  <a:lnTo>
                    <a:pt x="342646" y="198246"/>
                  </a:lnTo>
                  <a:lnTo>
                    <a:pt x="304673" y="204469"/>
                  </a:lnTo>
                  <a:lnTo>
                    <a:pt x="244094" y="217550"/>
                  </a:lnTo>
                  <a:lnTo>
                    <a:pt x="188087" y="236346"/>
                  </a:lnTo>
                  <a:lnTo>
                    <a:pt x="145034" y="255650"/>
                  </a:lnTo>
                  <a:lnTo>
                    <a:pt x="103759" y="282194"/>
                  </a:lnTo>
                  <a:lnTo>
                    <a:pt x="41275" y="338835"/>
                  </a:lnTo>
                  <a:lnTo>
                    <a:pt x="7620" y="405764"/>
                  </a:lnTo>
                  <a:lnTo>
                    <a:pt x="0" y="458850"/>
                  </a:lnTo>
                  <a:lnTo>
                    <a:pt x="3301" y="481583"/>
                  </a:lnTo>
                  <a:lnTo>
                    <a:pt x="18923" y="526288"/>
                  </a:lnTo>
                  <a:lnTo>
                    <a:pt x="62102" y="584326"/>
                  </a:lnTo>
                  <a:lnTo>
                    <a:pt x="120776" y="629031"/>
                  </a:lnTo>
                  <a:lnTo>
                    <a:pt x="165862" y="653288"/>
                  </a:lnTo>
                  <a:lnTo>
                    <a:pt x="217043" y="672972"/>
                  </a:lnTo>
                  <a:lnTo>
                    <a:pt x="269621" y="687577"/>
                  </a:lnTo>
                  <a:lnTo>
                    <a:pt x="321691" y="697610"/>
                  </a:lnTo>
                  <a:lnTo>
                    <a:pt x="398018" y="705231"/>
                  </a:lnTo>
                  <a:lnTo>
                    <a:pt x="567181" y="705231"/>
                  </a:lnTo>
                  <a:lnTo>
                    <a:pt x="642620" y="699515"/>
                  </a:lnTo>
                  <a:lnTo>
                    <a:pt x="705612" y="688339"/>
                  </a:lnTo>
                  <a:lnTo>
                    <a:pt x="768096" y="669797"/>
                  </a:lnTo>
                  <a:lnTo>
                    <a:pt x="838708" y="640588"/>
                  </a:lnTo>
                  <a:lnTo>
                    <a:pt x="907415" y="593597"/>
                  </a:lnTo>
                  <a:lnTo>
                    <a:pt x="950595" y="546607"/>
                  </a:lnTo>
                  <a:lnTo>
                    <a:pt x="971423" y="504697"/>
                  </a:lnTo>
                  <a:lnTo>
                    <a:pt x="981328" y="448056"/>
                  </a:lnTo>
                  <a:lnTo>
                    <a:pt x="979424" y="418083"/>
                  </a:lnTo>
                  <a:lnTo>
                    <a:pt x="961898" y="371094"/>
                  </a:lnTo>
                  <a:lnTo>
                    <a:pt x="926465" y="322198"/>
                  </a:lnTo>
                  <a:lnTo>
                    <a:pt x="881888" y="284860"/>
                  </a:lnTo>
                  <a:lnTo>
                    <a:pt x="819276" y="248284"/>
                  </a:lnTo>
                  <a:lnTo>
                    <a:pt x="749680" y="222884"/>
                  </a:lnTo>
                  <a:lnTo>
                    <a:pt x="677672" y="205231"/>
                  </a:lnTo>
                  <a:lnTo>
                    <a:pt x="615061" y="197865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26580" y="1737359"/>
              <a:ext cx="981710" cy="705485"/>
            </a:xfrm>
            <a:custGeom>
              <a:avLst/>
              <a:gdLst/>
              <a:ahLst/>
              <a:cxnLst/>
              <a:rect l="l" t="t" r="r" b="b"/>
              <a:pathLst>
                <a:path w="981709" h="705485">
                  <a:moveTo>
                    <a:pt x="913638" y="0"/>
                  </a:moveTo>
                  <a:lnTo>
                    <a:pt x="666750" y="34670"/>
                  </a:lnTo>
                  <a:lnTo>
                    <a:pt x="670051" y="0"/>
                  </a:lnTo>
                  <a:lnTo>
                    <a:pt x="466725" y="0"/>
                  </a:lnTo>
                  <a:lnTo>
                    <a:pt x="466725" y="36956"/>
                  </a:lnTo>
                  <a:lnTo>
                    <a:pt x="275844" y="0"/>
                  </a:lnTo>
                  <a:lnTo>
                    <a:pt x="278638" y="32003"/>
                  </a:lnTo>
                  <a:lnTo>
                    <a:pt x="118491" y="7365"/>
                  </a:lnTo>
                  <a:lnTo>
                    <a:pt x="342646" y="198246"/>
                  </a:lnTo>
                  <a:lnTo>
                    <a:pt x="304673" y="204469"/>
                  </a:lnTo>
                  <a:lnTo>
                    <a:pt x="244094" y="217550"/>
                  </a:lnTo>
                  <a:lnTo>
                    <a:pt x="188087" y="236346"/>
                  </a:lnTo>
                  <a:lnTo>
                    <a:pt x="145034" y="255650"/>
                  </a:lnTo>
                  <a:lnTo>
                    <a:pt x="103759" y="282194"/>
                  </a:lnTo>
                  <a:lnTo>
                    <a:pt x="41275" y="338835"/>
                  </a:lnTo>
                  <a:lnTo>
                    <a:pt x="7620" y="405764"/>
                  </a:lnTo>
                  <a:lnTo>
                    <a:pt x="0" y="458850"/>
                  </a:lnTo>
                  <a:lnTo>
                    <a:pt x="3301" y="481583"/>
                  </a:lnTo>
                  <a:lnTo>
                    <a:pt x="18923" y="526288"/>
                  </a:lnTo>
                  <a:lnTo>
                    <a:pt x="62102" y="584326"/>
                  </a:lnTo>
                  <a:lnTo>
                    <a:pt x="120776" y="629031"/>
                  </a:lnTo>
                  <a:lnTo>
                    <a:pt x="165862" y="653288"/>
                  </a:lnTo>
                  <a:lnTo>
                    <a:pt x="217043" y="672972"/>
                  </a:lnTo>
                  <a:lnTo>
                    <a:pt x="269621" y="687577"/>
                  </a:lnTo>
                  <a:lnTo>
                    <a:pt x="321691" y="697610"/>
                  </a:lnTo>
                  <a:lnTo>
                    <a:pt x="398018" y="705231"/>
                  </a:lnTo>
                  <a:lnTo>
                    <a:pt x="567181" y="705231"/>
                  </a:lnTo>
                  <a:lnTo>
                    <a:pt x="642620" y="699515"/>
                  </a:lnTo>
                  <a:lnTo>
                    <a:pt x="705612" y="688339"/>
                  </a:lnTo>
                  <a:lnTo>
                    <a:pt x="768096" y="669797"/>
                  </a:lnTo>
                  <a:lnTo>
                    <a:pt x="838708" y="640588"/>
                  </a:lnTo>
                  <a:lnTo>
                    <a:pt x="907415" y="593597"/>
                  </a:lnTo>
                  <a:lnTo>
                    <a:pt x="950595" y="546607"/>
                  </a:lnTo>
                  <a:lnTo>
                    <a:pt x="971423" y="504697"/>
                  </a:lnTo>
                  <a:lnTo>
                    <a:pt x="981328" y="448056"/>
                  </a:lnTo>
                  <a:lnTo>
                    <a:pt x="979424" y="418083"/>
                  </a:lnTo>
                  <a:lnTo>
                    <a:pt x="961898" y="371094"/>
                  </a:lnTo>
                  <a:lnTo>
                    <a:pt x="926465" y="322198"/>
                  </a:lnTo>
                  <a:lnTo>
                    <a:pt x="881888" y="284860"/>
                  </a:lnTo>
                  <a:lnTo>
                    <a:pt x="819276" y="248284"/>
                  </a:lnTo>
                  <a:lnTo>
                    <a:pt x="749680" y="222884"/>
                  </a:lnTo>
                  <a:lnTo>
                    <a:pt x="677672" y="205231"/>
                  </a:lnTo>
                  <a:lnTo>
                    <a:pt x="615061" y="197865"/>
                  </a:lnTo>
                  <a:lnTo>
                    <a:pt x="913638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6580" y="1737359"/>
              <a:ext cx="981710" cy="705485"/>
            </a:xfrm>
            <a:custGeom>
              <a:avLst/>
              <a:gdLst/>
              <a:ahLst/>
              <a:cxnLst/>
              <a:rect l="l" t="t" r="r" b="b"/>
              <a:pathLst>
                <a:path w="981709" h="705485">
                  <a:moveTo>
                    <a:pt x="913638" y="0"/>
                  </a:moveTo>
                  <a:lnTo>
                    <a:pt x="666750" y="34670"/>
                  </a:lnTo>
                  <a:lnTo>
                    <a:pt x="670051" y="0"/>
                  </a:lnTo>
                  <a:lnTo>
                    <a:pt x="466725" y="0"/>
                  </a:lnTo>
                  <a:lnTo>
                    <a:pt x="466725" y="36956"/>
                  </a:lnTo>
                  <a:lnTo>
                    <a:pt x="275844" y="0"/>
                  </a:lnTo>
                  <a:lnTo>
                    <a:pt x="278638" y="32003"/>
                  </a:lnTo>
                  <a:lnTo>
                    <a:pt x="118491" y="7365"/>
                  </a:lnTo>
                  <a:lnTo>
                    <a:pt x="342646" y="198246"/>
                  </a:lnTo>
                  <a:lnTo>
                    <a:pt x="304673" y="204469"/>
                  </a:lnTo>
                  <a:lnTo>
                    <a:pt x="244094" y="217550"/>
                  </a:lnTo>
                  <a:lnTo>
                    <a:pt x="188087" y="236346"/>
                  </a:lnTo>
                  <a:lnTo>
                    <a:pt x="145034" y="255650"/>
                  </a:lnTo>
                  <a:lnTo>
                    <a:pt x="71500" y="307975"/>
                  </a:lnTo>
                  <a:lnTo>
                    <a:pt x="20320" y="372617"/>
                  </a:lnTo>
                  <a:lnTo>
                    <a:pt x="1397" y="438150"/>
                  </a:lnTo>
                  <a:lnTo>
                    <a:pt x="0" y="458850"/>
                  </a:lnTo>
                  <a:lnTo>
                    <a:pt x="3301" y="481583"/>
                  </a:lnTo>
                  <a:lnTo>
                    <a:pt x="18923" y="526288"/>
                  </a:lnTo>
                  <a:lnTo>
                    <a:pt x="62102" y="584326"/>
                  </a:lnTo>
                  <a:lnTo>
                    <a:pt x="120776" y="629031"/>
                  </a:lnTo>
                  <a:lnTo>
                    <a:pt x="165862" y="653288"/>
                  </a:lnTo>
                  <a:lnTo>
                    <a:pt x="217043" y="672972"/>
                  </a:lnTo>
                  <a:lnTo>
                    <a:pt x="269621" y="687577"/>
                  </a:lnTo>
                  <a:lnTo>
                    <a:pt x="321691" y="697610"/>
                  </a:lnTo>
                  <a:lnTo>
                    <a:pt x="398018" y="705231"/>
                  </a:lnTo>
                  <a:lnTo>
                    <a:pt x="567181" y="705231"/>
                  </a:lnTo>
                  <a:lnTo>
                    <a:pt x="671956" y="695197"/>
                  </a:lnTo>
                  <a:lnTo>
                    <a:pt x="737362" y="680212"/>
                  </a:lnTo>
                  <a:lnTo>
                    <a:pt x="801243" y="657859"/>
                  </a:lnTo>
                  <a:lnTo>
                    <a:pt x="875665" y="618997"/>
                  </a:lnTo>
                  <a:lnTo>
                    <a:pt x="932052" y="568959"/>
                  </a:lnTo>
                  <a:lnTo>
                    <a:pt x="962405" y="526669"/>
                  </a:lnTo>
                  <a:lnTo>
                    <a:pt x="979424" y="479678"/>
                  </a:lnTo>
                  <a:lnTo>
                    <a:pt x="981328" y="448056"/>
                  </a:lnTo>
                  <a:lnTo>
                    <a:pt x="979424" y="418083"/>
                  </a:lnTo>
                  <a:lnTo>
                    <a:pt x="961898" y="371094"/>
                  </a:lnTo>
                  <a:lnTo>
                    <a:pt x="926465" y="322198"/>
                  </a:lnTo>
                  <a:lnTo>
                    <a:pt x="881888" y="284860"/>
                  </a:lnTo>
                  <a:lnTo>
                    <a:pt x="819276" y="248284"/>
                  </a:lnTo>
                  <a:lnTo>
                    <a:pt x="749680" y="222884"/>
                  </a:lnTo>
                  <a:lnTo>
                    <a:pt x="677672" y="205231"/>
                  </a:lnTo>
                  <a:lnTo>
                    <a:pt x="615061" y="197865"/>
                  </a:lnTo>
                  <a:lnTo>
                    <a:pt x="9136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6580" y="1737359"/>
              <a:ext cx="981710" cy="705485"/>
            </a:xfrm>
            <a:custGeom>
              <a:avLst/>
              <a:gdLst/>
              <a:ahLst/>
              <a:cxnLst/>
              <a:rect l="l" t="t" r="r" b="b"/>
              <a:pathLst>
                <a:path w="981709" h="705485">
                  <a:moveTo>
                    <a:pt x="118491" y="7365"/>
                  </a:moveTo>
                  <a:lnTo>
                    <a:pt x="278638" y="32003"/>
                  </a:lnTo>
                  <a:lnTo>
                    <a:pt x="275844" y="0"/>
                  </a:lnTo>
                  <a:lnTo>
                    <a:pt x="466725" y="36956"/>
                  </a:lnTo>
                  <a:lnTo>
                    <a:pt x="466725" y="0"/>
                  </a:lnTo>
                  <a:lnTo>
                    <a:pt x="670051" y="0"/>
                  </a:lnTo>
                  <a:lnTo>
                    <a:pt x="666750" y="34670"/>
                  </a:lnTo>
                  <a:lnTo>
                    <a:pt x="913638" y="0"/>
                  </a:lnTo>
                  <a:lnTo>
                    <a:pt x="615061" y="197865"/>
                  </a:lnTo>
                  <a:lnTo>
                    <a:pt x="644017" y="199770"/>
                  </a:lnTo>
                  <a:lnTo>
                    <a:pt x="677672" y="205231"/>
                  </a:lnTo>
                  <a:lnTo>
                    <a:pt x="749680" y="222884"/>
                  </a:lnTo>
                  <a:lnTo>
                    <a:pt x="819276" y="248284"/>
                  </a:lnTo>
                  <a:lnTo>
                    <a:pt x="881888" y="284860"/>
                  </a:lnTo>
                  <a:lnTo>
                    <a:pt x="926465" y="322198"/>
                  </a:lnTo>
                  <a:lnTo>
                    <a:pt x="961898" y="371094"/>
                  </a:lnTo>
                  <a:lnTo>
                    <a:pt x="979424" y="418083"/>
                  </a:lnTo>
                  <a:lnTo>
                    <a:pt x="981328" y="448056"/>
                  </a:lnTo>
                  <a:lnTo>
                    <a:pt x="979424" y="479678"/>
                  </a:lnTo>
                  <a:lnTo>
                    <a:pt x="962405" y="526669"/>
                  </a:lnTo>
                  <a:lnTo>
                    <a:pt x="932052" y="568959"/>
                  </a:lnTo>
                  <a:lnTo>
                    <a:pt x="875665" y="618997"/>
                  </a:lnTo>
                  <a:lnTo>
                    <a:pt x="801243" y="657859"/>
                  </a:lnTo>
                  <a:lnTo>
                    <a:pt x="737362" y="680212"/>
                  </a:lnTo>
                  <a:lnTo>
                    <a:pt x="671956" y="695197"/>
                  </a:lnTo>
                  <a:lnTo>
                    <a:pt x="600328" y="703326"/>
                  </a:lnTo>
                  <a:lnTo>
                    <a:pt x="567181" y="705231"/>
                  </a:lnTo>
                  <a:lnTo>
                    <a:pt x="398018" y="705231"/>
                  </a:lnTo>
                  <a:lnTo>
                    <a:pt x="321691" y="697610"/>
                  </a:lnTo>
                  <a:lnTo>
                    <a:pt x="269621" y="687577"/>
                  </a:lnTo>
                  <a:lnTo>
                    <a:pt x="217043" y="672972"/>
                  </a:lnTo>
                  <a:lnTo>
                    <a:pt x="165862" y="653288"/>
                  </a:lnTo>
                  <a:lnTo>
                    <a:pt x="120776" y="629031"/>
                  </a:lnTo>
                  <a:lnTo>
                    <a:pt x="62102" y="584326"/>
                  </a:lnTo>
                  <a:lnTo>
                    <a:pt x="18923" y="526288"/>
                  </a:lnTo>
                  <a:lnTo>
                    <a:pt x="3301" y="481583"/>
                  </a:lnTo>
                  <a:lnTo>
                    <a:pt x="0" y="458850"/>
                  </a:lnTo>
                  <a:lnTo>
                    <a:pt x="1397" y="438150"/>
                  </a:lnTo>
                  <a:lnTo>
                    <a:pt x="20320" y="372617"/>
                  </a:lnTo>
                  <a:lnTo>
                    <a:pt x="71500" y="307975"/>
                  </a:lnTo>
                  <a:lnTo>
                    <a:pt x="145034" y="255650"/>
                  </a:lnTo>
                  <a:lnTo>
                    <a:pt x="188087" y="236346"/>
                  </a:lnTo>
                  <a:lnTo>
                    <a:pt x="244094" y="217550"/>
                  </a:lnTo>
                  <a:lnTo>
                    <a:pt x="304673" y="204469"/>
                  </a:lnTo>
                  <a:lnTo>
                    <a:pt x="342646" y="198246"/>
                  </a:lnTo>
                  <a:lnTo>
                    <a:pt x="118491" y="736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90816" y="1965959"/>
              <a:ext cx="247015" cy="417195"/>
            </a:xfrm>
            <a:custGeom>
              <a:avLst/>
              <a:gdLst/>
              <a:ahLst/>
              <a:cxnLst/>
              <a:rect l="l" t="t" r="r" b="b"/>
              <a:pathLst>
                <a:path w="247015" h="417194">
                  <a:moveTo>
                    <a:pt x="181736" y="0"/>
                  </a:moveTo>
                  <a:lnTo>
                    <a:pt x="152907" y="0"/>
                  </a:lnTo>
                  <a:lnTo>
                    <a:pt x="152907" y="40639"/>
                  </a:lnTo>
                  <a:lnTo>
                    <a:pt x="94741" y="40639"/>
                  </a:lnTo>
                  <a:lnTo>
                    <a:pt x="94741" y="0"/>
                  </a:lnTo>
                  <a:lnTo>
                    <a:pt x="65277" y="0"/>
                  </a:lnTo>
                  <a:lnTo>
                    <a:pt x="65277" y="40639"/>
                  </a:lnTo>
                  <a:lnTo>
                    <a:pt x="0" y="92837"/>
                  </a:lnTo>
                  <a:lnTo>
                    <a:pt x="0" y="191642"/>
                  </a:lnTo>
                  <a:lnTo>
                    <a:pt x="65277" y="243458"/>
                  </a:lnTo>
                  <a:lnTo>
                    <a:pt x="166624" y="243458"/>
                  </a:lnTo>
                  <a:lnTo>
                    <a:pt x="166624" y="318642"/>
                  </a:lnTo>
                  <a:lnTo>
                    <a:pt x="87629" y="318642"/>
                  </a:lnTo>
                  <a:lnTo>
                    <a:pt x="87629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65277" y="376554"/>
                  </a:lnTo>
                  <a:lnTo>
                    <a:pt x="65277" y="417194"/>
                  </a:lnTo>
                  <a:lnTo>
                    <a:pt x="94741" y="417194"/>
                  </a:lnTo>
                  <a:lnTo>
                    <a:pt x="94741" y="376554"/>
                  </a:lnTo>
                  <a:lnTo>
                    <a:pt x="152907" y="376554"/>
                  </a:lnTo>
                  <a:lnTo>
                    <a:pt x="152907" y="417194"/>
                  </a:lnTo>
                  <a:lnTo>
                    <a:pt x="181736" y="417194"/>
                  </a:lnTo>
                  <a:lnTo>
                    <a:pt x="181736" y="376554"/>
                  </a:lnTo>
                  <a:lnTo>
                    <a:pt x="246633" y="324357"/>
                  </a:lnTo>
                  <a:lnTo>
                    <a:pt x="246633" y="226187"/>
                  </a:lnTo>
                  <a:lnTo>
                    <a:pt x="188849" y="179831"/>
                  </a:lnTo>
                  <a:lnTo>
                    <a:pt x="87629" y="179831"/>
                  </a:lnTo>
                  <a:lnTo>
                    <a:pt x="87629" y="104266"/>
                  </a:lnTo>
                  <a:lnTo>
                    <a:pt x="166624" y="104266"/>
                  </a:lnTo>
                  <a:lnTo>
                    <a:pt x="166624" y="151002"/>
                  </a:lnTo>
                  <a:lnTo>
                    <a:pt x="246633" y="151002"/>
                  </a:lnTo>
                  <a:lnTo>
                    <a:pt x="246633" y="92837"/>
                  </a:lnTo>
                  <a:lnTo>
                    <a:pt x="181736" y="40639"/>
                  </a:lnTo>
                  <a:lnTo>
                    <a:pt x="1817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7715" y="1754060"/>
              <a:ext cx="6000115" cy="719455"/>
            </a:xfrm>
            <a:custGeom>
              <a:avLst/>
              <a:gdLst/>
              <a:ahLst/>
              <a:cxnLst/>
              <a:rect l="l" t="t" r="r" b="b"/>
              <a:pathLst>
                <a:path w="6000115" h="719455">
                  <a:moveTo>
                    <a:pt x="5934837" y="211899"/>
                  </a:moveTo>
                  <a:lnTo>
                    <a:pt x="5906008" y="211899"/>
                  </a:lnTo>
                  <a:lnTo>
                    <a:pt x="5906008" y="252539"/>
                  </a:lnTo>
                  <a:lnTo>
                    <a:pt x="5847842" y="252539"/>
                  </a:lnTo>
                  <a:lnTo>
                    <a:pt x="5847842" y="211899"/>
                  </a:lnTo>
                  <a:lnTo>
                    <a:pt x="5818378" y="211899"/>
                  </a:lnTo>
                  <a:lnTo>
                    <a:pt x="5818378" y="252539"/>
                  </a:lnTo>
                  <a:lnTo>
                    <a:pt x="5753100" y="304736"/>
                  </a:lnTo>
                  <a:lnTo>
                    <a:pt x="5753100" y="403542"/>
                  </a:lnTo>
                  <a:lnTo>
                    <a:pt x="5818378" y="455358"/>
                  </a:lnTo>
                  <a:lnTo>
                    <a:pt x="5919724" y="455358"/>
                  </a:lnTo>
                  <a:lnTo>
                    <a:pt x="5919724" y="530542"/>
                  </a:lnTo>
                  <a:lnTo>
                    <a:pt x="5840730" y="530542"/>
                  </a:lnTo>
                  <a:lnTo>
                    <a:pt x="5840730" y="489902"/>
                  </a:lnTo>
                  <a:lnTo>
                    <a:pt x="5753100" y="489902"/>
                  </a:lnTo>
                  <a:lnTo>
                    <a:pt x="5753100" y="536257"/>
                  </a:lnTo>
                  <a:lnTo>
                    <a:pt x="5818378" y="588454"/>
                  </a:lnTo>
                  <a:lnTo>
                    <a:pt x="5818378" y="629094"/>
                  </a:lnTo>
                  <a:lnTo>
                    <a:pt x="5847842" y="629094"/>
                  </a:lnTo>
                  <a:lnTo>
                    <a:pt x="5847842" y="588454"/>
                  </a:lnTo>
                  <a:lnTo>
                    <a:pt x="5906008" y="588454"/>
                  </a:lnTo>
                  <a:lnTo>
                    <a:pt x="5906008" y="629094"/>
                  </a:lnTo>
                  <a:lnTo>
                    <a:pt x="5934837" y="629094"/>
                  </a:lnTo>
                  <a:lnTo>
                    <a:pt x="5934837" y="588454"/>
                  </a:lnTo>
                  <a:lnTo>
                    <a:pt x="5999734" y="536257"/>
                  </a:lnTo>
                  <a:lnTo>
                    <a:pt x="5999734" y="438086"/>
                  </a:lnTo>
                  <a:lnTo>
                    <a:pt x="5941949" y="391731"/>
                  </a:lnTo>
                  <a:lnTo>
                    <a:pt x="5840730" y="391731"/>
                  </a:lnTo>
                  <a:lnTo>
                    <a:pt x="5840730" y="316166"/>
                  </a:lnTo>
                  <a:lnTo>
                    <a:pt x="5919724" y="316166"/>
                  </a:lnTo>
                  <a:lnTo>
                    <a:pt x="5919724" y="362902"/>
                  </a:lnTo>
                  <a:lnTo>
                    <a:pt x="5999734" y="362902"/>
                  </a:lnTo>
                  <a:lnTo>
                    <a:pt x="5999734" y="304736"/>
                  </a:lnTo>
                  <a:lnTo>
                    <a:pt x="5934837" y="252539"/>
                  </a:lnTo>
                  <a:lnTo>
                    <a:pt x="5934837" y="211899"/>
                  </a:lnTo>
                  <a:close/>
                </a:path>
                <a:path w="6000115" h="719455">
                  <a:moveTo>
                    <a:pt x="0" y="719010"/>
                  </a:moveTo>
                  <a:lnTo>
                    <a:pt x="817918" y="719010"/>
                  </a:lnTo>
                  <a:lnTo>
                    <a:pt x="817918" y="0"/>
                  </a:lnTo>
                  <a:lnTo>
                    <a:pt x="0" y="0"/>
                  </a:lnTo>
                  <a:lnTo>
                    <a:pt x="0" y="7190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0763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7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90" y="0"/>
                  </a:lnTo>
                  <a:lnTo>
                    <a:pt x="227203" y="31876"/>
                  </a:lnTo>
                  <a:lnTo>
                    <a:pt x="96519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84582" y="281558"/>
                  </a:lnTo>
                  <a:lnTo>
                    <a:pt x="33655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2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6" y="703707"/>
                  </a:lnTo>
                  <a:lnTo>
                    <a:pt x="523875" y="697992"/>
                  </a:lnTo>
                  <a:lnTo>
                    <a:pt x="575183" y="686815"/>
                  </a:lnTo>
                  <a:lnTo>
                    <a:pt x="626237" y="668401"/>
                  </a:lnTo>
                  <a:lnTo>
                    <a:pt x="683768" y="639190"/>
                  </a:lnTo>
                  <a:lnTo>
                    <a:pt x="739775" y="592327"/>
                  </a:lnTo>
                  <a:lnTo>
                    <a:pt x="774954" y="545464"/>
                  </a:lnTo>
                  <a:lnTo>
                    <a:pt x="791972" y="503555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0763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7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90" y="0"/>
                  </a:lnTo>
                  <a:lnTo>
                    <a:pt x="227203" y="31876"/>
                  </a:lnTo>
                  <a:lnTo>
                    <a:pt x="96519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84582" y="281558"/>
                  </a:lnTo>
                  <a:lnTo>
                    <a:pt x="33655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2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6" y="703707"/>
                  </a:lnTo>
                  <a:lnTo>
                    <a:pt x="523875" y="697992"/>
                  </a:lnTo>
                  <a:lnTo>
                    <a:pt x="575183" y="686815"/>
                  </a:lnTo>
                  <a:lnTo>
                    <a:pt x="626237" y="668401"/>
                  </a:lnTo>
                  <a:lnTo>
                    <a:pt x="683768" y="639190"/>
                  </a:lnTo>
                  <a:lnTo>
                    <a:pt x="739775" y="592327"/>
                  </a:lnTo>
                  <a:lnTo>
                    <a:pt x="774954" y="545464"/>
                  </a:lnTo>
                  <a:lnTo>
                    <a:pt x="791972" y="503555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0763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7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90" y="0"/>
                  </a:lnTo>
                  <a:lnTo>
                    <a:pt x="227203" y="31876"/>
                  </a:lnTo>
                  <a:lnTo>
                    <a:pt x="96519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58293" y="307339"/>
                  </a:lnTo>
                  <a:lnTo>
                    <a:pt x="16637" y="371856"/>
                  </a:lnTo>
                  <a:lnTo>
                    <a:pt x="1143" y="437133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2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6" y="703707"/>
                  </a:lnTo>
                  <a:lnTo>
                    <a:pt x="547751" y="693801"/>
                  </a:lnTo>
                  <a:lnTo>
                    <a:pt x="601091" y="678814"/>
                  </a:lnTo>
                  <a:lnTo>
                    <a:pt x="653288" y="656463"/>
                  </a:lnTo>
                  <a:lnTo>
                    <a:pt x="713867" y="617727"/>
                  </a:lnTo>
                  <a:lnTo>
                    <a:pt x="759841" y="567689"/>
                  </a:lnTo>
                  <a:lnTo>
                    <a:pt x="784606" y="525526"/>
                  </a:lnTo>
                  <a:lnTo>
                    <a:pt x="798449" y="478663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763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96519" y="7238"/>
                  </a:moveTo>
                  <a:lnTo>
                    <a:pt x="227203" y="31876"/>
                  </a:lnTo>
                  <a:lnTo>
                    <a:pt x="224790" y="0"/>
                  </a:lnTo>
                  <a:lnTo>
                    <a:pt x="380492" y="36829"/>
                  </a:lnTo>
                  <a:lnTo>
                    <a:pt x="380492" y="0"/>
                  </a:lnTo>
                  <a:lnTo>
                    <a:pt x="546227" y="0"/>
                  </a:lnTo>
                  <a:lnTo>
                    <a:pt x="543560" y="34543"/>
                  </a:lnTo>
                  <a:lnTo>
                    <a:pt x="744855" y="0"/>
                  </a:lnTo>
                  <a:lnTo>
                    <a:pt x="501396" y="197484"/>
                  </a:lnTo>
                  <a:lnTo>
                    <a:pt x="525018" y="199389"/>
                  </a:lnTo>
                  <a:lnTo>
                    <a:pt x="552450" y="204724"/>
                  </a:lnTo>
                  <a:lnTo>
                    <a:pt x="611124" y="222376"/>
                  </a:lnTo>
                  <a:lnTo>
                    <a:pt x="667893" y="247776"/>
                  </a:lnTo>
                  <a:lnTo>
                    <a:pt x="718947" y="284225"/>
                  </a:lnTo>
                  <a:lnTo>
                    <a:pt x="755269" y="321563"/>
                  </a:lnTo>
                  <a:lnTo>
                    <a:pt x="784225" y="370331"/>
                  </a:lnTo>
                  <a:lnTo>
                    <a:pt x="798449" y="417194"/>
                  </a:lnTo>
                  <a:lnTo>
                    <a:pt x="799973" y="447167"/>
                  </a:lnTo>
                  <a:lnTo>
                    <a:pt x="798449" y="478663"/>
                  </a:lnTo>
                  <a:lnTo>
                    <a:pt x="784606" y="525526"/>
                  </a:lnTo>
                  <a:lnTo>
                    <a:pt x="759841" y="567689"/>
                  </a:lnTo>
                  <a:lnTo>
                    <a:pt x="713867" y="617727"/>
                  </a:lnTo>
                  <a:lnTo>
                    <a:pt x="653288" y="656463"/>
                  </a:lnTo>
                  <a:lnTo>
                    <a:pt x="601091" y="678814"/>
                  </a:lnTo>
                  <a:lnTo>
                    <a:pt x="547751" y="693801"/>
                  </a:lnTo>
                  <a:lnTo>
                    <a:pt x="489458" y="701801"/>
                  </a:lnTo>
                  <a:lnTo>
                    <a:pt x="462406" y="703707"/>
                  </a:lnTo>
                  <a:lnTo>
                    <a:pt x="324485" y="703707"/>
                  </a:lnTo>
                  <a:lnTo>
                    <a:pt x="262255" y="696087"/>
                  </a:lnTo>
                  <a:lnTo>
                    <a:pt x="219837" y="686053"/>
                  </a:lnTo>
                  <a:lnTo>
                    <a:pt x="176911" y="671449"/>
                  </a:lnTo>
                  <a:lnTo>
                    <a:pt x="135255" y="651890"/>
                  </a:lnTo>
                  <a:lnTo>
                    <a:pt x="98552" y="627633"/>
                  </a:lnTo>
                  <a:lnTo>
                    <a:pt x="50546" y="583183"/>
                  </a:lnTo>
                  <a:lnTo>
                    <a:pt x="15494" y="525144"/>
                  </a:lnTo>
                  <a:lnTo>
                    <a:pt x="2667" y="480568"/>
                  </a:lnTo>
                  <a:lnTo>
                    <a:pt x="0" y="457834"/>
                  </a:lnTo>
                  <a:lnTo>
                    <a:pt x="1143" y="437133"/>
                  </a:lnTo>
                  <a:lnTo>
                    <a:pt x="16637" y="371856"/>
                  </a:lnTo>
                  <a:lnTo>
                    <a:pt x="58293" y="307339"/>
                  </a:lnTo>
                  <a:lnTo>
                    <a:pt x="118237" y="255015"/>
                  </a:lnTo>
                  <a:lnTo>
                    <a:pt x="153416" y="235838"/>
                  </a:lnTo>
                  <a:lnTo>
                    <a:pt x="199009" y="217043"/>
                  </a:lnTo>
                  <a:lnTo>
                    <a:pt x="248412" y="203962"/>
                  </a:lnTo>
                  <a:lnTo>
                    <a:pt x="279273" y="197865"/>
                  </a:lnTo>
                  <a:lnTo>
                    <a:pt x="96519" y="72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419" y="1982723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4" h="417194">
                  <a:moveTo>
                    <a:pt x="148081" y="0"/>
                  </a:moveTo>
                  <a:lnTo>
                    <a:pt x="124587" y="0"/>
                  </a:lnTo>
                  <a:lnTo>
                    <a:pt x="124587" y="40639"/>
                  </a:lnTo>
                  <a:lnTo>
                    <a:pt x="77088" y="40639"/>
                  </a:lnTo>
                  <a:lnTo>
                    <a:pt x="77088" y="0"/>
                  </a:lnTo>
                  <a:lnTo>
                    <a:pt x="53212" y="0"/>
                  </a:lnTo>
                  <a:lnTo>
                    <a:pt x="53212" y="40639"/>
                  </a:lnTo>
                  <a:lnTo>
                    <a:pt x="0" y="92837"/>
                  </a:lnTo>
                  <a:lnTo>
                    <a:pt x="0" y="191643"/>
                  </a:lnTo>
                  <a:lnTo>
                    <a:pt x="53212" y="243458"/>
                  </a:lnTo>
                  <a:lnTo>
                    <a:pt x="135762" y="243458"/>
                  </a:lnTo>
                  <a:lnTo>
                    <a:pt x="135762" y="318643"/>
                  </a:lnTo>
                  <a:lnTo>
                    <a:pt x="71374" y="318643"/>
                  </a:lnTo>
                  <a:lnTo>
                    <a:pt x="71374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53212" y="376555"/>
                  </a:lnTo>
                  <a:lnTo>
                    <a:pt x="53212" y="417194"/>
                  </a:lnTo>
                  <a:lnTo>
                    <a:pt x="77088" y="417194"/>
                  </a:lnTo>
                  <a:lnTo>
                    <a:pt x="77088" y="376555"/>
                  </a:lnTo>
                  <a:lnTo>
                    <a:pt x="124587" y="376555"/>
                  </a:lnTo>
                  <a:lnTo>
                    <a:pt x="124587" y="417194"/>
                  </a:lnTo>
                  <a:lnTo>
                    <a:pt x="148081" y="417194"/>
                  </a:lnTo>
                  <a:lnTo>
                    <a:pt x="148081" y="376555"/>
                  </a:lnTo>
                  <a:lnTo>
                    <a:pt x="201041" y="324357"/>
                  </a:lnTo>
                  <a:lnTo>
                    <a:pt x="201041" y="226187"/>
                  </a:lnTo>
                  <a:lnTo>
                    <a:pt x="153924" y="179831"/>
                  </a:lnTo>
                  <a:lnTo>
                    <a:pt x="71374" y="179831"/>
                  </a:lnTo>
                  <a:lnTo>
                    <a:pt x="71374" y="104267"/>
                  </a:lnTo>
                  <a:lnTo>
                    <a:pt x="135762" y="104267"/>
                  </a:lnTo>
                  <a:lnTo>
                    <a:pt x="135762" y="151002"/>
                  </a:lnTo>
                  <a:lnTo>
                    <a:pt x="201041" y="151002"/>
                  </a:lnTo>
                  <a:lnTo>
                    <a:pt x="201041" y="92837"/>
                  </a:lnTo>
                  <a:lnTo>
                    <a:pt x="148081" y="40639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6419" y="1754060"/>
              <a:ext cx="1604645" cy="719455"/>
            </a:xfrm>
            <a:custGeom>
              <a:avLst/>
              <a:gdLst/>
              <a:ahLst/>
              <a:cxnLst/>
              <a:rect l="l" t="t" r="r" b="b"/>
              <a:pathLst>
                <a:path w="1604645" h="719455">
                  <a:moveTo>
                    <a:pt x="148081" y="228663"/>
                  </a:moveTo>
                  <a:lnTo>
                    <a:pt x="124587" y="228663"/>
                  </a:lnTo>
                  <a:lnTo>
                    <a:pt x="124587" y="269303"/>
                  </a:lnTo>
                  <a:lnTo>
                    <a:pt x="77088" y="269303"/>
                  </a:lnTo>
                  <a:lnTo>
                    <a:pt x="77088" y="228663"/>
                  </a:lnTo>
                  <a:lnTo>
                    <a:pt x="53212" y="228663"/>
                  </a:lnTo>
                  <a:lnTo>
                    <a:pt x="53212" y="269303"/>
                  </a:lnTo>
                  <a:lnTo>
                    <a:pt x="0" y="321500"/>
                  </a:lnTo>
                  <a:lnTo>
                    <a:pt x="0" y="420306"/>
                  </a:lnTo>
                  <a:lnTo>
                    <a:pt x="53212" y="472122"/>
                  </a:lnTo>
                  <a:lnTo>
                    <a:pt x="135762" y="472122"/>
                  </a:lnTo>
                  <a:lnTo>
                    <a:pt x="135762" y="547306"/>
                  </a:lnTo>
                  <a:lnTo>
                    <a:pt x="71374" y="547306"/>
                  </a:lnTo>
                  <a:lnTo>
                    <a:pt x="71374" y="506666"/>
                  </a:lnTo>
                  <a:lnTo>
                    <a:pt x="0" y="506666"/>
                  </a:lnTo>
                  <a:lnTo>
                    <a:pt x="0" y="553021"/>
                  </a:lnTo>
                  <a:lnTo>
                    <a:pt x="53212" y="605218"/>
                  </a:lnTo>
                  <a:lnTo>
                    <a:pt x="53212" y="645858"/>
                  </a:lnTo>
                  <a:lnTo>
                    <a:pt x="77088" y="645858"/>
                  </a:lnTo>
                  <a:lnTo>
                    <a:pt x="77088" y="605218"/>
                  </a:lnTo>
                  <a:lnTo>
                    <a:pt x="124587" y="605218"/>
                  </a:lnTo>
                  <a:lnTo>
                    <a:pt x="124587" y="645858"/>
                  </a:lnTo>
                  <a:lnTo>
                    <a:pt x="148081" y="645858"/>
                  </a:lnTo>
                  <a:lnTo>
                    <a:pt x="148081" y="605218"/>
                  </a:lnTo>
                  <a:lnTo>
                    <a:pt x="201041" y="553021"/>
                  </a:lnTo>
                  <a:lnTo>
                    <a:pt x="201041" y="454850"/>
                  </a:lnTo>
                  <a:lnTo>
                    <a:pt x="153924" y="408495"/>
                  </a:lnTo>
                  <a:lnTo>
                    <a:pt x="71374" y="408495"/>
                  </a:lnTo>
                  <a:lnTo>
                    <a:pt x="71374" y="332930"/>
                  </a:lnTo>
                  <a:lnTo>
                    <a:pt x="135762" y="332930"/>
                  </a:lnTo>
                  <a:lnTo>
                    <a:pt x="135762" y="379666"/>
                  </a:lnTo>
                  <a:lnTo>
                    <a:pt x="201041" y="379666"/>
                  </a:lnTo>
                  <a:lnTo>
                    <a:pt x="201041" y="321500"/>
                  </a:lnTo>
                  <a:lnTo>
                    <a:pt x="148081" y="269303"/>
                  </a:lnTo>
                  <a:lnTo>
                    <a:pt x="148081" y="228663"/>
                  </a:lnTo>
                  <a:close/>
                </a:path>
                <a:path w="1604645" h="719455">
                  <a:moveTo>
                    <a:pt x="787907" y="719010"/>
                  </a:moveTo>
                  <a:lnTo>
                    <a:pt x="1604302" y="719010"/>
                  </a:lnTo>
                  <a:lnTo>
                    <a:pt x="1604302" y="0"/>
                  </a:lnTo>
                  <a:lnTo>
                    <a:pt x="787907" y="0"/>
                  </a:lnTo>
                  <a:lnTo>
                    <a:pt x="787907" y="7190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851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1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30" y="0"/>
                  </a:lnTo>
                  <a:lnTo>
                    <a:pt x="379730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3" y="7238"/>
                  </a:lnTo>
                  <a:lnTo>
                    <a:pt x="278765" y="197865"/>
                  </a:lnTo>
                  <a:lnTo>
                    <a:pt x="247904" y="203962"/>
                  </a:lnTo>
                  <a:lnTo>
                    <a:pt x="198628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84455" y="281558"/>
                  </a:lnTo>
                  <a:lnTo>
                    <a:pt x="33528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367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30" y="671449"/>
                  </a:lnTo>
                  <a:lnTo>
                    <a:pt x="219329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8" y="703707"/>
                  </a:lnTo>
                  <a:lnTo>
                    <a:pt x="522859" y="697992"/>
                  </a:lnTo>
                  <a:lnTo>
                    <a:pt x="574167" y="686815"/>
                  </a:lnTo>
                  <a:lnTo>
                    <a:pt x="624967" y="668401"/>
                  </a:lnTo>
                  <a:lnTo>
                    <a:pt x="682498" y="639190"/>
                  </a:lnTo>
                  <a:lnTo>
                    <a:pt x="738377" y="592327"/>
                  </a:lnTo>
                  <a:lnTo>
                    <a:pt x="773430" y="545464"/>
                  </a:lnTo>
                  <a:lnTo>
                    <a:pt x="790448" y="503555"/>
                  </a:lnTo>
                  <a:lnTo>
                    <a:pt x="798449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1" y="222376"/>
                  </a:lnTo>
                  <a:lnTo>
                    <a:pt x="551307" y="204724"/>
                  </a:lnTo>
                  <a:lnTo>
                    <a:pt x="500506" y="197484"/>
                  </a:lnTo>
                  <a:lnTo>
                    <a:pt x="7433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5851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1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30" y="0"/>
                  </a:lnTo>
                  <a:lnTo>
                    <a:pt x="379730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3" y="7238"/>
                  </a:lnTo>
                  <a:lnTo>
                    <a:pt x="278765" y="197865"/>
                  </a:lnTo>
                  <a:lnTo>
                    <a:pt x="247904" y="203962"/>
                  </a:lnTo>
                  <a:lnTo>
                    <a:pt x="198628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84455" y="281558"/>
                  </a:lnTo>
                  <a:lnTo>
                    <a:pt x="33528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367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30" y="671449"/>
                  </a:lnTo>
                  <a:lnTo>
                    <a:pt x="219329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8" y="703707"/>
                  </a:lnTo>
                  <a:lnTo>
                    <a:pt x="522859" y="697992"/>
                  </a:lnTo>
                  <a:lnTo>
                    <a:pt x="574167" y="686815"/>
                  </a:lnTo>
                  <a:lnTo>
                    <a:pt x="624967" y="668401"/>
                  </a:lnTo>
                  <a:lnTo>
                    <a:pt x="682498" y="639190"/>
                  </a:lnTo>
                  <a:lnTo>
                    <a:pt x="738377" y="592327"/>
                  </a:lnTo>
                  <a:lnTo>
                    <a:pt x="773430" y="545464"/>
                  </a:lnTo>
                  <a:lnTo>
                    <a:pt x="790448" y="503555"/>
                  </a:lnTo>
                  <a:lnTo>
                    <a:pt x="798449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1" y="222376"/>
                  </a:lnTo>
                  <a:lnTo>
                    <a:pt x="551307" y="204724"/>
                  </a:lnTo>
                  <a:lnTo>
                    <a:pt x="500506" y="197484"/>
                  </a:lnTo>
                  <a:lnTo>
                    <a:pt x="743331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5851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1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30" y="0"/>
                  </a:lnTo>
                  <a:lnTo>
                    <a:pt x="379730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3" y="7238"/>
                  </a:lnTo>
                  <a:lnTo>
                    <a:pt x="278765" y="197865"/>
                  </a:lnTo>
                  <a:lnTo>
                    <a:pt x="247904" y="203962"/>
                  </a:lnTo>
                  <a:lnTo>
                    <a:pt x="198628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58166" y="307339"/>
                  </a:lnTo>
                  <a:lnTo>
                    <a:pt x="16637" y="371856"/>
                  </a:lnTo>
                  <a:lnTo>
                    <a:pt x="1143" y="437133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367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30" y="671449"/>
                  </a:lnTo>
                  <a:lnTo>
                    <a:pt x="219329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8" y="703707"/>
                  </a:lnTo>
                  <a:lnTo>
                    <a:pt x="546735" y="693801"/>
                  </a:lnTo>
                  <a:lnTo>
                    <a:pt x="599948" y="678814"/>
                  </a:lnTo>
                  <a:lnTo>
                    <a:pt x="652018" y="656463"/>
                  </a:lnTo>
                  <a:lnTo>
                    <a:pt x="712470" y="617727"/>
                  </a:lnTo>
                  <a:lnTo>
                    <a:pt x="758444" y="567689"/>
                  </a:lnTo>
                  <a:lnTo>
                    <a:pt x="783082" y="525526"/>
                  </a:lnTo>
                  <a:lnTo>
                    <a:pt x="796925" y="478663"/>
                  </a:lnTo>
                  <a:lnTo>
                    <a:pt x="798449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1" y="222376"/>
                  </a:lnTo>
                  <a:lnTo>
                    <a:pt x="551307" y="204724"/>
                  </a:lnTo>
                  <a:lnTo>
                    <a:pt x="500506" y="197484"/>
                  </a:lnTo>
                  <a:lnTo>
                    <a:pt x="7433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5851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96393" y="7238"/>
                  </a:moveTo>
                  <a:lnTo>
                    <a:pt x="226695" y="31876"/>
                  </a:lnTo>
                  <a:lnTo>
                    <a:pt x="224409" y="0"/>
                  </a:lnTo>
                  <a:lnTo>
                    <a:pt x="379730" y="36829"/>
                  </a:lnTo>
                  <a:lnTo>
                    <a:pt x="379730" y="0"/>
                  </a:lnTo>
                  <a:lnTo>
                    <a:pt x="545211" y="0"/>
                  </a:lnTo>
                  <a:lnTo>
                    <a:pt x="542544" y="34543"/>
                  </a:lnTo>
                  <a:lnTo>
                    <a:pt x="743331" y="0"/>
                  </a:lnTo>
                  <a:lnTo>
                    <a:pt x="500506" y="197484"/>
                  </a:lnTo>
                  <a:lnTo>
                    <a:pt x="524002" y="199389"/>
                  </a:lnTo>
                  <a:lnTo>
                    <a:pt x="551307" y="204724"/>
                  </a:lnTo>
                  <a:lnTo>
                    <a:pt x="609981" y="222376"/>
                  </a:lnTo>
                  <a:lnTo>
                    <a:pt x="666623" y="247776"/>
                  </a:lnTo>
                  <a:lnTo>
                    <a:pt x="717550" y="284225"/>
                  </a:lnTo>
                  <a:lnTo>
                    <a:pt x="753745" y="321563"/>
                  </a:lnTo>
                  <a:lnTo>
                    <a:pt x="782701" y="370331"/>
                  </a:lnTo>
                  <a:lnTo>
                    <a:pt x="796925" y="417194"/>
                  </a:lnTo>
                  <a:lnTo>
                    <a:pt x="798449" y="447167"/>
                  </a:lnTo>
                  <a:lnTo>
                    <a:pt x="796925" y="478663"/>
                  </a:lnTo>
                  <a:lnTo>
                    <a:pt x="783082" y="525526"/>
                  </a:lnTo>
                  <a:lnTo>
                    <a:pt x="758444" y="567689"/>
                  </a:lnTo>
                  <a:lnTo>
                    <a:pt x="712470" y="617727"/>
                  </a:lnTo>
                  <a:lnTo>
                    <a:pt x="652018" y="656463"/>
                  </a:lnTo>
                  <a:lnTo>
                    <a:pt x="599948" y="678814"/>
                  </a:lnTo>
                  <a:lnTo>
                    <a:pt x="546735" y="693801"/>
                  </a:lnTo>
                  <a:lnTo>
                    <a:pt x="488569" y="701801"/>
                  </a:lnTo>
                  <a:lnTo>
                    <a:pt x="461518" y="703707"/>
                  </a:lnTo>
                  <a:lnTo>
                    <a:pt x="323850" y="703707"/>
                  </a:lnTo>
                  <a:lnTo>
                    <a:pt x="261747" y="696087"/>
                  </a:lnTo>
                  <a:lnTo>
                    <a:pt x="219329" y="686053"/>
                  </a:lnTo>
                  <a:lnTo>
                    <a:pt x="176530" y="671449"/>
                  </a:lnTo>
                  <a:lnTo>
                    <a:pt x="135000" y="651890"/>
                  </a:lnTo>
                  <a:lnTo>
                    <a:pt x="98298" y="627633"/>
                  </a:lnTo>
                  <a:lnTo>
                    <a:pt x="50546" y="583183"/>
                  </a:lnTo>
                  <a:lnTo>
                    <a:pt x="15367" y="525144"/>
                  </a:lnTo>
                  <a:lnTo>
                    <a:pt x="2667" y="480568"/>
                  </a:lnTo>
                  <a:lnTo>
                    <a:pt x="0" y="457834"/>
                  </a:lnTo>
                  <a:lnTo>
                    <a:pt x="1143" y="437133"/>
                  </a:lnTo>
                  <a:lnTo>
                    <a:pt x="16637" y="371856"/>
                  </a:lnTo>
                  <a:lnTo>
                    <a:pt x="58166" y="307339"/>
                  </a:lnTo>
                  <a:lnTo>
                    <a:pt x="117983" y="255015"/>
                  </a:lnTo>
                  <a:lnTo>
                    <a:pt x="153035" y="235838"/>
                  </a:lnTo>
                  <a:lnTo>
                    <a:pt x="198628" y="217043"/>
                  </a:lnTo>
                  <a:lnTo>
                    <a:pt x="247904" y="203962"/>
                  </a:lnTo>
                  <a:lnTo>
                    <a:pt x="278765" y="197865"/>
                  </a:lnTo>
                  <a:lnTo>
                    <a:pt x="96393" y="72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21507" y="1982723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4" h="417194">
                  <a:moveTo>
                    <a:pt x="148081" y="0"/>
                  </a:moveTo>
                  <a:lnTo>
                    <a:pt x="124587" y="0"/>
                  </a:lnTo>
                  <a:lnTo>
                    <a:pt x="124587" y="40639"/>
                  </a:lnTo>
                  <a:lnTo>
                    <a:pt x="77089" y="40639"/>
                  </a:lnTo>
                  <a:lnTo>
                    <a:pt x="77089" y="0"/>
                  </a:lnTo>
                  <a:lnTo>
                    <a:pt x="53212" y="0"/>
                  </a:lnTo>
                  <a:lnTo>
                    <a:pt x="53212" y="40639"/>
                  </a:lnTo>
                  <a:lnTo>
                    <a:pt x="0" y="92837"/>
                  </a:lnTo>
                  <a:lnTo>
                    <a:pt x="0" y="191643"/>
                  </a:lnTo>
                  <a:lnTo>
                    <a:pt x="53212" y="243458"/>
                  </a:lnTo>
                  <a:lnTo>
                    <a:pt x="135762" y="243458"/>
                  </a:lnTo>
                  <a:lnTo>
                    <a:pt x="135762" y="318643"/>
                  </a:lnTo>
                  <a:lnTo>
                    <a:pt x="71374" y="318643"/>
                  </a:lnTo>
                  <a:lnTo>
                    <a:pt x="71374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53212" y="376555"/>
                  </a:lnTo>
                  <a:lnTo>
                    <a:pt x="53212" y="417194"/>
                  </a:lnTo>
                  <a:lnTo>
                    <a:pt x="77089" y="417194"/>
                  </a:lnTo>
                  <a:lnTo>
                    <a:pt x="77089" y="376555"/>
                  </a:lnTo>
                  <a:lnTo>
                    <a:pt x="124587" y="376555"/>
                  </a:lnTo>
                  <a:lnTo>
                    <a:pt x="124587" y="417194"/>
                  </a:lnTo>
                  <a:lnTo>
                    <a:pt x="148081" y="417194"/>
                  </a:lnTo>
                  <a:lnTo>
                    <a:pt x="148081" y="376555"/>
                  </a:lnTo>
                  <a:lnTo>
                    <a:pt x="201041" y="324357"/>
                  </a:lnTo>
                  <a:lnTo>
                    <a:pt x="201041" y="226187"/>
                  </a:lnTo>
                  <a:lnTo>
                    <a:pt x="153924" y="179831"/>
                  </a:lnTo>
                  <a:lnTo>
                    <a:pt x="71374" y="179831"/>
                  </a:lnTo>
                  <a:lnTo>
                    <a:pt x="71374" y="104267"/>
                  </a:lnTo>
                  <a:lnTo>
                    <a:pt x="135762" y="104267"/>
                  </a:lnTo>
                  <a:lnTo>
                    <a:pt x="135762" y="151002"/>
                  </a:lnTo>
                  <a:lnTo>
                    <a:pt x="201041" y="151002"/>
                  </a:lnTo>
                  <a:lnTo>
                    <a:pt x="201041" y="92837"/>
                  </a:lnTo>
                  <a:lnTo>
                    <a:pt x="148081" y="40639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1507" y="1754060"/>
              <a:ext cx="1605915" cy="719455"/>
            </a:xfrm>
            <a:custGeom>
              <a:avLst/>
              <a:gdLst/>
              <a:ahLst/>
              <a:cxnLst/>
              <a:rect l="l" t="t" r="r" b="b"/>
              <a:pathLst>
                <a:path w="1605914" h="719455">
                  <a:moveTo>
                    <a:pt x="148081" y="228663"/>
                  </a:moveTo>
                  <a:lnTo>
                    <a:pt x="124587" y="228663"/>
                  </a:lnTo>
                  <a:lnTo>
                    <a:pt x="124587" y="269303"/>
                  </a:lnTo>
                  <a:lnTo>
                    <a:pt x="77089" y="269303"/>
                  </a:lnTo>
                  <a:lnTo>
                    <a:pt x="77089" y="228663"/>
                  </a:lnTo>
                  <a:lnTo>
                    <a:pt x="53212" y="228663"/>
                  </a:lnTo>
                  <a:lnTo>
                    <a:pt x="53212" y="269303"/>
                  </a:lnTo>
                  <a:lnTo>
                    <a:pt x="0" y="321500"/>
                  </a:lnTo>
                  <a:lnTo>
                    <a:pt x="0" y="420306"/>
                  </a:lnTo>
                  <a:lnTo>
                    <a:pt x="53212" y="472122"/>
                  </a:lnTo>
                  <a:lnTo>
                    <a:pt x="135762" y="472122"/>
                  </a:lnTo>
                  <a:lnTo>
                    <a:pt x="135762" y="547306"/>
                  </a:lnTo>
                  <a:lnTo>
                    <a:pt x="71374" y="547306"/>
                  </a:lnTo>
                  <a:lnTo>
                    <a:pt x="71374" y="506666"/>
                  </a:lnTo>
                  <a:lnTo>
                    <a:pt x="0" y="506666"/>
                  </a:lnTo>
                  <a:lnTo>
                    <a:pt x="0" y="553021"/>
                  </a:lnTo>
                  <a:lnTo>
                    <a:pt x="53212" y="605218"/>
                  </a:lnTo>
                  <a:lnTo>
                    <a:pt x="53212" y="645858"/>
                  </a:lnTo>
                  <a:lnTo>
                    <a:pt x="77089" y="645858"/>
                  </a:lnTo>
                  <a:lnTo>
                    <a:pt x="77089" y="605218"/>
                  </a:lnTo>
                  <a:lnTo>
                    <a:pt x="124587" y="605218"/>
                  </a:lnTo>
                  <a:lnTo>
                    <a:pt x="124587" y="645858"/>
                  </a:lnTo>
                  <a:lnTo>
                    <a:pt x="148081" y="645858"/>
                  </a:lnTo>
                  <a:lnTo>
                    <a:pt x="148081" y="605218"/>
                  </a:lnTo>
                  <a:lnTo>
                    <a:pt x="201041" y="553021"/>
                  </a:lnTo>
                  <a:lnTo>
                    <a:pt x="201041" y="454850"/>
                  </a:lnTo>
                  <a:lnTo>
                    <a:pt x="153924" y="408495"/>
                  </a:lnTo>
                  <a:lnTo>
                    <a:pt x="71374" y="408495"/>
                  </a:lnTo>
                  <a:lnTo>
                    <a:pt x="71374" y="332930"/>
                  </a:lnTo>
                  <a:lnTo>
                    <a:pt x="135762" y="332930"/>
                  </a:lnTo>
                  <a:lnTo>
                    <a:pt x="135762" y="379666"/>
                  </a:lnTo>
                  <a:lnTo>
                    <a:pt x="201041" y="379666"/>
                  </a:lnTo>
                  <a:lnTo>
                    <a:pt x="201041" y="321500"/>
                  </a:lnTo>
                  <a:lnTo>
                    <a:pt x="148081" y="269303"/>
                  </a:lnTo>
                  <a:lnTo>
                    <a:pt x="148081" y="228663"/>
                  </a:lnTo>
                  <a:close/>
                </a:path>
                <a:path w="1605914" h="719455">
                  <a:moveTo>
                    <a:pt x="787907" y="719010"/>
                  </a:moveTo>
                  <a:lnTo>
                    <a:pt x="1605826" y="719010"/>
                  </a:lnTo>
                  <a:lnTo>
                    <a:pt x="1605826" y="0"/>
                  </a:lnTo>
                  <a:lnTo>
                    <a:pt x="787907" y="0"/>
                  </a:lnTo>
                  <a:lnTo>
                    <a:pt x="787907" y="7190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9416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6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89" y="0"/>
                  </a:lnTo>
                  <a:lnTo>
                    <a:pt x="227203" y="31876"/>
                  </a:lnTo>
                  <a:lnTo>
                    <a:pt x="96520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84582" y="281558"/>
                  </a:lnTo>
                  <a:lnTo>
                    <a:pt x="33655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1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7" y="703707"/>
                  </a:lnTo>
                  <a:lnTo>
                    <a:pt x="523875" y="697992"/>
                  </a:lnTo>
                  <a:lnTo>
                    <a:pt x="575183" y="686815"/>
                  </a:lnTo>
                  <a:lnTo>
                    <a:pt x="626237" y="668401"/>
                  </a:lnTo>
                  <a:lnTo>
                    <a:pt x="683768" y="639190"/>
                  </a:lnTo>
                  <a:lnTo>
                    <a:pt x="739775" y="592327"/>
                  </a:lnTo>
                  <a:lnTo>
                    <a:pt x="774954" y="545464"/>
                  </a:lnTo>
                  <a:lnTo>
                    <a:pt x="791972" y="503555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09416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6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89" y="0"/>
                  </a:lnTo>
                  <a:lnTo>
                    <a:pt x="227203" y="31876"/>
                  </a:lnTo>
                  <a:lnTo>
                    <a:pt x="96520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84582" y="281558"/>
                  </a:lnTo>
                  <a:lnTo>
                    <a:pt x="33655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1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7" y="703707"/>
                  </a:lnTo>
                  <a:lnTo>
                    <a:pt x="523875" y="697992"/>
                  </a:lnTo>
                  <a:lnTo>
                    <a:pt x="575183" y="686815"/>
                  </a:lnTo>
                  <a:lnTo>
                    <a:pt x="626237" y="668401"/>
                  </a:lnTo>
                  <a:lnTo>
                    <a:pt x="683768" y="639190"/>
                  </a:lnTo>
                  <a:lnTo>
                    <a:pt x="739775" y="592327"/>
                  </a:lnTo>
                  <a:lnTo>
                    <a:pt x="774954" y="545464"/>
                  </a:lnTo>
                  <a:lnTo>
                    <a:pt x="791972" y="503555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9416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744855" y="0"/>
                  </a:moveTo>
                  <a:lnTo>
                    <a:pt x="543560" y="34543"/>
                  </a:lnTo>
                  <a:lnTo>
                    <a:pt x="546226" y="0"/>
                  </a:lnTo>
                  <a:lnTo>
                    <a:pt x="380492" y="0"/>
                  </a:lnTo>
                  <a:lnTo>
                    <a:pt x="380492" y="36829"/>
                  </a:lnTo>
                  <a:lnTo>
                    <a:pt x="224789" y="0"/>
                  </a:lnTo>
                  <a:lnTo>
                    <a:pt x="227203" y="31876"/>
                  </a:lnTo>
                  <a:lnTo>
                    <a:pt x="96520" y="7238"/>
                  </a:lnTo>
                  <a:lnTo>
                    <a:pt x="279273" y="197865"/>
                  </a:lnTo>
                  <a:lnTo>
                    <a:pt x="248412" y="203962"/>
                  </a:lnTo>
                  <a:lnTo>
                    <a:pt x="199009" y="217043"/>
                  </a:lnTo>
                  <a:lnTo>
                    <a:pt x="153416" y="235838"/>
                  </a:lnTo>
                  <a:lnTo>
                    <a:pt x="118237" y="255015"/>
                  </a:lnTo>
                  <a:lnTo>
                    <a:pt x="58293" y="307339"/>
                  </a:lnTo>
                  <a:lnTo>
                    <a:pt x="16637" y="371856"/>
                  </a:lnTo>
                  <a:lnTo>
                    <a:pt x="1143" y="437133"/>
                  </a:lnTo>
                  <a:lnTo>
                    <a:pt x="0" y="457834"/>
                  </a:lnTo>
                  <a:lnTo>
                    <a:pt x="2667" y="480568"/>
                  </a:lnTo>
                  <a:lnTo>
                    <a:pt x="15494" y="525144"/>
                  </a:lnTo>
                  <a:lnTo>
                    <a:pt x="50546" y="583183"/>
                  </a:lnTo>
                  <a:lnTo>
                    <a:pt x="98551" y="627633"/>
                  </a:lnTo>
                  <a:lnTo>
                    <a:pt x="135255" y="651890"/>
                  </a:lnTo>
                  <a:lnTo>
                    <a:pt x="176911" y="671449"/>
                  </a:lnTo>
                  <a:lnTo>
                    <a:pt x="219837" y="686053"/>
                  </a:lnTo>
                  <a:lnTo>
                    <a:pt x="262255" y="696087"/>
                  </a:lnTo>
                  <a:lnTo>
                    <a:pt x="324485" y="703707"/>
                  </a:lnTo>
                  <a:lnTo>
                    <a:pt x="462407" y="703707"/>
                  </a:lnTo>
                  <a:lnTo>
                    <a:pt x="547751" y="693801"/>
                  </a:lnTo>
                  <a:lnTo>
                    <a:pt x="601091" y="678814"/>
                  </a:lnTo>
                  <a:lnTo>
                    <a:pt x="653288" y="656463"/>
                  </a:lnTo>
                  <a:lnTo>
                    <a:pt x="713867" y="617727"/>
                  </a:lnTo>
                  <a:lnTo>
                    <a:pt x="759841" y="567689"/>
                  </a:lnTo>
                  <a:lnTo>
                    <a:pt x="784606" y="525526"/>
                  </a:lnTo>
                  <a:lnTo>
                    <a:pt x="798449" y="478663"/>
                  </a:lnTo>
                  <a:lnTo>
                    <a:pt x="799973" y="447167"/>
                  </a:lnTo>
                  <a:lnTo>
                    <a:pt x="798449" y="417194"/>
                  </a:lnTo>
                  <a:lnTo>
                    <a:pt x="784225" y="370331"/>
                  </a:lnTo>
                  <a:lnTo>
                    <a:pt x="755269" y="321563"/>
                  </a:lnTo>
                  <a:lnTo>
                    <a:pt x="718947" y="284225"/>
                  </a:lnTo>
                  <a:lnTo>
                    <a:pt x="667893" y="247776"/>
                  </a:lnTo>
                  <a:lnTo>
                    <a:pt x="611124" y="222376"/>
                  </a:lnTo>
                  <a:lnTo>
                    <a:pt x="552450" y="204724"/>
                  </a:lnTo>
                  <a:lnTo>
                    <a:pt x="501396" y="197484"/>
                  </a:lnTo>
                  <a:lnTo>
                    <a:pt x="744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9416" y="1754123"/>
              <a:ext cx="800100" cy="704215"/>
            </a:xfrm>
            <a:custGeom>
              <a:avLst/>
              <a:gdLst/>
              <a:ahLst/>
              <a:cxnLst/>
              <a:rect l="l" t="t" r="r" b="b"/>
              <a:pathLst>
                <a:path w="800100" h="704214">
                  <a:moveTo>
                    <a:pt x="96520" y="7238"/>
                  </a:moveTo>
                  <a:lnTo>
                    <a:pt x="227203" y="31876"/>
                  </a:lnTo>
                  <a:lnTo>
                    <a:pt x="224789" y="0"/>
                  </a:lnTo>
                  <a:lnTo>
                    <a:pt x="380492" y="36829"/>
                  </a:lnTo>
                  <a:lnTo>
                    <a:pt x="380492" y="0"/>
                  </a:lnTo>
                  <a:lnTo>
                    <a:pt x="546226" y="0"/>
                  </a:lnTo>
                  <a:lnTo>
                    <a:pt x="543560" y="34543"/>
                  </a:lnTo>
                  <a:lnTo>
                    <a:pt x="744855" y="0"/>
                  </a:lnTo>
                  <a:lnTo>
                    <a:pt x="501396" y="197484"/>
                  </a:lnTo>
                  <a:lnTo>
                    <a:pt x="525018" y="199389"/>
                  </a:lnTo>
                  <a:lnTo>
                    <a:pt x="552450" y="204724"/>
                  </a:lnTo>
                  <a:lnTo>
                    <a:pt x="611124" y="222376"/>
                  </a:lnTo>
                  <a:lnTo>
                    <a:pt x="667893" y="247776"/>
                  </a:lnTo>
                  <a:lnTo>
                    <a:pt x="718947" y="284225"/>
                  </a:lnTo>
                  <a:lnTo>
                    <a:pt x="755269" y="321563"/>
                  </a:lnTo>
                  <a:lnTo>
                    <a:pt x="784225" y="370331"/>
                  </a:lnTo>
                  <a:lnTo>
                    <a:pt x="798449" y="417194"/>
                  </a:lnTo>
                  <a:lnTo>
                    <a:pt x="799973" y="447167"/>
                  </a:lnTo>
                  <a:lnTo>
                    <a:pt x="798449" y="478663"/>
                  </a:lnTo>
                  <a:lnTo>
                    <a:pt x="784606" y="525526"/>
                  </a:lnTo>
                  <a:lnTo>
                    <a:pt x="759841" y="567689"/>
                  </a:lnTo>
                  <a:lnTo>
                    <a:pt x="713867" y="617727"/>
                  </a:lnTo>
                  <a:lnTo>
                    <a:pt x="653288" y="656463"/>
                  </a:lnTo>
                  <a:lnTo>
                    <a:pt x="601091" y="678814"/>
                  </a:lnTo>
                  <a:lnTo>
                    <a:pt x="547751" y="693801"/>
                  </a:lnTo>
                  <a:lnTo>
                    <a:pt x="489458" y="701801"/>
                  </a:lnTo>
                  <a:lnTo>
                    <a:pt x="462407" y="703707"/>
                  </a:lnTo>
                  <a:lnTo>
                    <a:pt x="324485" y="703707"/>
                  </a:lnTo>
                  <a:lnTo>
                    <a:pt x="262255" y="696087"/>
                  </a:lnTo>
                  <a:lnTo>
                    <a:pt x="219837" y="686053"/>
                  </a:lnTo>
                  <a:lnTo>
                    <a:pt x="176911" y="671449"/>
                  </a:lnTo>
                  <a:lnTo>
                    <a:pt x="135255" y="651890"/>
                  </a:lnTo>
                  <a:lnTo>
                    <a:pt x="98551" y="627633"/>
                  </a:lnTo>
                  <a:lnTo>
                    <a:pt x="50546" y="583183"/>
                  </a:lnTo>
                  <a:lnTo>
                    <a:pt x="15494" y="525144"/>
                  </a:lnTo>
                  <a:lnTo>
                    <a:pt x="2667" y="480568"/>
                  </a:lnTo>
                  <a:lnTo>
                    <a:pt x="0" y="457834"/>
                  </a:lnTo>
                  <a:lnTo>
                    <a:pt x="1143" y="437133"/>
                  </a:lnTo>
                  <a:lnTo>
                    <a:pt x="16637" y="371856"/>
                  </a:lnTo>
                  <a:lnTo>
                    <a:pt x="58293" y="307339"/>
                  </a:lnTo>
                  <a:lnTo>
                    <a:pt x="118237" y="255015"/>
                  </a:lnTo>
                  <a:lnTo>
                    <a:pt x="153416" y="235838"/>
                  </a:lnTo>
                  <a:lnTo>
                    <a:pt x="199009" y="217043"/>
                  </a:lnTo>
                  <a:lnTo>
                    <a:pt x="248412" y="203962"/>
                  </a:lnTo>
                  <a:lnTo>
                    <a:pt x="279273" y="197865"/>
                  </a:lnTo>
                  <a:lnTo>
                    <a:pt x="96520" y="72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595" y="1982723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5" h="417194">
                  <a:moveTo>
                    <a:pt x="148081" y="0"/>
                  </a:moveTo>
                  <a:lnTo>
                    <a:pt x="124587" y="0"/>
                  </a:lnTo>
                  <a:lnTo>
                    <a:pt x="124587" y="40639"/>
                  </a:lnTo>
                  <a:lnTo>
                    <a:pt x="77088" y="40639"/>
                  </a:lnTo>
                  <a:lnTo>
                    <a:pt x="77088" y="0"/>
                  </a:lnTo>
                  <a:lnTo>
                    <a:pt x="53212" y="0"/>
                  </a:lnTo>
                  <a:lnTo>
                    <a:pt x="53212" y="40639"/>
                  </a:lnTo>
                  <a:lnTo>
                    <a:pt x="0" y="92837"/>
                  </a:lnTo>
                  <a:lnTo>
                    <a:pt x="0" y="191643"/>
                  </a:lnTo>
                  <a:lnTo>
                    <a:pt x="53212" y="243458"/>
                  </a:lnTo>
                  <a:lnTo>
                    <a:pt x="135762" y="243458"/>
                  </a:lnTo>
                  <a:lnTo>
                    <a:pt x="135762" y="318643"/>
                  </a:lnTo>
                  <a:lnTo>
                    <a:pt x="71374" y="318643"/>
                  </a:lnTo>
                  <a:lnTo>
                    <a:pt x="71374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53212" y="376555"/>
                  </a:lnTo>
                  <a:lnTo>
                    <a:pt x="53212" y="417194"/>
                  </a:lnTo>
                  <a:lnTo>
                    <a:pt x="77088" y="417194"/>
                  </a:lnTo>
                  <a:lnTo>
                    <a:pt x="77088" y="376555"/>
                  </a:lnTo>
                  <a:lnTo>
                    <a:pt x="124587" y="376555"/>
                  </a:lnTo>
                  <a:lnTo>
                    <a:pt x="124587" y="417194"/>
                  </a:lnTo>
                  <a:lnTo>
                    <a:pt x="148081" y="417194"/>
                  </a:lnTo>
                  <a:lnTo>
                    <a:pt x="148081" y="376555"/>
                  </a:lnTo>
                  <a:lnTo>
                    <a:pt x="201040" y="324357"/>
                  </a:lnTo>
                  <a:lnTo>
                    <a:pt x="201040" y="226187"/>
                  </a:lnTo>
                  <a:lnTo>
                    <a:pt x="153924" y="179831"/>
                  </a:lnTo>
                  <a:lnTo>
                    <a:pt x="71374" y="179831"/>
                  </a:lnTo>
                  <a:lnTo>
                    <a:pt x="71374" y="104267"/>
                  </a:lnTo>
                  <a:lnTo>
                    <a:pt x="135762" y="104267"/>
                  </a:lnTo>
                  <a:lnTo>
                    <a:pt x="135762" y="151002"/>
                  </a:lnTo>
                  <a:lnTo>
                    <a:pt x="201040" y="151002"/>
                  </a:lnTo>
                  <a:lnTo>
                    <a:pt x="201040" y="92837"/>
                  </a:lnTo>
                  <a:lnTo>
                    <a:pt x="148081" y="40639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595" y="1754060"/>
              <a:ext cx="1605915" cy="719455"/>
            </a:xfrm>
            <a:custGeom>
              <a:avLst/>
              <a:gdLst/>
              <a:ahLst/>
              <a:cxnLst/>
              <a:rect l="l" t="t" r="r" b="b"/>
              <a:pathLst>
                <a:path w="1605914" h="719455">
                  <a:moveTo>
                    <a:pt x="148081" y="228663"/>
                  </a:moveTo>
                  <a:lnTo>
                    <a:pt x="124587" y="228663"/>
                  </a:lnTo>
                  <a:lnTo>
                    <a:pt x="124587" y="269303"/>
                  </a:lnTo>
                  <a:lnTo>
                    <a:pt x="77088" y="269303"/>
                  </a:lnTo>
                  <a:lnTo>
                    <a:pt x="77088" y="228663"/>
                  </a:lnTo>
                  <a:lnTo>
                    <a:pt x="53212" y="228663"/>
                  </a:lnTo>
                  <a:lnTo>
                    <a:pt x="53212" y="269303"/>
                  </a:lnTo>
                  <a:lnTo>
                    <a:pt x="0" y="321500"/>
                  </a:lnTo>
                  <a:lnTo>
                    <a:pt x="0" y="420306"/>
                  </a:lnTo>
                  <a:lnTo>
                    <a:pt x="53212" y="472122"/>
                  </a:lnTo>
                  <a:lnTo>
                    <a:pt x="135762" y="472122"/>
                  </a:lnTo>
                  <a:lnTo>
                    <a:pt x="135762" y="547306"/>
                  </a:lnTo>
                  <a:lnTo>
                    <a:pt x="71374" y="547306"/>
                  </a:lnTo>
                  <a:lnTo>
                    <a:pt x="71374" y="506666"/>
                  </a:lnTo>
                  <a:lnTo>
                    <a:pt x="0" y="506666"/>
                  </a:lnTo>
                  <a:lnTo>
                    <a:pt x="0" y="553021"/>
                  </a:lnTo>
                  <a:lnTo>
                    <a:pt x="53212" y="605218"/>
                  </a:lnTo>
                  <a:lnTo>
                    <a:pt x="53212" y="645858"/>
                  </a:lnTo>
                  <a:lnTo>
                    <a:pt x="77088" y="645858"/>
                  </a:lnTo>
                  <a:lnTo>
                    <a:pt x="77088" y="605218"/>
                  </a:lnTo>
                  <a:lnTo>
                    <a:pt x="124587" y="605218"/>
                  </a:lnTo>
                  <a:lnTo>
                    <a:pt x="124587" y="645858"/>
                  </a:lnTo>
                  <a:lnTo>
                    <a:pt x="148081" y="645858"/>
                  </a:lnTo>
                  <a:lnTo>
                    <a:pt x="148081" y="605218"/>
                  </a:lnTo>
                  <a:lnTo>
                    <a:pt x="201040" y="553021"/>
                  </a:lnTo>
                  <a:lnTo>
                    <a:pt x="201040" y="454850"/>
                  </a:lnTo>
                  <a:lnTo>
                    <a:pt x="153924" y="408495"/>
                  </a:lnTo>
                  <a:lnTo>
                    <a:pt x="71374" y="408495"/>
                  </a:lnTo>
                  <a:lnTo>
                    <a:pt x="71374" y="332930"/>
                  </a:lnTo>
                  <a:lnTo>
                    <a:pt x="135762" y="332930"/>
                  </a:lnTo>
                  <a:lnTo>
                    <a:pt x="135762" y="379666"/>
                  </a:lnTo>
                  <a:lnTo>
                    <a:pt x="201040" y="379666"/>
                  </a:lnTo>
                  <a:lnTo>
                    <a:pt x="201040" y="321500"/>
                  </a:lnTo>
                  <a:lnTo>
                    <a:pt x="148081" y="269303"/>
                  </a:lnTo>
                  <a:lnTo>
                    <a:pt x="148081" y="228663"/>
                  </a:lnTo>
                  <a:close/>
                </a:path>
                <a:path w="1605914" h="719455">
                  <a:moveTo>
                    <a:pt x="789431" y="719010"/>
                  </a:moveTo>
                  <a:lnTo>
                    <a:pt x="1605826" y="719010"/>
                  </a:lnTo>
                  <a:lnTo>
                    <a:pt x="1605826" y="0"/>
                  </a:lnTo>
                  <a:lnTo>
                    <a:pt x="789431" y="0"/>
                  </a:lnTo>
                  <a:lnTo>
                    <a:pt x="789431" y="7190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0599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2"/>
                  </a:lnTo>
                  <a:lnTo>
                    <a:pt x="198627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84454" y="281558"/>
                  </a:lnTo>
                  <a:lnTo>
                    <a:pt x="33527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6" y="480568"/>
                  </a:lnTo>
                  <a:lnTo>
                    <a:pt x="15366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29" y="671449"/>
                  </a:lnTo>
                  <a:lnTo>
                    <a:pt x="219328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7" y="703707"/>
                  </a:lnTo>
                  <a:lnTo>
                    <a:pt x="522859" y="697992"/>
                  </a:lnTo>
                  <a:lnTo>
                    <a:pt x="574166" y="686815"/>
                  </a:lnTo>
                  <a:lnTo>
                    <a:pt x="624966" y="668401"/>
                  </a:lnTo>
                  <a:lnTo>
                    <a:pt x="682498" y="639190"/>
                  </a:lnTo>
                  <a:lnTo>
                    <a:pt x="738377" y="592327"/>
                  </a:lnTo>
                  <a:lnTo>
                    <a:pt x="773429" y="545464"/>
                  </a:lnTo>
                  <a:lnTo>
                    <a:pt x="790448" y="503555"/>
                  </a:lnTo>
                  <a:lnTo>
                    <a:pt x="798576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7" y="204724"/>
                  </a:lnTo>
                  <a:lnTo>
                    <a:pt x="500507" y="197484"/>
                  </a:lnTo>
                  <a:lnTo>
                    <a:pt x="7433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599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2"/>
                  </a:lnTo>
                  <a:lnTo>
                    <a:pt x="198627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84454" y="281558"/>
                  </a:lnTo>
                  <a:lnTo>
                    <a:pt x="33527" y="338074"/>
                  </a:lnTo>
                  <a:lnTo>
                    <a:pt x="6223" y="404875"/>
                  </a:lnTo>
                  <a:lnTo>
                    <a:pt x="0" y="457834"/>
                  </a:lnTo>
                  <a:lnTo>
                    <a:pt x="2666" y="480568"/>
                  </a:lnTo>
                  <a:lnTo>
                    <a:pt x="15366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29" y="671449"/>
                  </a:lnTo>
                  <a:lnTo>
                    <a:pt x="219328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7" y="703707"/>
                  </a:lnTo>
                  <a:lnTo>
                    <a:pt x="522859" y="697992"/>
                  </a:lnTo>
                  <a:lnTo>
                    <a:pt x="574166" y="686815"/>
                  </a:lnTo>
                  <a:lnTo>
                    <a:pt x="624966" y="668401"/>
                  </a:lnTo>
                  <a:lnTo>
                    <a:pt x="682498" y="639190"/>
                  </a:lnTo>
                  <a:lnTo>
                    <a:pt x="738377" y="592327"/>
                  </a:lnTo>
                  <a:lnTo>
                    <a:pt x="773429" y="545464"/>
                  </a:lnTo>
                  <a:lnTo>
                    <a:pt x="790448" y="503555"/>
                  </a:lnTo>
                  <a:lnTo>
                    <a:pt x="798576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7" y="204724"/>
                  </a:lnTo>
                  <a:lnTo>
                    <a:pt x="500507" y="197484"/>
                  </a:lnTo>
                  <a:lnTo>
                    <a:pt x="74333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599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4" y="34543"/>
                  </a:lnTo>
                  <a:lnTo>
                    <a:pt x="545211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9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2"/>
                  </a:lnTo>
                  <a:lnTo>
                    <a:pt x="198627" y="217043"/>
                  </a:lnTo>
                  <a:lnTo>
                    <a:pt x="153035" y="235838"/>
                  </a:lnTo>
                  <a:lnTo>
                    <a:pt x="117983" y="255015"/>
                  </a:lnTo>
                  <a:lnTo>
                    <a:pt x="58165" y="307339"/>
                  </a:lnTo>
                  <a:lnTo>
                    <a:pt x="16637" y="371856"/>
                  </a:lnTo>
                  <a:lnTo>
                    <a:pt x="1142" y="437133"/>
                  </a:lnTo>
                  <a:lnTo>
                    <a:pt x="0" y="457834"/>
                  </a:lnTo>
                  <a:lnTo>
                    <a:pt x="2666" y="480568"/>
                  </a:lnTo>
                  <a:lnTo>
                    <a:pt x="15366" y="525144"/>
                  </a:lnTo>
                  <a:lnTo>
                    <a:pt x="50546" y="583183"/>
                  </a:lnTo>
                  <a:lnTo>
                    <a:pt x="98298" y="627633"/>
                  </a:lnTo>
                  <a:lnTo>
                    <a:pt x="135000" y="651890"/>
                  </a:lnTo>
                  <a:lnTo>
                    <a:pt x="176529" y="671449"/>
                  </a:lnTo>
                  <a:lnTo>
                    <a:pt x="219328" y="686053"/>
                  </a:lnTo>
                  <a:lnTo>
                    <a:pt x="261747" y="696087"/>
                  </a:lnTo>
                  <a:lnTo>
                    <a:pt x="323850" y="703707"/>
                  </a:lnTo>
                  <a:lnTo>
                    <a:pt x="461517" y="703707"/>
                  </a:lnTo>
                  <a:lnTo>
                    <a:pt x="546735" y="693801"/>
                  </a:lnTo>
                  <a:lnTo>
                    <a:pt x="599948" y="678814"/>
                  </a:lnTo>
                  <a:lnTo>
                    <a:pt x="652017" y="656463"/>
                  </a:lnTo>
                  <a:lnTo>
                    <a:pt x="712470" y="617727"/>
                  </a:lnTo>
                  <a:lnTo>
                    <a:pt x="758444" y="567689"/>
                  </a:lnTo>
                  <a:lnTo>
                    <a:pt x="783082" y="525526"/>
                  </a:lnTo>
                  <a:lnTo>
                    <a:pt x="796925" y="478663"/>
                  </a:lnTo>
                  <a:lnTo>
                    <a:pt x="798576" y="447167"/>
                  </a:lnTo>
                  <a:lnTo>
                    <a:pt x="796925" y="417194"/>
                  </a:lnTo>
                  <a:lnTo>
                    <a:pt x="782701" y="370331"/>
                  </a:lnTo>
                  <a:lnTo>
                    <a:pt x="753745" y="321563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7" y="204724"/>
                  </a:lnTo>
                  <a:lnTo>
                    <a:pt x="500507" y="197484"/>
                  </a:lnTo>
                  <a:lnTo>
                    <a:pt x="7433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0599" y="1754123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96392" y="7238"/>
                  </a:moveTo>
                  <a:lnTo>
                    <a:pt x="226695" y="31876"/>
                  </a:lnTo>
                  <a:lnTo>
                    <a:pt x="224409" y="0"/>
                  </a:lnTo>
                  <a:lnTo>
                    <a:pt x="379729" y="36829"/>
                  </a:lnTo>
                  <a:lnTo>
                    <a:pt x="379729" y="0"/>
                  </a:lnTo>
                  <a:lnTo>
                    <a:pt x="545211" y="0"/>
                  </a:lnTo>
                  <a:lnTo>
                    <a:pt x="542544" y="34543"/>
                  </a:lnTo>
                  <a:lnTo>
                    <a:pt x="743330" y="0"/>
                  </a:lnTo>
                  <a:lnTo>
                    <a:pt x="500507" y="197484"/>
                  </a:lnTo>
                  <a:lnTo>
                    <a:pt x="524001" y="199389"/>
                  </a:lnTo>
                  <a:lnTo>
                    <a:pt x="551307" y="204724"/>
                  </a:lnTo>
                  <a:lnTo>
                    <a:pt x="609980" y="222376"/>
                  </a:lnTo>
                  <a:lnTo>
                    <a:pt x="666623" y="247776"/>
                  </a:lnTo>
                  <a:lnTo>
                    <a:pt x="717550" y="284225"/>
                  </a:lnTo>
                  <a:lnTo>
                    <a:pt x="753745" y="321563"/>
                  </a:lnTo>
                  <a:lnTo>
                    <a:pt x="782701" y="370331"/>
                  </a:lnTo>
                  <a:lnTo>
                    <a:pt x="796925" y="417194"/>
                  </a:lnTo>
                  <a:lnTo>
                    <a:pt x="798576" y="447167"/>
                  </a:lnTo>
                  <a:lnTo>
                    <a:pt x="796925" y="478663"/>
                  </a:lnTo>
                  <a:lnTo>
                    <a:pt x="783082" y="525526"/>
                  </a:lnTo>
                  <a:lnTo>
                    <a:pt x="758444" y="567689"/>
                  </a:lnTo>
                  <a:lnTo>
                    <a:pt x="712470" y="617727"/>
                  </a:lnTo>
                  <a:lnTo>
                    <a:pt x="652017" y="656463"/>
                  </a:lnTo>
                  <a:lnTo>
                    <a:pt x="599948" y="678814"/>
                  </a:lnTo>
                  <a:lnTo>
                    <a:pt x="546735" y="693801"/>
                  </a:lnTo>
                  <a:lnTo>
                    <a:pt x="488569" y="701801"/>
                  </a:lnTo>
                  <a:lnTo>
                    <a:pt x="461517" y="703707"/>
                  </a:lnTo>
                  <a:lnTo>
                    <a:pt x="323850" y="703707"/>
                  </a:lnTo>
                  <a:lnTo>
                    <a:pt x="261747" y="696087"/>
                  </a:lnTo>
                  <a:lnTo>
                    <a:pt x="219328" y="686053"/>
                  </a:lnTo>
                  <a:lnTo>
                    <a:pt x="176529" y="671449"/>
                  </a:lnTo>
                  <a:lnTo>
                    <a:pt x="135000" y="651890"/>
                  </a:lnTo>
                  <a:lnTo>
                    <a:pt x="98298" y="627633"/>
                  </a:lnTo>
                  <a:lnTo>
                    <a:pt x="50546" y="583183"/>
                  </a:lnTo>
                  <a:lnTo>
                    <a:pt x="15366" y="525144"/>
                  </a:lnTo>
                  <a:lnTo>
                    <a:pt x="2666" y="480568"/>
                  </a:lnTo>
                  <a:lnTo>
                    <a:pt x="0" y="457834"/>
                  </a:lnTo>
                  <a:lnTo>
                    <a:pt x="1142" y="437133"/>
                  </a:lnTo>
                  <a:lnTo>
                    <a:pt x="16637" y="371856"/>
                  </a:lnTo>
                  <a:lnTo>
                    <a:pt x="58165" y="307339"/>
                  </a:lnTo>
                  <a:lnTo>
                    <a:pt x="117983" y="255015"/>
                  </a:lnTo>
                  <a:lnTo>
                    <a:pt x="153035" y="235838"/>
                  </a:lnTo>
                  <a:lnTo>
                    <a:pt x="198627" y="217043"/>
                  </a:lnTo>
                  <a:lnTo>
                    <a:pt x="247903" y="203962"/>
                  </a:lnTo>
                  <a:lnTo>
                    <a:pt x="278764" y="197865"/>
                  </a:lnTo>
                  <a:lnTo>
                    <a:pt x="96392" y="72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96255" y="1982723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5" h="417194">
                  <a:moveTo>
                    <a:pt x="148082" y="0"/>
                  </a:moveTo>
                  <a:lnTo>
                    <a:pt x="124587" y="0"/>
                  </a:lnTo>
                  <a:lnTo>
                    <a:pt x="124587" y="40639"/>
                  </a:lnTo>
                  <a:lnTo>
                    <a:pt x="77089" y="40639"/>
                  </a:lnTo>
                  <a:lnTo>
                    <a:pt x="77089" y="0"/>
                  </a:lnTo>
                  <a:lnTo>
                    <a:pt x="53213" y="0"/>
                  </a:lnTo>
                  <a:lnTo>
                    <a:pt x="53213" y="40639"/>
                  </a:lnTo>
                  <a:lnTo>
                    <a:pt x="0" y="92837"/>
                  </a:lnTo>
                  <a:lnTo>
                    <a:pt x="0" y="191643"/>
                  </a:lnTo>
                  <a:lnTo>
                    <a:pt x="53213" y="243458"/>
                  </a:lnTo>
                  <a:lnTo>
                    <a:pt x="135763" y="243458"/>
                  </a:lnTo>
                  <a:lnTo>
                    <a:pt x="135763" y="318643"/>
                  </a:lnTo>
                  <a:lnTo>
                    <a:pt x="71374" y="318643"/>
                  </a:lnTo>
                  <a:lnTo>
                    <a:pt x="71374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53213" y="376555"/>
                  </a:lnTo>
                  <a:lnTo>
                    <a:pt x="53213" y="417194"/>
                  </a:lnTo>
                  <a:lnTo>
                    <a:pt x="77089" y="417194"/>
                  </a:lnTo>
                  <a:lnTo>
                    <a:pt x="77089" y="376555"/>
                  </a:lnTo>
                  <a:lnTo>
                    <a:pt x="124587" y="376555"/>
                  </a:lnTo>
                  <a:lnTo>
                    <a:pt x="124587" y="417194"/>
                  </a:lnTo>
                  <a:lnTo>
                    <a:pt x="148082" y="417194"/>
                  </a:lnTo>
                  <a:lnTo>
                    <a:pt x="148082" y="376555"/>
                  </a:lnTo>
                  <a:lnTo>
                    <a:pt x="201041" y="324357"/>
                  </a:lnTo>
                  <a:lnTo>
                    <a:pt x="201041" y="226187"/>
                  </a:lnTo>
                  <a:lnTo>
                    <a:pt x="153924" y="179831"/>
                  </a:lnTo>
                  <a:lnTo>
                    <a:pt x="71374" y="179831"/>
                  </a:lnTo>
                  <a:lnTo>
                    <a:pt x="71374" y="104267"/>
                  </a:lnTo>
                  <a:lnTo>
                    <a:pt x="135763" y="104267"/>
                  </a:lnTo>
                  <a:lnTo>
                    <a:pt x="135763" y="151002"/>
                  </a:lnTo>
                  <a:lnTo>
                    <a:pt x="201041" y="151002"/>
                  </a:lnTo>
                  <a:lnTo>
                    <a:pt x="201041" y="92837"/>
                  </a:lnTo>
                  <a:lnTo>
                    <a:pt x="148082" y="40639"/>
                  </a:lnTo>
                  <a:lnTo>
                    <a:pt x="1480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6255" y="1982723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5" h="417194">
                  <a:moveTo>
                    <a:pt x="148082" y="0"/>
                  </a:moveTo>
                  <a:lnTo>
                    <a:pt x="124587" y="0"/>
                  </a:lnTo>
                  <a:lnTo>
                    <a:pt x="124587" y="40639"/>
                  </a:lnTo>
                  <a:lnTo>
                    <a:pt x="77089" y="40639"/>
                  </a:lnTo>
                  <a:lnTo>
                    <a:pt x="77089" y="0"/>
                  </a:lnTo>
                  <a:lnTo>
                    <a:pt x="53213" y="0"/>
                  </a:lnTo>
                  <a:lnTo>
                    <a:pt x="53213" y="40639"/>
                  </a:lnTo>
                  <a:lnTo>
                    <a:pt x="0" y="92837"/>
                  </a:lnTo>
                  <a:lnTo>
                    <a:pt x="0" y="191643"/>
                  </a:lnTo>
                  <a:lnTo>
                    <a:pt x="53213" y="243458"/>
                  </a:lnTo>
                  <a:lnTo>
                    <a:pt x="135763" y="243458"/>
                  </a:lnTo>
                  <a:lnTo>
                    <a:pt x="135763" y="318643"/>
                  </a:lnTo>
                  <a:lnTo>
                    <a:pt x="71374" y="318643"/>
                  </a:lnTo>
                  <a:lnTo>
                    <a:pt x="71374" y="278002"/>
                  </a:lnTo>
                  <a:lnTo>
                    <a:pt x="0" y="278002"/>
                  </a:lnTo>
                  <a:lnTo>
                    <a:pt x="0" y="324357"/>
                  </a:lnTo>
                  <a:lnTo>
                    <a:pt x="53213" y="376555"/>
                  </a:lnTo>
                  <a:lnTo>
                    <a:pt x="53213" y="417194"/>
                  </a:lnTo>
                  <a:lnTo>
                    <a:pt x="77089" y="417194"/>
                  </a:lnTo>
                  <a:lnTo>
                    <a:pt x="77089" y="376555"/>
                  </a:lnTo>
                  <a:lnTo>
                    <a:pt x="124587" y="376555"/>
                  </a:lnTo>
                  <a:lnTo>
                    <a:pt x="124587" y="417194"/>
                  </a:lnTo>
                  <a:lnTo>
                    <a:pt x="148082" y="417194"/>
                  </a:lnTo>
                  <a:lnTo>
                    <a:pt x="148082" y="376555"/>
                  </a:lnTo>
                  <a:lnTo>
                    <a:pt x="201041" y="324357"/>
                  </a:lnTo>
                  <a:lnTo>
                    <a:pt x="201041" y="226187"/>
                  </a:lnTo>
                  <a:lnTo>
                    <a:pt x="153924" y="179831"/>
                  </a:lnTo>
                  <a:lnTo>
                    <a:pt x="71374" y="179831"/>
                  </a:lnTo>
                  <a:lnTo>
                    <a:pt x="71374" y="104267"/>
                  </a:lnTo>
                  <a:lnTo>
                    <a:pt x="135763" y="104267"/>
                  </a:lnTo>
                  <a:lnTo>
                    <a:pt x="135763" y="151002"/>
                  </a:lnTo>
                  <a:lnTo>
                    <a:pt x="201041" y="151002"/>
                  </a:lnTo>
                  <a:lnTo>
                    <a:pt x="201041" y="92837"/>
                  </a:lnTo>
                  <a:lnTo>
                    <a:pt x="148082" y="40639"/>
                  </a:lnTo>
                  <a:lnTo>
                    <a:pt x="14808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70251" y="390905"/>
            <a:ext cx="165671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Variability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91055" y="1309116"/>
            <a:ext cx="3338829" cy="391795"/>
          </a:xfrm>
          <a:prstGeom prst="rect">
            <a:avLst/>
          </a:prstGeom>
          <a:solidFill>
            <a:srgbClr val="5B9BD4"/>
          </a:solidFill>
          <a:ln w="12192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No</a:t>
            </a:r>
            <a:r>
              <a:rPr sz="2100" b="1" spc="-6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C0504D"/>
                </a:solidFill>
                <a:latin typeface="Times New Roman"/>
                <a:cs typeface="Times New Roman"/>
              </a:rPr>
              <a:t>Variability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in</a:t>
            </a:r>
            <a:r>
              <a:rPr sz="21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Cash</a:t>
            </a:r>
            <a:r>
              <a:rPr sz="2100" b="1" spc="-114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Flow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39240" y="2852940"/>
            <a:ext cx="2948940" cy="390525"/>
          </a:xfrm>
          <a:custGeom>
            <a:avLst/>
            <a:gdLst/>
            <a:ahLst/>
            <a:cxnLst/>
            <a:rect l="l" t="t" r="r" b="b"/>
            <a:pathLst>
              <a:path w="2948940" h="390525">
                <a:moveTo>
                  <a:pt x="2948686" y="0"/>
                </a:moveTo>
                <a:lnTo>
                  <a:pt x="0" y="0"/>
                </a:lnTo>
                <a:lnTo>
                  <a:pt x="0" y="361937"/>
                </a:lnTo>
                <a:lnTo>
                  <a:pt x="0" y="390131"/>
                </a:lnTo>
                <a:lnTo>
                  <a:pt x="2948686" y="390131"/>
                </a:lnTo>
                <a:lnTo>
                  <a:pt x="2948686" y="361937"/>
                </a:lnTo>
                <a:lnTo>
                  <a:pt x="294868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4651" y="1257300"/>
            <a:ext cx="7493634" cy="319151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745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62660">
              <a:lnSpc>
                <a:spcPct val="100000"/>
              </a:lnSpc>
              <a:spcBef>
                <a:spcPts val="1495"/>
              </a:spcBef>
            </a:pPr>
            <a:r>
              <a:rPr sz="21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Variability</a:t>
            </a:r>
            <a:r>
              <a:rPr sz="21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Cash</a:t>
            </a:r>
            <a:r>
              <a:rPr sz="21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Flow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34667" y="3204972"/>
            <a:ext cx="5832475" cy="1094105"/>
            <a:chOff x="1534667" y="3204972"/>
            <a:chExt cx="5832475" cy="1094105"/>
          </a:xfrm>
        </p:grpSpPr>
        <p:sp>
          <p:nvSpPr>
            <p:cNvPr id="39" name="object 39"/>
            <p:cNvSpPr/>
            <p:nvPr/>
          </p:nvSpPr>
          <p:spPr>
            <a:xfrm>
              <a:off x="1544573" y="3923538"/>
              <a:ext cx="413384" cy="364490"/>
            </a:xfrm>
            <a:custGeom>
              <a:avLst/>
              <a:gdLst/>
              <a:ahLst/>
              <a:cxnLst/>
              <a:rect l="l" t="t" r="r" b="b"/>
              <a:pathLst>
                <a:path w="413385" h="364489">
                  <a:moveTo>
                    <a:pt x="412762" y="0"/>
                  </a:moveTo>
                  <a:lnTo>
                    <a:pt x="0" y="0"/>
                  </a:lnTo>
                  <a:lnTo>
                    <a:pt x="0" y="364070"/>
                  </a:lnTo>
                  <a:lnTo>
                    <a:pt x="412762" y="364070"/>
                  </a:lnTo>
                  <a:lnTo>
                    <a:pt x="4127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44573" y="3923538"/>
              <a:ext cx="413384" cy="364490"/>
            </a:xfrm>
            <a:custGeom>
              <a:avLst/>
              <a:gdLst/>
              <a:ahLst/>
              <a:cxnLst/>
              <a:rect l="l" t="t" r="r" b="b"/>
              <a:pathLst>
                <a:path w="413385" h="364489">
                  <a:moveTo>
                    <a:pt x="0" y="364070"/>
                  </a:moveTo>
                  <a:lnTo>
                    <a:pt x="412762" y="364070"/>
                  </a:lnTo>
                  <a:lnTo>
                    <a:pt x="412762" y="0"/>
                  </a:lnTo>
                  <a:lnTo>
                    <a:pt x="0" y="0"/>
                  </a:lnTo>
                  <a:lnTo>
                    <a:pt x="0" y="36407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6097" y="3926586"/>
              <a:ext cx="397510" cy="353060"/>
            </a:xfrm>
            <a:custGeom>
              <a:avLst/>
              <a:gdLst/>
              <a:ahLst/>
              <a:cxnLst/>
              <a:rect l="l" t="t" r="r" b="b"/>
              <a:pathLst>
                <a:path w="397510" h="353060">
                  <a:moveTo>
                    <a:pt x="370078" y="0"/>
                  </a:moveTo>
                  <a:lnTo>
                    <a:pt x="270128" y="17335"/>
                  </a:lnTo>
                  <a:lnTo>
                    <a:pt x="271399" y="0"/>
                  </a:lnTo>
                  <a:lnTo>
                    <a:pt x="189103" y="0"/>
                  </a:lnTo>
                  <a:lnTo>
                    <a:pt x="189103" y="18491"/>
                  </a:lnTo>
                  <a:lnTo>
                    <a:pt x="111759" y="0"/>
                  </a:lnTo>
                  <a:lnTo>
                    <a:pt x="112903" y="16001"/>
                  </a:lnTo>
                  <a:lnTo>
                    <a:pt x="48006" y="3657"/>
                  </a:lnTo>
                  <a:lnTo>
                    <a:pt x="138810" y="99237"/>
                  </a:lnTo>
                  <a:lnTo>
                    <a:pt x="123444" y="102323"/>
                  </a:lnTo>
                  <a:lnTo>
                    <a:pt x="76200" y="118313"/>
                  </a:lnTo>
                  <a:lnTo>
                    <a:pt x="42037" y="141249"/>
                  </a:lnTo>
                  <a:lnTo>
                    <a:pt x="8255" y="186524"/>
                  </a:lnTo>
                  <a:lnTo>
                    <a:pt x="0" y="229692"/>
                  </a:lnTo>
                  <a:lnTo>
                    <a:pt x="1396" y="241071"/>
                  </a:lnTo>
                  <a:lnTo>
                    <a:pt x="15113" y="278638"/>
                  </a:lnTo>
                  <a:lnTo>
                    <a:pt x="48895" y="314858"/>
                  </a:lnTo>
                  <a:lnTo>
                    <a:pt x="87884" y="336829"/>
                  </a:lnTo>
                  <a:lnTo>
                    <a:pt x="130302" y="349161"/>
                  </a:lnTo>
                  <a:lnTo>
                    <a:pt x="161290" y="353021"/>
                  </a:lnTo>
                  <a:lnTo>
                    <a:pt x="229743" y="353021"/>
                  </a:lnTo>
                  <a:lnTo>
                    <a:pt x="272160" y="348005"/>
                  </a:lnTo>
                  <a:lnTo>
                    <a:pt x="311150" y="335292"/>
                  </a:lnTo>
                  <a:lnTo>
                    <a:pt x="354710" y="309854"/>
                  </a:lnTo>
                  <a:lnTo>
                    <a:pt x="385064" y="273621"/>
                  </a:lnTo>
                  <a:lnTo>
                    <a:pt x="397509" y="224294"/>
                  </a:lnTo>
                  <a:lnTo>
                    <a:pt x="396747" y="209270"/>
                  </a:lnTo>
                  <a:lnTo>
                    <a:pt x="383159" y="172847"/>
                  </a:lnTo>
                  <a:lnTo>
                    <a:pt x="357251" y="142595"/>
                  </a:lnTo>
                  <a:lnTo>
                    <a:pt x="319024" y="118122"/>
                  </a:lnTo>
                  <a:lnTo>
                    <a:pt x="274447" y="102704"/>
                  </a:lnTo>
                  <a:lnTo>
                    <a:pt x="249174" y="99047"/>
                  </a:lnTo>
                  <a:lnTo>
                    <a:pt x="3700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6097" y="3926586"/>
              <a:ext cx="397510" cy="353060"/>
            </a:xfrm>
            <a:custGeom>
              <a:avLst/>
              <a:gdLst/>
              <a:ahLst/>
              <a:cxnLst/>
              <a:rect l="l" t="t" r="r" b="b"/>
              <a:pathLst>
                <a:path w="397510" h="353060">
                  <a:moveTo>
                    <a:pt x="370078" y="0"/>
                  </a:moveTo>
                  <a:lnTo>
                    <a:pt x="270128" y="17335"/>
                  </a:lnTo>
                  <a:lnTo>
                    <a:pt x="271399" y="0"/>
                  </a:lnTo>
                  <a:lnTo>
                    <a:pt x="189103" y="0"/>
                  </a:lnTo>
                  <a:lnTo>
                    <a:pt x="189103" y="18491"/>
                  </a:lnTo>
                  <a:lnTo>
                    <a:pt x="111759" y="0"/>
                  </a:lnTo>
                  <a:lnTo>
                    <a:pt x="112903" y="16001"/>
                  </a:lnTo>
                  <a:lnTo>
                    <a:pt x="48006" y="3657"/>
                  </a:lnTo>
                  <a:lnTo>
                    <a:pt x="138810" y="99237"/>
                  </a:lnTo>
                  <a:lnTo>
                    <a:pt x="123444" y="102323"/>
                  </a:lnTo>
                  <a:lnTo>
                    <a:pt x="76200" y="118313"/>
                  </a:lnTo>
                  <a:lnTo>
                    <a:pt x="42037" y="141249"/>
                  </a:lnTo>
                  <a:lnTo>
                    <a:pt x="8255" y="186524"/>
                  </a:lnTo>
                  <a:lnTo>
                    <a:pt x="0" y="229692"/>
                  </a:lnTo>
                  <a:lnTo>
                    <a:pt x="1396" y="241071"/>
                  </a:lnTo>
                  <a:lnTo>
                    <a:pt x="15113" y="278638"/>
                  </a:lnTo>
                  <a:lnTo>
                    <a:pt x="48895" y="314858"/>
                  </a:lnTo>
                  <a:lnTo>
                    <a:pt x="87884" y="336829"/>
                  </a:lnTo>
                  <a:lnTo>
                    <a:pt x="130302" y="349161"/>
                  </a:lnTo>
                  <a:lnTo>
                    <a:pt x="161290" y="353021"/>
                  </a:lnTo>
                  <a:lnTo>
                    <a:pt x="229743" y="353021"/>
                  </a:lnTo>
                  <a:lnTo>
                    <a:pt x="272160" y="348005"/>
                  </a:lnTo>
                  <a:lnTo>
                    <a:pt x="311150" y="335292"/>
                  </a:lnTo>
                  <a:lnTo>
                    <a:pt x="354710" y="309854"/>
                  </a:lnTo>
                  <a:lnTo>
                    <a:pt x="385064" y="273621"/>
                  </a:lnTo>
                  <a:lnTo>
                    <a:pt x="397509" y="224294"/>
                  </a:lnTo>
                  <a:lnTo>
                    <a:pt x="396747" y="209270"/>
                  </a:lnTo>
                  <a:lnTo>
                    <a:pt x="383159" y="172847"/>
                  </a:lnTo>
                  <a:lnTo>
                    <a:pt x="357251" y="142595"/>
                  </a:lnTo>
                  <a:lnTo>
                    <a:pt x="319024" y="118122"/>
                  </a:lnTo>
                  <a:lnTo>
                    <a:pt x="274447" y="102704"/>
                  </a:lnTo>
                  <a:lnTo>
                    <a:pt x="249174" y="99047"/>
                  </a:lnTo>
                  <a:lnTo>
                    <a:pt x="370078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46097" y="3926586"/>
              <a:ext cx="397510" cy="353060"/>
            </a:xfrm>
            <a:custGeom>
              <a:avLst/>
              <a:gdLst/>
              <a:ahLst/>
              <a:cxnLst/>
              <a:rect l="l" t="t" r="r" b="b"/>
              <a:pathLst>
                <a:path w="397510" h="353060">
                  <a:moveTo>
                    <a:pt x="370078" y="0"/>
                  </a:moveTo>
                  <a:lnTo>
                    <a:pt x="270128" y="17335"/>
                  </a:lnTo>
                  <a:lnTo>
                    <a:pt x="271399" y="0"/>
                  </a:lnTo>
                  <a:lnTo>
                    <a:pt x="189103" y="0"/>
                  </a:lnTo>
                  <a:lnTo>
                    <a:pt x="189103" y="18491"/>
                  </a:lnTo>
                  <a:lnTo>
                    <a:pt x="111759" y="0"/>
                  </a:lnTo>
                  <a:lnTo>
                    <a:pt x="112903" y="16001"/>
                  </a:lnTo>
                  <a:lnTo>
                    <a:pt x="48006" y="3657"/>
                  </a:lnTo>
                  <a:lnTo>
                    <a:pt x="138810" y="99237"/>
                  </a:lnTo>
                  <a:lnTo>
                    <a:pt x="98806" y="108877"/>
                  </a:lnTo>
                  <a:lnTo>
                    <a:pt x="58674" y="127952"/>
                  </a:lnTo>
                  <a:lnTo>
                    <a:pt x="16637" y="169570"/>
                  </a:lnTo>
                  <a:lnTo>
                    <a:pt x="635" y="219290"/>
                  </a:lnTo>
                  <a:lnTo>
                    <a:pt x="0" y="229692"/>
                  </a:lnTo>
                  <a:lnTo>
                    <a:pt x="7620" y="263410"/>
                  </a:lnTo>
                  <a:lnTo>
                    <a:pt x="35940" y="303491"/>
                  </a:lnTo>
                  <a:lnTo>
                    <a:pt x="67183" y="326999"/>
                  </a:lnTo>
                  <a:lnTo>
                    <a:pt x="109220" y="344157"/>
                  </a:lnTo>
                  <a:lnTo>
                    <a:pt x="161290" y="353021"/>
                  </a:lnTo>
                  <a:lnTo>
                    <a:pt x="229743" y="353021"/>
                  </a:lnTo>
                  <a:lnTo>
                    <a:pt x="298703" y="340486"/>
                  </a:lnTo>
                  <a:lnTo>
                    <a:pt x="339725" y="320649"/>
                  </a:lnTo>
                  <a:lnTo>
                    <a:pt x="377571" y="284810"/>
                  </a:lnTo>
                  <a:lnTo>
                    <a:pt x="396747" y="240093"/>
                  </a:lnTo>
                  <a:lnTo>
                    <a:pt x="397509" y="224294"/>
                  </a:lnTo>
                  <a:lnTo>
                    <a:pt x="396747" y="209270"/>
                  </a:lnTo>
                  <a:lnTo>
                    <a:pt x="383159" y="172847"/>
                  </a:lnTo>
                  <a:lnTo>
                    <a:pt x="357251" y="142595"/>
                  </a:lnTo>
                  <a:lnTo>
                    <a:pt x="319024" y="118122"/>
                  </a:lnTo>
                  <a:lnTo>
                    <a:pt x="274447" y="102704"/>
                  </a:lnTo>
                  <a:lnTo>
                    <a:pt x="249174" y="99047"/>
                  </a:lnTo>
                  <a:lnTo>
                    <a:pt x="3700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6097" y="3926586"/>
              <a:ext cx="397510" cy="353060"/>
            </a:xfrm>
            <a:custGeom>
              <a:avLst/>
              <a:gdLst/>
              <a:ahLst/>
              <a:cxnLst/>
              <a:rect l="l" t="t" r="r" b="b"/>
              <a:pathLst>
                <a:path w="397510" h="353060">
                  <a:moveTo>
                    <a:pt x="48006" y="3657"/>
                  </a:moveTo>
                  <a:lnTo>
                    <a:pt x="112903" y="16001"/>
                  </a:lnTo>
                  <a:lnTo>
                    <a:pt x="111759" y="0"/>
                  </a:lnTo>
                  <a:lnTo>
                    <a:pt x="189103" y="18491"/>
                  </a:lnTo>
                  <a:lnTo>
                    <a:pt x="189103" y="0"/>
                  </a:lnTo>
                  <a:lnTo>
                    <a:pt x="271399" y="0"/>
                  </a:lnTo>
                  <a:lnTo>
                    <a:pt x="270128" y="17335"/>
                  </a:lnTo>
                  <a:lnTo>
                    <a:pt x="370078" y="0"/>
                  </a:lnTo>
                  <a:lnTo>
                    <a:pt x="249174" y="99047"/>
                  </a:lnTo>
                  <a:lnTo>
                    <a:pt x="260858" y="100012"/>
                  </a:lnTo>
                  <a:lnTo>
                    <a:pt x="274447" y="102704"/>
                  </a:lnTo>
                  <a:lnTo>
                    <a:pt x="319024" y="118122"/>
                  </a:lnTo>
                  <a:lnTo>
                    <a:pt x="357251" y="142595"/>
                  </a:lnTo>
                  <a:lnTo>
                    <a:pt x="383159" y="172847"/>
                  </a:lnTo>
                  <a:lnTo>
                    <a:pt x="396747" y="209270"/>
                  </a:lnTo>
                  <a:lnTo>
                    <a:pt x="397509" y="224294"/>
                  </a:lnTo>
                  <a:lnTo>
                    <a:pt x="396747" y="240093"/>
                  </a:lnTo>
                  <a:lnTo>
                    <a:pt x="377571" y="284810"/>
                  </a:lnTo>
                  <a:lnTo>
                    <a:pt x="339725" y="320649"/>
                  </a:lnTo>
                  <a:lnTo>
                    <a:pt x="298703" y="340486"/>
                  </a:lnTo>
                  <a:lnTo>
                    <a:pt x="260222" y="350126"/>
                  </a:lnTo>
                  <a:lnTo>
                    <a:pt x="229743" y="353021"/>
                  </a:lnTo>
                  <a:lnTo>
                    <a:pt x="161290" y="353021"/>
                  </a:lnTo>
                  <a:lnTo>
                    <a:pt x="109220" y="344157"/>
                  </a:lnTo>
                  <a:lnTo>
                    <a:pt x="67183" y="326999"/>
                  </a:lnTo>
                  <a:lnTo>
                    <a:pt x="35940" y="303491"/>
                  </a:lnTo>
                  <a:lnTo>
                    <a:pt x="7620" y="263410"/>
                  </a:lnTo>
                  <a:lnTo>
                    <a:pt x="0" y="229692"/>
                  </a:lnTo>
                  <a:lnTo>
                    <a:pt x="635" y="219290"/>
                  </a:lnTo>
                  <a:lnTo>
                    <a:pt x="16637" y="169570"/>
                  </a:lnTo>
                  <a:lnTo>
                    <a:pt x="58674" y="127952"/>
                  </a:lnTo>
                  <a:lnTo>
                    <a:pt x="98806" y="108877"/>
                  </a:lnTo>
                  <a:lnTo>
                    <a:pt x="138810" y="99237"/>
                  </a:lnTo>
                  <a:lnTo>
                    <a:pt x="48006" y="365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3925" y="4040886"/>
              <a:ext cx="99060" cy="208915"/>
            </a:xfrm>
            <a:custGeom>
              <a:avLst/>
              <a:gdLst/>
              <a:ahLst/>
              <a:cxnLst/>
              <a:rect l="l" t="t" r="r" b="b"/>
              <a:pathLst>
                <a:path w="99060" h="208914">
                  <a:moveTo>
                    <a:pt x="9906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99060" y="208787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3925" y="4040886"/>
              <a:ext cx="99060" cy="208915"/>
            </a:xfrm>
            <a:custGeom>
              <a:avLst/>
              <a:gdLst/>
              <a:ahLst/>
              <a:cxnLst/>
              <a:rect l="l" t="t" r="r" b="b"/>
              <a:pathLst>
                <a:path w="99060" h="208914">
                  <a:moveTo>
                    <a:pt x="0" y="208787"/>
                  </a:moveTo>
                  <a:lnTo>
                    <a:pt x="99060" y="208787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15077" y="3746754"/>
              <a:ext cx="617220" cy="542290"/>
            </a:xfrm>
            <a:custGeom>
              <a:avLst/>
              <a:gdLst/>
              <a:ahLst/>
              <a:cxnLst/>
              <a:rect l="l" t="t" r="r" b="b"/>
              <a:pathLst>
                <a:path w="617220" h="542289">
                  <a:moveTo>
                    <a:pt x="616826" y="0"/>
                  </a:moveTo>
                  <a:lnTo>
                    <a:pt x="0" y="0"/>
                  </a:lnTo>
                  <a:lnTo>
                    <a:pt x="0" y="541985"/>
                  </a:lnTo>
                  <a:lnTo>
                    <a:pt x="616826" y="541985"/>
                  </a:lnTo>
                  <a:lnTo>
                    <a:pt x="6168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5077" y="3746754"/>
              <a:ext cx="617220" cy="542290"/>
            </a:xfrm>
            <a:custGeom>
              <a:avLst/>
              <a:gdLst/>
              <a:ahLst/>
              <a:cxnLst/>
              <a:rect l="l" t="t" r="r" b="b"/>
              <a:pathLst>
                <a:path w="617220" h="542289">
                  <a:moveTo>
                    <a:pt x="0" y="541985"/>
                  </a:moveTo>
                  <a:lnTo>
                    <a:pt x="616826" y="541985"/>
                  </a:lnTo>
                  <a:lnTo>
                    <a:pt x="616826" y="0"/>
                  </a:lnTo>
                  <a:lnTo>
                    <a:pt x="0" y="0"/>
                  </a:lnTo>
                  <a:lnTo>
                    <a:pt x="0" y="54198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15077" y="3748277"/>
              <a:ext cx="598805" cy="527050"/>
            </a:xfrm>
            <a:custGeom>
              <a:avLst/>
              <a:gdLst/>
              <a:ahLst/>
              <a:cxnLst/>
              <a:rect l="l" t="t" r="r" b="b"/>
              <a:pathLst>
                <a:path w="598804" h="527050">
                  <a:moveTo>
                    <a:pt x="557149" y="0"/>
                  </a:moveTo>
                  <a:lnTo>
                    <a:pt x="406526" y="25908"/>
                  </a:lnTo>
                  <a:lnTo>
                    <a:pt x="408559" y="0"/>
                  </a:lnTo>
                  <a:lnTo>
                    <a:pt x="284607" y="0"/>
                  </a:lnTo>
                  <a:lnTo>
                    <a:pt x="284607" y="27559"/>
                  </a:lnTo>
                  <a:lnTo>
                    <a:pt x="168148" y="0"/>
                  </a:lnTo>
                  <a:lnTo>
                    <a:pt x="169925" y="23876"/>
                  </a:lnTo>
                  <a:lnTo>
                    <a:pt x="72262" y="5461"/>
                  </a:lnTo>
                  <a:lnTo>
                    <a:pt x="208914" y="148120"/>
                  </a:lnTo>
                  <a:lnTo>
                    <a:pt x="185800" y="152730"/>
                  </a:lnTo>
                  <a:lnTo>
                    <a:pt x="148844" y="162496"/>
                  </a:lnTo>
                  <a:lnTo>
                    <a:pt x="88392" y="190982"/>
                  </a:lnTo>
                  <a:lnTo>
                    <a:pt x="43687" y="230085"/>
                  </a:lnTo>
                  <a:lnTo>
                    <a:pt x="12446" y="278409"/>
                  </a:lnTo>
                  <a:lnTo>
                    <a:pt x="888" y="327317"/>
                  </a:lnTo>
                  <a:lnTo>
                    <a:pt x="0" y="342836"/>
                  </a:lnTo>
                  <a:lnTo>
                    <a:pt x="2032" y="359816"/>
                  </a:lnTo>
                  <a:lnTo>
                    <a:pt x="22860" y="415899"/>
                  </a:lnTo>
                  <a:lnTo>
                    <a:pt x="53975" y="452996"/>
                  </a:lnTo>
                  <a:lnTo>
                    <a:pt x="101092" y="488086"/>
                  </a:lnTo>
                  <a:lnTo>
                    <a:pt x="164464" y="513689"/>
                  </a:lnTo>
                  <a:lnTo>
                    <a:pt x="221614" y="525475"/>
                  </a:lnTo>
                  <a:lnTo>
                    <a:pt x="242697" y="526910"/>
                  </a:lnTo>
                  <a:lnTo>
                    <a:pt x="345948" y="526910"/>
                  </a:lnTo>
                  <a:lnTo>
                    <a:pt x="391795" y="522605"/>
                  </a:lnTo>
                  <a:lnTo>
                    <a:pt x="430275" y="514261"/>
                  </a:lnTo>
                  <a:lnTo>
                    <a:pt x="468375" y="500456"/>
                  </a:lnTo>
                  <a:lnTo>
                    <a:pt x="511429" y="478599"/>
                  </a:lnTo>
                  <a:lnTo>
                    <a:pt x="553338" y="443509"/>
                  </a:lnTo>
                  <a:lnTo>
                    <a:pt x="579627" y="408419"/>
                  </a:lnTo>
                  <a:lnTo>
                    <a:pt x="597281" y="358368"/>
                  </a:lnTo>
                  <a:lnTo>
                    <a:pt x="598424" y="334784"/>
                  </a:lnTo>
                  <a:lnTo>
                    <a:pt x="597281" y="312356"/>
                  </a:lnTo>
                  <a:lnTo>
                    <a:pt x="576834" y="258000"/>
                  </a:lnTo>
                  <a:lnTo>
                    <a:pt x="551688" y="225780"/>
                  </a:lnTo>
                  <a:lnTo>
                    <a:pt x="519811" y="199034"/>
                  </a:lnTo>
                  <a:lnTo>
                    <a:pt x="480313" y="176314"/>
                  </a:lnTo>
                  <a:lnTo>
                    <a:pt x="435737" y="159042"/>
                  </a:lnTo>
                  <a:lnTo>
                    <a:pt x="392684" y="149275"/>
                  </a:lnTo>
                  <a:lnTo>
                    <a:pt x="375031" y="147840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5077" y="3748277"/>
              <a:ext cx="598805" cy="527050"/>
            </a:xfrm>
            <a:custGeom>
              <a:avLst/>
              <a:gdLst/>
              <a:ahLst/>
              <a:cxnLst/>
              <a:rect l="l" t="t" r="r" b="b"/>
              <a:pathLst>
                <a:path w="598804" h="527050">
                  <a:moveTo>
                    <a:pt x="557149" y="0"/>
                  </a:moveTo>
                  <a:lnTo>
                    <a:pt x="406526" y="25908"/>
                  </a:lnTo>
                  <a:lnTo>
                    <a:pt x="408559" y="0"/>
                  </a:lnTo>
                  <a:lnTo>
                    <a:pt x="284607" y="0"/>
                  </a:lnTo>
                  <a:lnTo>
                    <a:pt x="284607" y="27559"/>
                  </a:lnTo>
                  <a:lnTo>
                    <a:pt x="168148" y="0"/>
                  </a:lnTo>
                  <a:lnTo>
                    <a:pt x="169925" y="23876"/>
                  </a:lnTo>
                  <a:lnTo>
                    <a:pt x="72262" y="5461"/>
                  </a:lnTo>
                  <a:lnTo>
                    <a:pt x="208914" y="148120"/>
                  </a:lnTo>
                  <a:lnTo>
                    <a:pt x="185800" y="152730"/>
                  </a:lnTo>
                  <a:lnTo>
                    <a:pt x="148844" y="162496"/>
                  </a:lnTo>
                  <a:lnTo>
                    <a:pt x="88392" y="190982"/>
                  </a:lnTo>
                  <a:lnTo>
                    <a:pt x="43687" y="230085"/>
                  </a:lnTo>
                  <a:lnTo>
                    <a:pt x="12446" y="278409"/>
                  </a:lnTo>
                  <a:lnTo>
                    <a:pt x="888" y="327317"/>
                  </a:lnTo>
                  <a:lnTo>
                    <a:pt x="0" y="342836"/>
                  </a:lnTo>
                  <a:lnTo>
                    <a:pt x="2032" y="359816"/>
                  </a:lnTo>
                  <a:lnTo>
                    <a:pt x="22860" y="415899"/>
                  </a:lnTo>
                  <a:lnTo>
                    <a:pt x="53975" y="452996"/>
                  </a:lnTo>
                  <a:lnTo>
                    <a:pt x="101092" y="488086"/>
                  </a:lnTo>
                  <a:lnTo>
                    <a:pt x="164464" y="513689"/>
                  </a:lnTo>
                  <a:lnTo>
                    <a:pt x="221614" y="525475"/>
                  </a:lnTo>
                  <a:lnTo>
                    <a:pt x="242697" y="526910"/>
                  </a:lnTo>
                  <a:lnTo>
                    <a:pt x="345948" y="526910"/>
                  </a:lnTo>
                  <a:lnTo>
                    <a:pt x="391795" y="522605"/>
                  </a:lnTo>
                  <a:lnTo>
                    <a:pt x="430275" y="514261"/>
                  </a:lnTo>
                  <a:lnTo>
                    <a:pt x="468375" y="500456"/>
                  </a:lnTo>
                  <a:lnTo>
                    <a:pt x="511429" y="478599"/>
                  </a:lnTo>
                  <a:lnTo>
                    <a:pt x="553338" y="443509"/>
                  </a:lnTo>
                  <a:lnTo>
                    <a:pt x="579627" y="408419"/>
                  </a:lnTo>
                  <a:lnTo>
                    <a:pt x="597281" y="358368"/>
                  </a:lnTo>
                  <a:lnTo>
                    <a:pt x="598424" y="334784"/>
                  </a:lnTo>
                  <a:lnTo>
                    <a:pt x="597281" y="312356"/>
                  </a:lnTo>
                  <a:lnTo>
                    <a:pt x="576834" y="258000"/>
                  </a:lnTo>
                  <a:lnTo>
                    <a:pt x="551688" y="225780"/>
                  </a:lnTo>
                  <a:lnTo>
                    <a:pt x="519811" y="199034"/>
                  </a:lnTo>
                  <a:lnTo>
                    <a:pt x="480313" y="176314"/>
                  </a:lnTo>
                  <a:lnTo>
                    <a:pt x="435737" y="159042"/>
                  </a:lnTo>
                  <a:lnTo>
                    <a:pt x="392684" y="149275"/>
                  </a:lnTo>
                  <a:lnTo>
                    <a:pt x="375031" y="147840"/>
                  </a:lnTo>
                  <a:lnTo>
                    <a:pt x="557149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15077" y="3748277"/>
              <a:ext cx="598805" cy="527050"/>
            </a:xfrm>
            <a:custGeom>
              <a:avLst/>
              <a:gdLst/>
              <a:ahLst/>
              <a:cxnLst/>
              <a:rect l="l" t="t" r="r" b="b"/>
              <a:pathLst>
                <a:path w="598804" h="527050">
                  <a:moveTo>
                    <a:pt x="557149" y="0"/>
                  </a:moveTo>
                  <a:lnTo>
                    <a:pt x="406526" y="25908"/>
                  </a:lnTo>
                  <a:lnTo>
                    <a:pt x="408559" y="0"/>
                  </a:lnTo>
                  <a:lnTo>
                    <a:pt x="284607" y="0"/>
                  </a:lnTo>
                  <a:lnTo>
                    <a:pt x="284607" y="27559"/>
                  </a:lnTo>
                  <a:lnTo>
                    <a:pt x="168148" y="0"/>
                  </a:lnTo>
                  <a:lnTo>
                    <a:pt x="169925" y="23876"/>
                  </a:lnTo>
                  <a:lnTo>
                    <a:pt x="72262" y="5461"/>
                  </a:lnTo>
                  <a:lnTo>
                    <a:pt x="208914" y="148120"/>
                  </a:lnTo>
                  <a:lnTo>
                    <a:pt x="185800" y="152730"/>
                  </a:lnTo>
                  <a:lnTo>
                    <a:pt x="148844" y="162496"/>
                  </a:lnTo>
                  <a:lnTo>
                    <a:pt x="88392" y="190982"/>
                  </a:lnTo>
                  <a:lnTo>
                    <a:pt x="43687" y="230085"/>
                  </a:lnTo>
                  <a:lnTo>
                    <a:pt x="12446" y="278409"/>
                  </a:lnTo>
                  <a:lnTo>
                    <a:pt x="888" y="327317"/>
                  </a:lnTo>
                  <a:lnTo>
                    <a:pt x="0" y="342836"/>
                  </a:lnTo>
                  <a:lnTo>
                    <a:pt x="11557" y="393179"/>
                  </a:lnTo>
                  <a:lnTo>
                    <a:pt x="37846" y="436600"/>
                  </a:lnTo>
                  <a:lnTo>
                    <a:pt x="73660" y="469963"/>
                  </a:lnTo>
                  <a:lnTo>
                    <a:pt x="132334" y="502754"/>
                  </a:lnTo>
                  <a:lnTo>
                    <a:pt x="196214" y="521169"/>
                  </a:lnTo>
                  <a:lnTo>
                    <a:pt x="242697" y="526910"/>
                  </a:lnTo>
                  <a:lnTo>
                    <a:pt x="345948" y="526910"/>
                  </a:lnTo>
                  <a:lnTo>
                    <a:pt x="391795" y="522605"/>
                  </a:lnTo>
                  <a:lnTo>
                    <a:pt x="430275" y="514261"/>
                  </a:lnTo>
                  <a:lnTo>
                    <a:pt x="468375" y="500456"/>
                  </a:lnTo>
                  <a:lnTo>
                    <a:pt x="511429" y="478599"/>
                  </a:lnTo>
                  <a:lnTo>
                    <a:pt x="553338" y="443509"/>
                  </a:lnTo>
                  <a:lnTo>
                    <a:pt x="579627" y="408419"/>
                  </a:lnTo>
                  <a:lnTo>
                    <a:pt x="597281" y="358368"/>
                  </a:lnTo>
                  <a:lnTo>
                    <a:pt x="598424" y="334784"/>
                  </a:lnTo>
                  <a:lnTo>
                    <a:pt x="586613" y="277266"/>
                  </a:lnTo>
                  <a:lnTo>
                    <a:pt x="564896" y="240741"/>
                  </a:lnTo>
                  <a:lnTo>
                    <a:pt x="537718" y="212839"/>
                  </a:lnTo>
                  <a:lnTo>
                    <a:pt x="499618" y="185508"/>
                  </a:lnTo>
                  <a:lnTo>
                    <a:pt x="457200" y="166522"/>
                  </a:lnTo>
                  <a:lnTo>
                    <a:pt x="413258" y="153301"/>
                  </a:lnTo>
                  <a:lnTo>
                    <a:pt x="375031" y="147840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15077" y="3748277"/>
              <a:ext cx="598805" cy="527050"/>
            </a:xfrm>
            <a:custGeom>
              <a:avLst/>
              <a:gdLst/>
              <a:ahLst/>
              <a:cxnLst/>
              <a:rect l="l" t="t" r="r" b="b"/>
              <a:pathLst>
                <a:path w="598804" h="527050">
                  <a:moveTo>
                    <a:pt x="72262" y="5461"/>
                  </a:moveTo>
                  <a:lnTo>
                    <a:pt x="169925" y="23876"/>
                  </a:lnTo>
                  <a:lnTo>
                    <a:pt x="168148" y="0"/>
                  </a:lnTo>
                  <a:lnTo>
                    <a:pt x="284607" y="27559"/>
                  </a:lnTo>
                  <a:lnTo>
                    <a:pt x="284607" y="0"/>
                  </a:lnTo>
                  <a:lnTo>
                    <a:pt x="408559" y="0"/>
                  </a:lnTo>
                  <a:lnTo>
                    <a:pt x="406526" y="25908"/>
                  </a:lnTo>
                  <a:lnTo>
                    <a:pt x="557149" y="0"/>
                  </a:lnTo>
                  <a:lnTo>
                    <a:pt x="375031" y="147840"/>
                  </a:lnTo>
                  <a:lnTo>
                    <a:pt x="392684" y="149275"/>
                  </a:lnTo>
                  <a:lnTo>
                    <a:pt x="413258" y="153301"/>
                  </a:lnTo>
                  <a:lnTo>
                    <a:pt x="457200" y="166522"/>
                  </a:lnTo>
                  <a:lnTo>
                    <a:pt x="499618" y="185508"/>
                  </a:lnTo>
                  <a:lnTo>
                    <a:pt x="537718" y="212839"/>
                  </a:lnTo>
                  <a:lnTo>
                    <a:pt x="564896" y="240741"/>
                  </a:lnTo>
                  <a:lnTo>
                    <a:pt x="586613" y="277266"/>
                  </a:lnTo>
                  <a:lnTo>
                    <a:pt x="598424" y="334784"/>
                  </a:lnTo>
                  <a:lnTo>
                    <a:pt x="597281" y="358368"/>
                  </a:lnTo>
                  <a:lnTo>
                    <a:pt x="579627" y="408419"/>
                  </a:lnTo>
                  <a:lnTo>
                    <a:pt x="553338" y="443509"/>
                  </a:lnTo>
                  <a:lnTo>
                    <a:pt x="511429" y="478599"/>
                  </a:lnTo>
                  <a:lnTo>
                    <a:pt x="468375" y="500456"/>
                  </a:lnTo>
                  <a:lnTo>
                    <a:pt x="430275" y="514261"/>
                  </a:lnTo>
                  <a:lnTo>
                    <a:pt x="391795" y="522605"/>
                  </a:lnTo>
                  <a:lnTo>
                    <a:pt x="345948" y="526910"/>
                  </a:lnTo>
                  <a:lnTo>
                    <a:pt x="242697" y="526910"/>
                  </a:lnTo>
                  <a:lnTo>
                    <a:pt x="196214" y="521169"/>
                  </a:lnTo>
                  <a:lnTo>
                    <a:pt x="132334" y="502754"/>
                  </a:lnTo>
                  <a:lnTo>
                    <a:pt x="73660" y="469963"/>
                  </a:lnTo>
                  <a:lnTo>
                    <a:pt x="37846" y="436600"/>
                  </a:lnTo>
                  <a:lnTo>
                    <a:pt x="11557" y="393179"/>
                  </a:lnTo>
                  <a:lnTo>
                    <a:pt x="0" y="342836"/>
                  </a:lnTo>
                  <a:lnTo>
                    <a:pt x="888" y="327317"/>
                  </a:lnTo>
                  <a:lnTo>
                    <a:pt x="12446" y="278409"/>
                  </a:lnTo>
                  <a:lnTo>
                    <a:pt x="43687" y="230085"/>
                  </a:lnTo>
                  <a:lnTo>
                    <a:pt x="88392" y="190982"/>
                  </a:lnTo>
                  <a:lnTo>
                    <a:pt x="148844" y="162496"/>
                  </a:lnTo>
                  <a:lnTo>
                    <a:pt x="185800" y="152730"/>
                  </a:lnTo>
                  <a:lnTo>
                    <a:pt x="208914" y="148120"/>
                  </a:lnTo>
                  <a:lnTo>
                    <a:pt x="72262" y="546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37582" y="3918966"/>
              <a:ext cx="150495" cy="312420"/>
            </a:xfrm>
            <a:custGeom>
              <a:avLst/>
              <a:gdLst/>
              <a:ahLst/>
              <a:cxnLst/>
              <a:rect l="l" t="t" r="r" b="b"/>
              <a:pathLst>
                <a:path w="150495" h="312420">
                  <a:moveTo>
                    <a:pt x="110743" y="0"/>
                  </a:moveTo>
                  <a:lnTo>
                    <a:pt x="93217" y="0"/>
                  </a:lnTo>
                  <a:lnTo>
                    <a:pt x="93217" y="30416"/>
                  </a:lnTo>
                  <a:lnTo>
                    <a:pt x="57657" y="30416"/>
                  </a:lnTo>
                  <a:lnTo>
                    <a:pt x="57657" y="0"/>
                  </a:lnTo>
                  <a:lnTo>
                    <a:pt x="39750" y="0"/>
                  </a:lnTo>
                  <a:lnTo>
                    <a:pt x="39750" y="30416"/>
                  </a:lnTo>
                  <a:lnTo>
                    <a:pt x="0" y="69456"/>
                  </a:lnTo>
                  <a:lnTo>
                    <a:pt x="0" y="143510"/>
                  </a:lnTo>
                  <a:lnTo>
                    <a:pt x="39750" y="182257"/>
                  </a:lnTo>
                  <a:lnTo>
                    <a:pt x="101472" y="182257"/>
                  </a:lnTo>
                  <a:lnTo>
                    <a:pt x="101472" y="238506"/>
                  </a:lnTo>
                  <a:lnTo>
                    <a:pt x="53339" y="238506"/>
                  </a:lnTo>
                  <a:lnTo>
                    <a:pt x="53339" y="208076"/>
                  </a:lnTo>
                  <a:lnTo>
                    <a:pt x="0" y="208076"/>
                  </a:lnTo>
                  <a:lnTo>
                    <a:pt x="0" y="242811"/>
                  </a:lnTo>
                  <a:lnTo>
                    <a:pt x="39750" y="281838"/>
                  </a:lnTo>
                  <a:lnTo>
                    <a:pt x="39750" y="312267"/>
                  </a:lnTo>
                  <a:lnTo>
                    <a:pt x="57657" y="312267"/>
                  </a:lnTo>
                  <a:lnTo>
                    <a:pt x="57657" y="281838"/>
                  </a:lnTo>
                  <a:lnTo>
                    <a:pt x="93217" y="281838"/>
                  </a:lnTo>
                  <a:lnTo>
                    <a:pt x="93217" y="312267"/>
                  </a:lnTo>
                  <a:lnTo>
                    <a:pt x="110743" y="312267"/>
                  </a:lnTo>
                  <a:lnTo>
                    <a:pt x="110743" y="281838"/>
                  </a:lnTo>
                  <a:lnTo>
                    <a:pt x="150240" y="242811"/>
                  </a:lnTo>
                  <a:lnTo>
                    <a:pt x="150240" y="169341"/>
                  </a:lnTo>
                  <a:lnTo>
                    <a:pt x="115062" y="134607"/>
                  </a:lnTo>
                  <a:lnTo>
                    <a:pt x="53339" y="134607"/>
                  </a:lnTo>
                  <a:lnTo>
                    <a:pt x="53339" y="78066"/>
                  </a:lnTo>
                  <a:lnTo>
                    <a:pt x="101472" y="78066"/>
                  </a:lnTo>
                  <a:lnTo>
                    <a:pt x="101472" y="113080"/>
                  </a:lnTo>
                  <a:lnTo>
                    <a:pt x="150240" y="113080"/>
                  </a:lnTo>
                  <a:lnTo>
                    <a:pt x="150240" y="69456"/>
                  </a:lnTo>
                  <a:lnTo>
                    <a:pt x="110743" y="30416"/>
                  </a:lnTo>
                  <a:lnTo>
                    <a:pt x="11074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37582" y="3918966"/>
              <a:ext cx="150495" cy="312420"/>
            </a:xfrm>
            <a:custGeom>
              <a:avLst/>
              <a:gdLst/>
              <a:ahLst/>
              <a:cxnLst/>
              <a:rect l="l" t="t" r="r" b="b"/>
              <a:pathLst>
                <a:path w="150495" h="312420">
                  <a:moveTo>
                    <a:pt x="110743" y="0"/>
                  </a:moveTo>
                  <a:lnTo>
                    <a:pt x="93217" y="0"/>
                  </a:lnTo>
                  <a:lnTo>
                    <a:pt x="93217" y="30416"/>
                  </a:lnTo>
                  <a:lnTo>
                    <a:pt x="57657" y="30416"/>
                  </a:lnTo>
                  <a:lnTo>
                    <a:pt x="57657" y="0"/>
                  </a:lnTo>
                  <a:lnTo>
                    <a:pt x="39750" y="0"/>
                  </a:lnTo>
                  <a:lnTo>
                    <a:pt x="39750" y="30416"/>
                  </a:lnTo>
                  <a:lnTo>
                    <a:pt x="0" y="69456"/>
                  </a:lnTo>
                  <a:lnTo>
                    <a:pt x="0" y="143510"/>
                  </a:lnTo>
                  <a:lnTo>
                    <a:pt x="39750" y="182257"/>
                  </a:lnTo>
                  <a:lnTo>
                    <a:pt x="101472" y="182257"/>
                  </a:lnTo>
                  <a:lnTo>
                    <a:pt x="101472" y="238506"/>
                  </a:lnTo>
                  <a:lnTo>
                    <a:pt x="53339" y="238506"/>
                  </a:lnTo>
                  <a:lnTo>
                    <a:pt x="53339" y="208076"/>
                  </a:lnTo>
                  <a:lnTo>
                    <a:pt x="0" y="208076"/>
                  </a:lnTo>
                  <a:lnTo>
                    <a:pt x="0" y="242811"/>
                  </a:lnTo>
                  <a:lnTo>
                    <a:pt x="39750" y="281838"/>
                  </a:lnTo>
                  <a:lnTo>
                    <a:pt x="39750" y="312267"/>
                  </a:lnTo>
                  <a:lnTo>
                    <a:pt x="57657" y="312267"/>
                  </a:lnTo>
                  <a:lnTo>
                    <a:pt x="57657" y="281838"/>
                  </a:lnTo>
                  <a:lnTo>
                    <a:pt x="93217" y="281838"/>
                  </a:lnTo>
                  <a:lnTo>
                    <a:pt x="93217" y="312267"/>
                  </a:lnTo>
                  <a:lnTo>
                    <a:pt x="110743" y="312267"/>
                  </a:lnTo>
                  <a:lnTo>
                    <a:pt x="110743" y="281838"/>
                  </a:lnTo>
                  <a:lnTo>
                    <a:pt x="150240" y="242811"/>
                  </a:lnTo>
                  <a:lnTo>
                    <a:pt x="150240" y="169341"/>
                  </a:lnTo>
                  <a:lnTo>
                    <a:pt x="115062" y="134607"/>
                  </a:lnTo>
                  <a:lnTo>
                    <a:pt x="53339" y="134607"/>
                  </a:lnTo>
                  <a:lnTo>
                    <a:pt x="53339" y="78066"/>
                  </a:lnTo>
                  <a:lnTo>
                    <a:pt x="101472" y="78066"/>
                  </a:lnTo>
                  <a:lnTo>
                    <a:pt x="101472" y="113080"/>
                  </a:lnTo>
                  <a:lnTo>
                    <a:pt x="150240" y="113080"/>
                  </a:lnTo>
                  <a:lnTo>
                    <a:pt x="150240" y="69456"/>
                  </a:lnTo>
                  <a:lnTo>
                    <a:pt x="110743" y="30416"/>
                  </a:lnTo>
                  <a:lnTo>
                    <a:pt x="110743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1521" y="3391662"/>
              <a:ext cx="1019810" cy="896619"/>
            </a:xfrm>
            <a:custGeom>
              <a:avLst/>
              <a:gdLst/>
              <a:ahLst/>
              <a:cxnLst/>
              <a:rect l="l" t="t" r="r" b="b"/>
              <a:pathLst>
                <a:path w="1019810" h="896620">
                  <a:moveTo>
                    <a:pt x="1019555" y="0"/>
                  </a:moveTo>
                  <a:lnTo>
                    <a:pt x="0" y="0"/>
                  </a:lnTo>
                  <a:lnTo>
                    <a:pt x="0" y="896035"/>
                  </a:lnTo>
                  <a:lnTo>
                    <a:pt x="1019555" y="896035"/>
                  </a:lnTo>
                  <a:lnTo>
                    <a:pt x="10195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1521" y="3391662"/>
              <a:ext cx="1019810" cy="896619"/>
            </a:xfrm>
            <a:custGeom>
              <a:avLst/>
              <a:gdLst/>
              <a:ahLst/>
              <a:cxnLst/>
              <a:rect l="l" t="t" r="r" b="b"/>
              <a:pathLst>
                <a:path w="1019810" h="896620">
                  <a:moveTo>
                    <a:pt x="0" y="896035"/>
                  </a:moveTo>
                  <a:lnTo>
                    <a:pt x="1019555" y="896035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89603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71521" y="3394710"/>
              <a:ext cx="1001394" cy="879475"/>
            </a:xfrm>
            <a:custGeom>
              <a:avLst/>
              <a:gdLst/>
              <a:ahLst/>
              <a:cxnLst/>
              <a:rect l="l" t="t" r="r" b="b"/>
              <a:pathLst>
                <a:path w="1001395" h="879475">
                  <a:moveTo>
                    <a:pt x="931798" y="0"/>
                  </a:moveTo>
                  <a:lnTo>
                    <a:pt x="679957" y="43179"/>
                  </a:lnTo>
                  <a:lnTo>
                    <a:pt x="683386" y="0"/>
                  </a:lnTo>
                  <a:lnTo>
                    <a:pt x="475995" y="0"/>
                  </a:lnTo>
                  <a:lnTo>
                    <a:pt x="475995" y="46100"/>
                  </a:lnTo>
                  <a:lnTo>
                    <a:pt x="281304" y="0"/>
                  </a:lnTo>
                  <a:lnTo>
                    <a:pt x="284098" y="39877"/>
                  </a:lnTo>
                  <a:lnTo>
                    <a:pt x="120776" y="9143"/>
                  </a:lnTo>
                  <a:lnTo>
                    <a:pt x="349376" y="247141"/>
                  </a:lnTo>
                  <a:lnTo>
                    <a:pt x="310769" y="254761"/>
                  </a:lnTo>
                  <a:lnTo>
                    <a:pt x="248919" y="271144"/>
                  </a:lnTo>
                  <a:lnTo>
                    <a:pt x="191896" y="294639"/>
                  </a:lnTo>
                  <a:lnTo>
                    <a:pt x="147827" y="318642"/>
                  </a:lnTo>
                  <a:lnTo>
                    <a:pt x="105790" y="351662"/>
                  </a:lnTo>
                  <a:lnTo>
                    <a:pt x="73025" y="383793"/>
                  </a:lnTo>
                  <a:lnTo>
                    <a:pt x="42036" y="422274"/>
                  </a:lnTo>
                  <a:lnTo>
                    <a:pt x="20827" y="464438"/>
                  </a:lnTo>
                  <a:lnTo>
                    <a:pt x="7746" y="505726"/>
                  </a:lnTo>
                  <a:lnTo>
                    <a:pt x="1396" y="546036"/>
                  </a:lnTo>
                  <a:lnTo>
                    <a:pt x="0" y="571944"/>
                  </a:lnTo>
                  <a:lnTo>
                    <a:pt x="3428" y="600252"/>
                  </a:lnTo>
                  <a:lnTo>
                    <a:pt x="19303" y="655916"/>
                  </a:lnTo>
                  <a:lnTo>
                    <a:pt x="38226" y="693813"/>
                  </a:lnTo>
                  <a:lnTo>
                    <a:pt x="63245" y="728370"/>
                  </a:lnTo>
                  <a:lnTo>
                    <a:pt x="90423" y="755713"/>
                  </a:lnTo>
                  <a:lnTo>
                    <a:pt x="123189" y="784021"/>
                  </a:lnTo>
                  <a:lnTo>
                    <a:pt x="169163" y="814260"/>
                  </a:lnTo>
                  <a:lnTo>
                    <a:pt x="221360" y="838720"/>
                  </a:lnTo>
                  <a:lnTo>
                    <a:pt x="274954" y="856957"/>
                  </a:lnTo>
                  <a:lnTo>
                    <a:pt x="328167" y="869429"/>
                  </a:lnTo>
                  <a:lnTo>
                    <a:pt x="370713" y="876630"/>
                  </a:lnTo>
                  <a:lnTo>
                    <a:pt x="405891" y="879030"/>
                  </a:lnTo>
                  <a:lnTo>
                    <a:pt x="578484" y="879030"/>
                  </a:lnTo>
                  <a:lnTo>
                    <a:pt x="655319" y="871829"/>
                  </a:lnTo>
                  <a:lnTo>
                    <a:pt x="719582" y="857923"/>
                  </a:lnTo>
                  <a:lnTo>
                    <a:pt x="783335" y="834885"/>
                  </a:lnTo>
                  <a:lnTo>
                    <a:pt x="855344" y="798423"/>
                  </a:lnTo>
                  <a:lnTo>
                    <a:pt x="893063" y="771550"/>
                  </a:lnTo>
                  <a:lnTo>
                    <a:pt x="925448" y="739889"/>
                  </a:lnTo>
                  <a:lnTo>
                    <a:pt x="950594" y="709167"/>
                  </a:lnTo>
                  <a:lnTo>
                    <a:pt x="981455" y="656399"/>
                  </a:lnTo>
                  <a:lnTo>
                    <a:pt x="998854" y="597852"/>
                  </a:lnTo>
                  <a:lnTo>
                    <a:pt x="1000887" y="558507"/>
                  </a:lnTo>
                  <a:lnTo>
                    <a:pt x="998854" y="521080"/>
                  </a:lnTo>
                  <a:lnTo>
                    <a:pt x="980948" y="462533"/>
                  </a:lnTo>
                  <a:lnTo>
                    <a:pt x="944752" y="401573"/>
                  </a:lnTo>
                  <a:lnTo>
                    <a:pt x="899413" y="355091"/>
                  </a:lnTo>
                  <a:lnTo>
                    <a:pt x="835532" y="309498"/>
                  </a:lnTo>
                  <a:lnTo>
                    <a:pt x="764539" y="277748"/>
                  </a:lnTo>
                  <a:lnTo>
                    <a:pt x="691133" y="255777"/>
                  </a:lnTo>
                  <a:lnTo>
                    <a:pt x="627252" y="246633"/>
                  </a:lnTo>
                  <a:lnTo>
                    <a:pt x="9317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71521" y="3394710"/>
              <a:ext cx="1001394" cy="879475"/>
            </a:xfrm>
            <a:custGeom>
              <a:avLst/>
              <a:gdLst/>
              <a:ahLst/>
              <a:cxnLst/>
              <a:rect l="l" t="t" r="r" b="b"/>
              <a:pathLst>
                <a:path w="1001395" h="879475">
                  <a:moveTo>
                    <a:pt x="931798" y="0"/>
                  </a:moveTo>
                  <a:lnTo>
                    <a:pt x="679957" y="43179"/>
                  </a:lnTo>
                  <a:lnTo>
                    <a:pt x="683386" y="0"/>
                  </a:lnTo>
                  <a:lnTo>
                    <a:pt x="475995" y="0"/>
                  </a:lnTo>
                  <a:lnTo>
                    <a:pt x="475995" y="46100"/>
                  </a:lnTo>
                  <a:lnTo>
                    <a:pt x="281304" y="0"/>
                  </a:lnTo>
                  <a:lnTo>
                    <a:pt x="284098" y="39877"/>
                  </a:lnTo>
                  <a:lnTo>
                    <a:pt x="120776" y="9143"/>
                  </a:lnTo>
                  <a:lnTo>
                    <a:pt x="349376" y="247141"/>
                  </a:lnTo>
                  <a:lnTo>
                    <a:pt x="310769" y="254761"/>
                  </a:lnTo>
                  <a:lnTo>
                    <a:pt x="248919" y="271144"/>
                  </a:lnTo>
                  <a:lnTo>
                    <a:pt x="191896" y="294639"/>
                  </a:lnTo>
                  <a:lnTo>
                    <a:pt x="147827" y="318642"/>
                  </a:lnTo>
                  <a:lnTo>
                    <a:pt x="105790" y="351662"/>
                  </a:lnTo>
                  <a:lnTo>
                    <a:pt x="73025" y="383793"/>
                  </a:lnTo>
                  <a:lnTo>
                    <a:pt x="42036" y="422274"/>
                  </a:lnTo>
                  <a:lnTo>
                    <a:pt x="20827" y="464438"/>
                  </a:lnTo>
                  <a:lnTo>
                    <a:pt x="7746" y="505726"/>
                  </a:lnTo>
                  <a:lnTo>
                    <a:pt x="1396" y="546036"/>
                  </a:lnTo>
                  <a:lnTo>
                    <a:pt x="0" y="571944"/>
                  </a:lnTo>
                  <a:lnTo>
                    <a:pt x="3428" y="600252"/>
                  </a:lnTo>
                  <a:lnTo>
                    <a:pt x="19303" y="655916"/>
                  </a:lnTo>
                  <a:lnTo>
                    <a:pt x="38226" y="693813"/>
                  </a:lnTo>
                  <a:lnTo>
                    <a:pt x="63245" y="728370"/>
                  </a:lnTo>
                  <a:lnTo>
                    <a:pt x="90423" y="755713"/>
                  </a:lnTo>
                  <a:lnTo>
                    <a:pt x="123189" y="784021"/>
                  </a:lnTo>
                  <a:lnTo>
                    <a:pt x="169163" y="814260"/>
                  </a:lnTo>
                  <a:lnTo>
                    <a:pt x="221360" y="838720"/>
                  </a:lnTo>
                  <a:lnTo>
                    <a:pt x="274954" y="856957"/>
                  </a:lnTo>
                  <a:lnTo>
                    <a:pt x="328167" y="869429"/>
                  </a:lnTo>
                  <a:lnTo>
                    <a:pt x="370713" y="876630"/>
                  </a:lnTo>
                  <a:lnTo>
                    <a:pt x="405891" y="879030"/>
                  </a:lnTo>
                  <a:lnTo>
                    <a:pt x="578484" y="879030"/>
                  </a:lnTo>
                  <a:lnTo>
                    <a:pt x="655319" y="871829"/>
                  </a:lnTo>
                  <a:lnTo>
                    <a:pt x="719582" y="857923"/>
                  </a:lnTo>
                  <a:lnTo>
                    <a:pt x="783335" y="834885"/>
                  </a:lnTo>
                  <a:lnTo>
                    <a:pt x="855344" y="798423"/>
                  </a:lnTo>
                  <a:lnTo>
                    <a:pt x="893063" y="771550"/>
                  </a:lnTo>
                  <a:lnTo>
                    <a:pt x="925448" y="739889"/>
                  </a:lnTo>
                  <a:lnTo>
                    <a:pt x="950594" y="709167"/>
                  </a:lnTo>
                  <a:lnTo>
                    <a:pt x="981455" y="656399"/>
                  </a:lnTo>
                  <a:lnTo>
                    <a:pt x="998854" y="597852"/>
                  </a:lnTo>
                  <a:lnTo>
                    <a:pt x="1000887" y="558507"/>
                  </a:lnTo>
                  <a:lnTo>
                    <a:pt x="998854" y="521080"/>
                  </a:lnTo>
                  <a:lnTo>
                    <a:pt x="980948" y="462533"/>
                  </a:lnTo>
                  <a:lnTo>
                    <a:pt x="944752" y="401573"/>
                  </a:lnTo>
                  <a:lnTo>
                    <a:pt x="899413" y="355091"/>
                  </a:lnTo>
                  <a:lnTo>
                    <a:pt x="835532" y="309498"/>
                  </a:lnTo>
                  <a:lnTo>
                    <a:pt x="764539" y="277748"/>
                  </a:lnTo>
                  <a:lnTo>
                    <a:pt x="691133" y="255777"/>
                  </a:lnTo>
                  <a:lnTo>
                    <a:pt x="627252" y="246633"/>
                  </a:lnTo>
                  <a:lnTo>
                    <a:pt x="931798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71521" y="3394710"/>
              <a:ext cx="1001394" cy="879475"/>
            </a:xfrm>
            <a:custGeom>
              <a:avLst/>
              <a:gdLst/>
              <a:ahLst/>
              <a:cxnLst/>
              <a:rect l="l" t="t" r="r" b="b"/>
              <a:pathLst>
                <a:path w="1001395" h="879475">
                  <a:moveTo>
                    <a:pt x="931798" y="0"/>
                  </a:moveTo>
                  <a:lnTo>
                    <a:pt x="679957" y="43179"/>
                  </a:lnTo>
                  <a:lnTo>
                    <a:pt x="683386" y="0"/>
                  </a:lnTo>
                  <a:lnTo>
                    <a:pt x="475995" y="0"/>
                  </a:lnTo>
                  <a:lnTo>
                    <a:pt x="475995" y="46100"/>
                  </a:lnTo>
                  <a:lnTo>
                    <a:pt x="281304" y="0"/>
                  </a:lnTo>
                  <a:lnTo>
                    <a:pt x="284098" y="39877"/>
                  </a:lnTo>
                  <a:lnTo>
                    <a:pt x="120776" y="9143"/>
                  </a:lnTo>
                  <a:lnTo>
                    <a:pt x="349376" y="247141"/>
                  </a:lnTo>
                  <a:lnTo>
                    <a:pt x="310769" y="254761"/>
                  </a:lnTo>
                  <a:lnTo>
                    <a:pt x="248919" y="271144"/>
                  </a:lnTo>
                  <a:lnTo>
                    <a:pt x="191896" y="294639"/>
                  </a:lnTo>
                  <a:lnTo>
                    <a:pt x="147827" y="318642"/>
                  </a:lnTo>
                  <a:lnTo>
                    <a:pt x="105790" y="351662"/>
                  </a:lnTo>
                  <a:lnTo>
                    <a:pt x="73025" y="383793"/>
                  </a:lnTo>
                  <a:lnTo>
                    <a:pt x="42036" y="422274"/>
                  </a:lnTo>
                  <a:lnTo>
                    <a:pt x="20827" y="464438"/>
                  </a:lnTo>
                  <a:lnTo>
                    <a:pt x="7746" y="505726"/>
                  </a:lnTo>
                  <a:lnTo>
                    <a:pt x="1396" y="546036"/>
                  </a:lnTo>
                  <a:lnTo>
                    <a:pt x="0" y="571944"/>
                  </a:lnTo>
                  <a:lnTo>
                    <a:pt x="3428" y="600252"/>
                  </a:lnTo>
                  <a:lnTo>
                    <a:pt x="19303" y="655916"/>
                  </a:lnTo>
                  <a:lnTo>
                    <a:pt x="38226" y="693813"/>
                  </a:lnTo>
                  <a:lnTo>
                    <a:pt x="63245" y="728370"/>
                  </a:lnTo>
                  <a:lnTo>
                    <a:pt x="90423" y="755713"/>
                  </a:lnTo>
                  <a:lnTo>
                    <a:pt x="123189" y="784021"/>
                  </a:lnTo>
                  <a:lnTo>
                    <a:pt x="169163" y="814260"/>
                  </a:lnTo>
                  <a:lnTo>
                    <a:pt x="221360" y="838720"/>
                  </a:lnTo>
                  <a:lnTo>
                    <a:pt x="274954" y="856957"/>
                  </a:lnTo>
                  <a:lnTo>
                    <a:pt x="328167" y="869429"/>
                  </a:lnTo>
                  <a:lnTo>
                    <a:pt x="405891" y="879030"/>
                  </a:lnTo>
                  <a:lnTo>
                    <a:pt x="578484" y="879030"/>
                  </a:lnTo>
                  <a:lnTo>
                    <a:pt x="685291" y="866559"/>
                  </a:lnTo>
                  <a:lnTo>
                    <a:pt x="751966" y="847839"/>
                  </a:lnTo>
                  <a:lnTo>
                    <a:pt x="817244" y="820013"/>
                  </a:lnTo>
                  <a:lnTo>
                    <a:pt x="855344" y="798423"/>
                  </a:lnTo>
                  <a:lnTo>
                    <a:pt x="893063" y="771550"/>
                  </a:lnTo>
                  <a:lnTo>
                    <a:pt x="925448" y="739889"/>
                  </a:lnTo>
                  <a:lnTo>
                    <a:pt x="950594" y="709167"/>
                  </a:lnTo>
                  <a:lnTo>
                    <a:pt x="981455" y="656399"/>
                  </a:lnTo>
                  <a:lnTo>
                    <a:pt x="998854" y="597852"/>
                  </a:lnTo>
                  <a:lnTo>
                    <a:pt x="1000887" y="558507"/>
                  </a:lnTo>
                  <a:lnTo>
                    <a:pt x="992124" y="492772"/>
                  </a:lnTo>
                  <a:lnTo>
                    <a:pt x="964564" y="430402"/>
                  </a:lnTo>
                  <a:lnTo>
                    <a:pt x="922527" y="376681"/>
                  </a:lnTo>
                  <a:lnTo>
                    <a:pt x="869441" y="331977"/>
                  </a:lnTo>
                  <a:lnTo>
                    <a:pt x="803147" y="294131"/>
                  </a:lnTo>
                  <a:lnTo>
                    <a:pt x="728726" y="265302"/>
                  </a:lnTo>
                  <a:lnTo>
                    <a:pt x="691133" y="255777"/>
                  </a:lnTo>
                  <a:lnTo>
                    <a:pt x="627252" y="246633"/>
                  </a:lnTo>
                  <a:lnTo>
                    <a:pt x="9317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71521" y="3394710"/>
              <a:ext cx="1001394" cy="879475"/>
            </a:xfrm>
            <a:custGeom>
              <a:avLst/>
              <a:gdLst/>
              <a:ahLst/>
              <a:cxnLst/>
              <a:rect l="l" t="t" r="r" b="b"/>
              <a:pathLst>
                <a:path w="1001395" h="879475">
                  <a:moveTo>
                    <a:pt x="120776" y="9143"/>
                  </a:moveTo>
                  <a:lnTo>
                    <a:pt x="284098" y="39877"/>
                  </a:lnTo>
                  <a:lnTo>
                    <a:pt x="281304" y="0"/>
                  </a:lnTo>
                  <a:lnTo>
                    <a:pt x="475995" y="46100"/>
                  </a:lnTo>
                  <a:lnTo>
                    <a:pt x="475995" y="0"/>
                  </a:lnTo>
                  <a:lnTo>
                    <a:pt x="683386" y="0"/>
                  </a:lnTo>
                  <a:lnTo>
                    <a:pt x="679957" y="43179"/>
                  </a:lnTo>
                  <a:lnTo>
                    <a:pt x="931798" y="0"/>
                  </a:lnTo>
                  <a:lnTo>
                    <a:pt x="627252" y="246633"/>
                  </a:lnTo>
                  <a:lnTo>
                    <a:pt x="656716" y="249046"/>
                  </a:lnTo>
                  <a:lnTo>
                    <a:pt x="691133" y="255777"/>
                  </a:lnTo>
                  <a:lnTo>
                    <a:pt x="728726" y="265302"/>
                  </a:lnTo>
                  <a:lnTo>
                    <a:pt x="803147" y="294131"/>
                  </a:lnTo>
                  <a:lnTo>
                    <a:pt x="869441" y="331977"/>
                  </a:lnTo>
                  <a:lnTo>
                    <a:pt x="922527" y="376681"/>
                  </a:lnTo>
                  <a:lnTo>
                    <a:pt x="964564" y="430402"/>
                  </a:lnTo>
                  <a:lnTo>
                    <a:pt x="992124" y="492772"/>
                  </a:lnTo>
                  <a:lnTo>
                    <a:pt x="1000887" y="558507"/>
                  </a:lnTo>
                  <a:lnTo>
                    <a:pt x="998854" y="597852"/>
                  </a:lnTo>
                  <a:lnTo>
                    <a:pt x="981455" y="656399"/>
                  </a:lnTo>
                  <a:lnTo>
                    <a:pt x="950594" y="709167"/>
                  </a:lnTo>
                  <a:lnTo>
                    <a:pt x="925448" y="739889"/>
                  </a:lnTo>
                  <a:lnTo>
                    <a:pt x="893063" y="771550"/>
                  </a:lnTo>
                  <a:lnTo>
                    <a:pt x="855344" y="798423"/>
                  </a:lnTo>
                  <a:lnTo>
                    <a:pt x="817244" y="820013"/>
                  </a:lnTo>
                  <a:lnTo>
                    <a:pt x="751966" y="847839"/>
                  </a:lnTo>
                  <a:lnTo>
                    <a:pt x="685291" y="866559"/>
                  </a:lnTo>
                  <a:lnTo>
                    <a:pt x="612266" y="876630"/>
                  </a:lnTo>
                  <a:lnTo>
                    <a:pt x="578484" y="879030"/>
                  </a:lnTo>
                  <a:lnTo>
                    <a:pt x="405891" y="879030"/>
                  </a:lnTo>
                  <a:lnTo>
                    <a:pt x="328167" y="869429"/>
                  </a:lnTo>
                  <a:lnTo>
                    <a:pt x="274954" y="856957"/>
                  </a:lnTo>
                  <a:lnTo>
                    <a:pt x="221360" y="838720"/>
                  </a:lnTo>
                  <a:lnTo>
                    <a:pt x="169163" y="814260"/>
                  </a:lnTo>
                  <a:lnTo>
                    <a:pt x="123189" y="784021"/>
                  </a:lnTo>
                  <a:lnTo>
                    <a:pt x="90423" y="755713"/>
                  </a:lnTo>
                  <a:lnTo>
                    <a:pt x="63245" y="728370"/>
                  </a:lnTo>
                  <a:lnTo>
                    <a:pt x="38226" y="693813"/>
                  </a:lnTo>
                  <a:lnTo>
                    <a:pt x="19303" y="655916"/>
                  </a:lnTo>
                  <a:lnTo>
                    <a:pt x="3428" y="600252"/>
                  </a:lnTo>
                  <a:lnTo>
                    <a:pt x="0" y="571944"/>
                  </a:lnTo>
                  <a:lnTo>
                    <a:pt x="1396" y="546036"/>
                  </a:lnTo>
                  <a:lnTo>
                    <a:pt x="7746" y="505726"/>
                  </a:lnTo>
                  <a:lnTo>
                    <a:pt x="20827" y="464438"/>
                  </a:lnTo>
                  <a:lnTo>
                    <a:pt x="42036" y="422274"/>
                  </a:lnTo>
                  <a:lnTo>
                    <a:pt x="73025" y="383793"/>
                  </a:lnTo>
                  <a:lnTo>
                    <a:pt x="105790" y="351662"/>
                  </a:lnTo>
                  <a:lnTo>
                    <a:pt x="147827" y="318642"/>
                  </a:lnTo>
                  <a:lnTo>
                    <a:pt x="191896" y="294639"/>
                  </a:lnTo>
                  <a:lnTo>
                    <a:pt x="248919" y="271144"/>
                  </a:lnTo>
                  <a:lnTo>
                    <a:pt x="310769" y="254761"/>
                  </a:lnTo>
                  <a:lnTo>
                    <a:pt x="349376" y="247141"/>
                  </a:lnTo>
                  <a:lnTo>
                    <a:pt x="120776" y="914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41853" y="3678173"/>
              <a:ext cx="252729" cy="523240"/>
            </a:xfrm>
            <a:custGeom>
              <a:avLst/>
              <a:gdLst/>
              <a:ahLst/>
              <a:cxnLst/>
              <a:rect l="l" t="t" r="r" b="b"/>
              <a:pathLst>
                <a:path w="252730" h="523239">
                  <a:moveTo>
                    <a:pt x="186181" y="0"/>
                  </a:moveTo>
                  <a:lnTo>
                    <a:pt x="156590" y="0"/>
                  </a:lnTo>
                  <a:lnTo>
                    <a:pt x="156590" y="50926"/>
                  </a:lnTo>
                  <a:lnTo>
                    <a:pt x="96900" y="50926"/>
                  </a:lnTo>
                  <a:lnTo>
                    <a:pt x="96900" y="0"/>
                  </a:lnTo>
                  <a:lnTo>
                    <a:pt x="66928" y="0"/>
                  </a:lnTo>
                  <a:lnTo>
                    <a:pt x="66928" y="50926"/>
                  </a:lnTo>
                  <a:lnTo>
                    <a:pt x="0" y="116204"/>
                  </a:lnTo>
                  <a:lnTo>
                    <a:pt x="0" y="240169"/>
                  </a:lnTo>
                  <a:lnTo>
                    <a:pt x="66928" y="305028"/>
                  </a:lnTo>
                  <a:lnTo>
                    <a:pt x="170687" y="305028"/>
                  </a:lnTo>
                  <a:lnTo>
                    <a:pt x="170687" y="399173"/>
                  </a:lnTo>
                  <a:lnTo>
                    <a:pt x="89662" y="399173"/>
                  </a:lnTo>
                  <a:lnTo>
                    <a:pt x="89662" y="348259"/>
                  </a:lnTo>
                  <a:lnTo>
                    <a:pt x="0" y="348259"/>
                  </a:lnTo>
                  <a:lnTo>
                    <a:pt x="0" y="406374"/>
                  </a:lnTo>
                  <a:lnTo>
                    <a:pt x="66928" y="471703"/>
                  </a:lnTo>
                  <a:lnTo>
                    <a:pt x="66928" y="522630"/>
                  </a:lnTo>
                  <a:lnTo>
                    <a:pt x="96900" y="522630"/>
                  </a:lnTo>
                  <a:lnTo>
                    <a:pt x="96900" y="471703"/>
                  </a:lnTo>
                  <a:lnTo>
                    <a:pt x="156590" y="471703"/>
                  </a:lnTo>
                  <a:lnTo>
                    <a:pt x="156590" y="522630"/>
                  </a:lnTo>
                  <a:lnTo>
                    <a:pt x="186181" y="522630"/>
                  </a:lnTo>
                  <a:lnTo>
                    <a:pt x="186181" y="471703"/>
                  </a:lnTo>
                  <a:lnTo>
                    <a:pt x="252602" y="406374"/>
                  </a:lnTo>
                  <a:lnTo>
                    <a:pt x="252602" y="283413"/>
                  </a:lnTo>
                  <a:lnTo>
                    <a:pt x="193420" y="225285"/>
                  </a:lnTo>
                  <a:lnTo>
                    <a:pt x="89662" y="225285"/>
                  </a:lnTo>
                  <a:lnTo>
                    <a:pt x="89662" y="130682"/>
                  </a:lnTo>
                  <a:lnTo>
                    <a:pt x="170687" y="130682"/>
                  </a:lnTo>
                  <a:lnTo>
                    <a:pt x="170687" y="189229"/>
                  </a:lnTo>
                  <a:lnTo>
                    <a:pt x="252602" y="189229"/>
                  </a:lnTo>
                  <a:lnTo>
                    <a:pt x="252602" y="116204"/>
                  </a:lnTo>
                  <a:lnTo>
                    <a:pt x="186181" y="50926"/>
                  </a:lnTo>
                  <a:lnTo>
                    <a:pt x="1861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41853" y="3678173"/>
              <a:ext cx="252729" cy="523240"/>
            </a:xfrm>
            <a:custGeom>
              <a:avLst/>
              <a:gdLst/>
              <a:ahLst/>
              <a:cxnLst/>
              <a:rect l="l" t="t" r="r" b="b"/>
              <a:pathLst>
                <a:path w="252730" h="523239">
                  <a:moveTo>
                    <a:pt x="186181" y="0"/>
                  </a:moveTo>
                  <a:lnTo>
                    <a:pt x="156590" y="0"/>
                  </a:lnTo>
                  <a:lnTo>
                    <a:pt x="156590" y="50926"/>
                  </a:lnTo>
                  <a:lnTo>
                    <a:pt x="96900" y="50926"/>
                  </a:lnTo>
                  <a:lnTo>
                    <a:pt x="96900" y="0"/>
                  </a:lnTo>
                  <a:lnTo>
                    <a:pt x="66928" y="0"/>
                  </a:lnTo>
                  <a:lnTo>
                    <a:pt x="66928" y="50926"/>
                  </a:lnTo>
                  <a:lnTo>
                    <a:pt x="0" y="116204"/>
                  </a:lnTo>
                  <a:lnTo>
                    <a:pt x="0" y="240169"/>
                  </a:lnTo>
                  <a:lnTo>
                    <a:pt x="66928" y="305028"/>
                  </a:lnTo>
                  <a:lnTo>
                    <a:pt x="170687" y="305028"/>
                  </a:lnTo>
                  <a:lnTo>
                    <a:pt x="170687" y="399173"/>
                  </a:lnTo>
                  <a:lnTo>
                    <a:pt x="89662" y="399173"/>
                  </a:lnTo>
                  <a:lnTo>
                    <a:pt x="89662" y="348259"/>
                  </a:lnTo>
                  <a:lnTo>
                    <a:pt x="0" y="348259"/>
                  </a:lnTo>
                  <a:lnTo>
                    <a:pt x="0" y="406374"/>
                  </a:lnTo>
                  <a:lnTo>
                    <a:pt x="66928" y="471703"/>
                  </a:lnTo>
                  <a:lnTo>
                    <a:pt x="66928" y="522630"/>
                  </a:lnTo>
                  <a:lnTo>
                    <a:pt x="96900" y="522630"/>
                  </a:lnTo>
                  <a:lnTo>
                    <a:pt x="96900" y="471703"/>
                  </a:lnTo>
                  <a:lnTo>
                    <a:pt x="156590" y="471703"/>
                  </a:lnTo>
                  <a:lnTo>
                    <a:pt x="156590" y="522630"/>
                  </a:lnTo>
                  <a:lnTo>
                    <a:pt x="186181" y="522630"/>
                  </a:lnTo>
                  <a:lnTo>
                    <a:pt x="186181" y="471703"/>
                  </a:lnTo>
                  <a:lnTo>
                    <a:pt x="252602" y="406374"/>
                  </a:lnTo>
                  <a:lnTo>
                    <a:pt x="252602" y="283413"/>
                  </a:lnTo>
                  <a:lnTo>
                    <a:pt x="193420" y="225285"/>
                  </a:lnTo>
                  <a:lnTo>
                    <a:pt x="89662" y="225285"/>
                  </a:lnTo>
                  <a:lnTo>
                    <a:pt x="89662" y="130682"/>
                  </a:lnTo>
                  <a:lnTo>
                    <a:pt x="170687" y="130682"/>
                  </a:lnTo>
                  <a:lnTo>
                    <a:pt x="170687" y="189229"/>
                  </a:lnTo>
                  <a:lnTo>
                    <a:pt x="252602" y="189229"/>
                  </a:lnTo>
                  <a:lnTo>
                    <a:pt x="252602" y="116204"/>
                  </a:lnTo>
                  <a:lnTo>
                    <a:pt x="186181" y="50926"/>
                  </a:lnTo>
                  <a:lnTo>
                    <a:pt x="186181" y="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6150" y="3214878"/>
              <a:ext cx="1221105" cy="1074420"/>
            </a:xfrm>
            <a:custGeom>
              <a:avLst/>
              <a:gdLst/>
              <a:ahLst/>
              <a:cxnLst/>
              <a:rect l="l" t="t" r="r" b="b"/>
              <a:pathLst>
                <a:path w="1221104" h="1074420">
                  <a:moveTo>
                    <a:pt x="1220647" y="0"/>
                  </a:moveTo>
                  <a:lnTo>
                    <a:pt x="0" y="0"/>
                  </a:lnTo>
                  <a:lnTo>
                    <a:pt x="0" y="1073950"/>
                  </a:lnTo>
                  <a:lnTo>
                    <a:pt x="1220647" y="1073950"/>
                  </a:lnTo>
                  <a:lnTo>
                    <a:pt x="12206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86150" y="3214878"/>
              <a:ext cx="1221105" cy="1074420"/>
            </a:xfrm>
            <a:custGeom>
              <a:avLst/>
              <a:gdLst/>
              <a:ahLst/>
              <a:cxnLst/>
              <a:rect l="l" t="t" r="r" b="b"/>
              <a:pathLst>
                <a:path w="1221104" h="1074420">
                  <a:moveTo>
                    <a:pt x="0" y="1073950"/>
                  </a:moveTo>
                  <a:lnTo>
                    <a:pt x="1220647" y="1073950"/>
                  </a:lnTo>
                  <a:lnTo>
                    <a:pt x="1220647" y="0"/>
                  </a:lnTo>
                  <a:lnTo>
                    <a:pt x="0" y="0"/>
                  </a:lnTo>
                  <a:lnTo>
                    <a:pt x="0" y="10739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89197" y="3217926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118997" y="0"/>
                  </a:moveTo>
                  <a:lnTo>
                    <a:pt x="816610" y="51816"/>
                  </a:lnTo>
                  <a:lnTo>
                    <a:pt x="820674" y="0"/>
                  </a:lnTo>
                  <a:lnTo>
                    <a:pt x="571753" y="0"/>
                  </a:lnTo>
                  <a:lnTo>
                    <a:pt x="571753" y="55372"/>
                  </a:lnTo>
                  <a:lnTo>
                    <a:pt x="337819" y="0"/>
                  </a:lnTo>
                  <a:lnTo>
                    <a:pt x="341249" y="47879"/>
                  </a:lnTo>
                  <a:lnTo>
                    <a:pt x="145161" y="10922"/>
                  </a:lnTo>
                  <a:lnTo>
                    <a:pt x="419607" y="296799"/>
                  </a:lnTo>
                  <a:lnTo>
                    <a:pt x="373252" y="306070"/>
                  </a:lnTo>
                  <a:lnTo>
                    <a:pt x="298957" y="325628"/>
                  </a:lnTo>
                  <a:lnTo>
                    <a:pt x="230377" y="353822"/>
                  </a:lnTo>
                  <a:lnTo>
                    <a:pt x="177546" y="382651"/>
                  </a:lnTo>
                  <a:lnTo>
                    <a:pt x="127126" y="422402"/>
                  </a:lnTo>
                  <a:lnTo>
                    <a:pt x="87629" y="461010"/>
                  </a:lnTo>
                  <a:lnTo>
                    <a:pt x="50546" y="507111"/>
                  </a:lnTo>
                  <a:lnTo>
                    <a:pt x="25018" y="557911"/>
                  </a:lnTo>
                  <a:lnTo>
                    <a:pt x="9271" y="607441"/>
                  </a:lnTo>
                  <a:lnTo>
                    <a:pt x="1777" y="655878"/>
                  </a:lnTo>
                  <a:lnTo>
                    <a:pt x="0" y="686993"/>
                  </a:lnTo>
                  <a:lnTo>
                    <a:pt x="4063" y="721004"/>
                  </a:lnTo>
                  <a:lnTo>
                    <a:pt x="23240" y="787857"/>
                  </a:lnTo>
                  <a:lnTo>
                    <a:pt x="45847" y="833386"/>
                  </a:lnTo>
                  <a:lnTo>
                    <a:pt x="76073" y="874890"/>
                  </a:lnTo>
                  <a:lnTo>
                    <a:pt x="108585" y="907745"/>
                  </a:lnTo>
                  <a:lnTo>
                    <a:pt x="147954" y="941743"/>
                  </a:lnTo>
                  <a:lnTo>
                    <a:pt x="203200" y="978052"/>
                  </a:lnTo>
                  <a:lnTo>
                    <a:pt x="265811" y="1007452"/>
                  </a:lnTo>
                  <a:lnTo>
                    <a:pt x="330200" y="1029347"/>
                  </a:lnTo>
                  <a:lnTo>
                    <a:pt x="394080" y="1044333"/>
                  </a:lnTo>
                  <a:lnTo>
                    <a:pt x="445135" y="1052982"/>
                  </a:lnTo>
                  <a:lnTo>
                    <a:pt x="487552" y="1055865"/>
                  </a:lnTo>
                  <a:lnTo>
                    <a:pt x="694816" y="1055865"/>
                  </a:lnTo>
                  <a:lnTo>
                    <a:pt x="735329" y="1052982"/>
                  </a:lnTo>
                  <a:lnTo>
                    <a:pt x="787018" y="1047216"/>
                  </a:lnTo>
                  <a:lnTo>
                    <a:pt x="864235" y="1030503"/>
                  </a:lnTo>
                  <a:lnTo>
                    <a:pt x="903097" y="1018400"/>
                  </a:lnTo>
                  <a:lnTo>
                    <a:pt x="940815" y="1002830"/>
                  </a:lnTo>
                  <a:lnTo>
                    <a:pt x="981455" y="984973"/>
                  </a:lnTo>
                  <a:lnTo>
                    <a:pt x="1027302" y="959027"/>
                  </a:lnTo>
                  <a:lnTo>
                    <a:pt x="1072641" y="926757"/>
                  </a:lnTo>
                  <a:lnTo>
                    <a:pt x="1111503" y="888720"/>
                  </a:lnTo>
                  <a:lnTo>
                    <a:pt x="1141729" y="851839"/>
                  </a:lnTo>
                  <a:lnTo>
                    <a:pt x="1164336" y="818413"/>
                  </a:lnTo>
                  <a:lnTo>
                    <a:pt x="1189863" y="755586"/>
                  </a:lnTo>
                  <a:lnTo>
                    <a:pt x="1199768" y="718121"/>
                  </a:lnTo>
                  <a:lnTo>
                    <a:pt x="1202054" y="670852"/>
                  </a:lnTo>
                  <a:lnTo>
                    <a:pt x="1199768" y="625856"/>
                  </a:lnTo>
                  <a:lnTo>
                    <a:pt x="1178305" y="555625"/>
                  </a:lnTo>
                  <a:lnTo>
                    <a:pt x="1158621" y="517017"/>
                  </a:lnTo>
                  <a:lnTo>
                    <a:pt x="1134744" y="482346"/>
                  </a:lnTo>
                  <a:lnTo>
                    <a:pt x="1107948" y="452374"/>
                  </a:lnTo>
                  <a:lnTo>
                    <a:pt x="1044193" y="398780"/>
                  </a:lnTo>
                  <a:lnTo>
                    <a:pt x="1003553" y="371729"/>
                  </a:lnTo>
                  <a:lnTo>
                    <a:pt x="964691" y="353314"/>
                  </a:lnTo>
                  <a:lnTo>
                    <a:pt x="918210" y="333756"/>
                  </a:lnTo>
                  <a:lnTo>
                    <a:pt x="875284" y="318770"/>
                  </a:lnTo>
                  <a:lnTo>
                    <a:pt x="829944" y="307213"/>
                  </a:lnTo>
                  <a:lnTo>
                    <a:pt x="788797" y="299085"/>
                  </a:lnTo>
                  <a:lnTo>
                    <a:pt x="753363" y="296291"/>
                  </a:lnTo>
                  <a:lnTo>
                    <a:pt x="11189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89197" y="3217926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118997" y="0"/>
                  </a:moveTo>
                  <a:lnTo>
                    <a:pt x="816610" y="51816"/>
                  </a:lnTo>
                  <a:lnTo>
                    <a:pt x="820674" y="0"/>
                  </a:lnTo>
                  <a:lnTo>
                    <a:pt x="571753" y="0"/>
                  </a:lnTo>
                  <a:lnTo>
                    <a:pt x="571753" y="55372"/>
                  </a:lnTo>
                  <a:lnTo>
                    <a:pt x="337819" y="0"/>
                  </a:lnTo>
                  <a:lnTo>
                    <a:pt x="341249" y="47879"/>
                  </a:lnTo>
                  <a:lnTo>
                    <a:pt x="145161" y="10922"/>
                  </a:lnTo>
                  <a:lnTo>
                    <a:pt x="419607" y="296799"/>
                  </a:lnTo>
                  <a:lnTo>
                    <a:pt x="373252" y="306070"/>
                  </a:lnTo>
                  <a:lnTo>
                    <a:pt x="298957" y="325628"/>
                  </a:lnTo>
                  <a:lnTo>
                    <a:pt x="230377" y="353822"/>
                  </a:lnTo>
                  <a:lnTo>
                    <a:pt x="177546" y="382651"/>
                  </a:lnTo>
                  <a:lnTo>
                    <a:pt x="127126" y="422402"/>
                  </a:lnTo>
                  <a:lnTo>
                    <a:pt x="87629" y="461010"/>
                  </a:lnTo>
                  <a:lnTo>
                    <a:pt x="50546" y="507111"/>
                  </a:lnTo>
                  <a:lnTo>
                    <a:pt x="25018" y="557911"/>
                  </a:lnTo>
                  <a:lnTo>
                    <a:pt x="9271" y="607441"/>
                  </a:lnTo>
                  <a:lnTo>
                    <a:pt x="1777" y="655878"/>
                  </a:lnTo>
                  <a:lnTo>
                    <a:pt x="0" y="686993"/>
                  </a:lnTo>
                  <a:lnTo>
                    <a:pt x="4063" y="721004"/>
                  </a:lnTo>
                  <a:lnTo>
                    <a:pt x="23240" y="787857"/>
                  </a:lnTo>
                  <a:lnTo>
                    <a:pt x="45847" y="833386"/>
                  </a:lnTo>
                  <a:lnTo>
                    <a:pt x="76073" y="874890"/>
                  </a:lnTo>
                  <a:lnTo>
                    <a:pt x="108585" y="907745"/>
                  </a:lnTo>
                  <a:lnTo>
                    <a:pt x="147954" y="941743"/>
                  </a:lnTo>
                  <a:lnTo>
                    <a:pt x="203200" y="978052"/>
                  </a:lnTo>
                  <a:lnTo>
                    <a:pt x="265811" y="1007452"/>
                  </a:lnTo>
                  <a:lnTo>
                    <a:pt x="330200" y="1029347"/>
                  </a:lnTo>
                  <a:lnTo>
                    <a:pt x="394080" y="1044333"/>
                  </a:lnTo>
                  <a:lnTo>
                    <a:pt x="445135" y="1052982"/>
                  </a:lnTo>
                  <a:lnTo>
                    <a:pt x="487552" y="1055865"/>
                  </a:lnTo>
                  <a:lnTo>
                    <a:pt x="694816" y="1055865"/>
                  </a:lnTo>
                  <a:lnTo>
                    <a:pt x="735329" y="1052982"/>
                  </a:lnTo>
                  <a:lnTo>
                    <a:pt x="787018" y="1047216"/>
                  </a:lnTo>
                  <a:lnTo>
                    <a:pt x="864235" y="1030503"/>
                  </a:lnTo>
                  <a:lnTo>
                    <a:pt x="903097" y="1018400"/>
                  </a:lnTo>
                  <a:lnTo>
                    <a:pt x="940815" y="1002830"/>
                  </a:lnTo>
                  <a:lnTo>
                    <a:pt x="981455" y="984973"/>
                  </a:lnTo>
                  <a:lnTo>
                    <a:pt x="1027302" y="959027"/>
                  </a:lnTo>
                  <a:lnTo>
                    <a:pt x="1072641" y="926757"/>
                  </a:lnTo>
                  <a:lnTo>
                    <a:pt x="1111503" y="888720"/>
                  </a:lnTo>
                  <a:lnTo>
                    <a:pt x="1141729" y="851839"/>
                  </a:lnTo>
                  <a:lnTo>
                    <a:pt x="1164336" y="818413"/>
                  </a:lnTo>
                  <a:lnTo>
                    <a:pt x="1189863" y="755586"/>
                  </a:lnTo>
                  <a:lnTo>
                    <a:pt x="1199768" y="718121"/>
                  </a:lnTo>
                  <a:lnTo>
                    <a:pt x="1202054" y="670852"/>
                  </a:lnTo>
                  <a:lnTo>
                    <a:pt x="1199768" y="625856"/>
                  </a:lnTo>
                  <a:lnTo>
                    <a:pt x="1178305" y="555625"/>
                  </a:lnTo>
                  <a:lnTo>
                    <a:pt x="1158621" y="517017"/>
                  </a:lnTo>
                  <a:lnTo>
                    <a:pt x="1134744" y="482346"/>
                  </a:lnTo>
                  <a:lnTo>
                    <a:pt x="1107948" y="452374"/>
                  </a:lnTo>
                  <a:lnTo>
                    <a:pt x="1044193" y="398780"/>
                  </a:lnTo>
                  <a:lnTo>
                    <a:pt x="1003553" y="371729"/>
                  </a:lnTo>
                  <a:lnTo>
                    <a:pt x="964691" y="353314"/>
                  </a:lnTo>
                  <a:lnTo>
                    <a:pt x="918210" y="333756"/>
                  </a:lnTo>
                  <a:lnTo>
                    <a:pt x="875284" y="318770"/>
                  </a:lnTo>
                  <a:lnTo>
                    <a:pt x="829944" y="307213"/>
                  </a:lnTo>
                  <a:lnTo>
                    <a:pt x="788797" y="299085"/>
                  </a:lnTo>
                  <a:lnTo>
                    <a:pt x="753363" y="296291"/>
                  </a:lnTo>
                  <a:lnTo>
                    <a:pt x="1118997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9197" y="3217926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118997" y="0"/>
                  </a:moveTo>
                  <a:lnTo>
                    <a:pt x="816610" y="51816"/>
                  </a:lnTo>
                  <a:lnTo>
                    <a:pt x="820674" y="0"/>
                  </a:lnTo>
                  <a:lnTo>
                    <a:pt x="571753" y="0"/>
                  </a:lnTo>
                  <a:lnTo>
                    <a:pt x="571753" y="55372"/>
                  </a:lnTo>
                  <a:lnTo>
                    <a:pt x="337819" y="0"/>
                  </a:lnTo>
                  <a:lnTo>
                    <a:pt x="341249" y="47879"/>
                  </a:lnTo>
                  <a:lnTo>
                    <a:pt x="145161" y="10922"/>
                  </a:lnTo>
                  <a:lnTo>
                    <a:pt x="419607" y="296799"/>
                  </a:lnTo>
                  <a:lnTo>
                    <a:pt x="373252" y="306070"/>
                  </a:lnTo>
                  <a:lnTo>
                    <a:pt x="298957" y="325628"/>
                  </a:lnTo>
                  <a:lnTo>
                    <a:pt x="230377" y="353822"/>
                  </a:lnTo>
                  <a:lnTo>
                    <a:pt x="177546" y="382651"/>
                  </a:lnTo>
                  <a:lnTo>
                    <a:pt x="127126" y="422402"/>
                  </a:lnTo>
                  <a:lnTo>
                    <a:pt x="87629" y="461010"/>
                  </a:lnTo>
                  <a:lnTo>
                    <a:pt x="50546" y="507111"/>
                  </a:lnTo>
                  <a:lnTo>
                    <a:pt x="25018" y="557911"/>
                  </a:lnTo>
                  <a:lnTo>
                    <a:pt x="9271" y="607441"/>
                  </a:lnTo>
                  <a:lnTo>
                    <a:pt x="1777" y="655878"/>
                  </a:lnTo>
                  <a:lnTo>
                    <a:pt x="0" y="686993"/>
                  </a:lnTo>
                  <a:lnTo>
                    <a:pt x="4063" y="721004"/>
                  </a:lnTo>
                  <a:lnTo>
                    <a:pt x="23240" y="787857"/>
                  </a:lnTo>
                  <a:lnTo>
                    <a:pt x="45847" y="833386"/>
                  </a:lnTo>
                  <a:lnTo>
                    <a:pt x="76073" y="874890"/>
                  </a:lnTo>
                  <a:lnTo>
                    <a:pt x="108585" y="907745"/>
                  </a:lnTo>
                  <a:lnTo>
                    <a:pt x="147954" y="941743"/>
                  </a:lnTo>
                  <a:lnTo>
                    <a:pt x="203200" y="978052"/>
                  </a:lnTo>
                  <a:lnTo>
                    <a:pt x="265811" y="1007452"/>
                  </a:lnTo>
                  <a:lnTo>
                    <a:pt x="330200" y="1029347"/>
                  </a:lnTo>
                  <a:lnTo>
                    <a:pt x="394080" y="1044333"/>
                  </a:lnTo>
                  <a:lnTo>
                    <a:pt x="445135" y="1052982"/>
                  </a:lnTo>
                  <a:lnTo>
                    <a:pt x="487552" y="1055865"/>
                  </a:lnTo>
                  <a:lnTo>
                    <a:pt x="694816" y="1055865"/>
                  </a:lnTo>
                  <a:lnTo>
                    <a:pt x="735329" y="1052982"/>
                  </a:lnTo>
                  <a:lnTo>
                    <a:pt x="823087" y="1040879"/>
                  </a:lnTo>
                  <a:lnTo>
                    <a:pt x="864235" y="1030503"/>
                  </a:lnTo>
                  <a:lnTo>
                    <a:pt x="903097" y="1018400"/>
                  </a:lnTo>
                  <a:lnTo>
                    <a:pt x="940815" y="1002830"/>
                  </a:lnTo>
                  <a:lnTo>
                    <a:pt x="981455" y="984973"/>
                  </a:lnTo>
                  <a:lnTo>
                    <a:pt x="1027302" y="959027"/>
                  </a:lnTo>
                  <a:lnTo>
                    <a:pt x="1072641" y="926757"/>
                  </a:lnTo>
                  <a:lnTo>
                    <a:pt x="1111503" y="888720"/>
                  </a:lnTo>
                  <a:lnTo>
                    <a:pt x="1141729" y="851839"/>
                  </a:lnTo>
                  <a:lnTo>
                    <a:pt x="1164336" y="818413"/>
                  </a:lnTo>
                  <a:lnTo>
                    <a:pt x="1189863" y="755586"/>
                  </a:lnTo>
                  <a:lnTo>
                    <a:pt x="1199768" y="718121"/>
                  </a:lnTo>
                  <a:lnTo>
                    <a:pt x="1202054" y="670852"/>
                  </a:lnTo>
                  <a:lnTo>
                    <a:pt x="1191640" y="591947"/>
                  </a:lnTo>
                  <a:lnTo>
                    <a:pt x="1178305" y="555625"/>
                  </a:lnTo>
                  <a:lnTo>
                    <a:pt x="1158621" y="517017"/>
                  </a:lnTo>
                  <a:lnTo>
                    <a:pt x="1134744" y="482346"/>
                  </a:lnTo>
                  <a:lnTo>
                    <a:pt x="1080135" y="426466"/>
                  </a:lnTo>
                  <a:lnTo>
                    <a:pt x="1044193" y="398780"/>
                  </a:lnTo>
                  <a:lnTo>
                    <a:pt x="1003553" y="371729"/>
                  </a:lnTo>
                  <a:lnTo>
                    <a:pt x="964691" y="353314"/>
                  </a:lnTo>
                  <a:lnTo>
                    <a:pt x="918210" y="333756"/>
                  </a:lnTo>
                  <a:lnTo>
                    <a:pt x="875284" y="318770"/>
                  </a:lnTo>
                  <a:lnTo>
                    <a:pt x="829944" y="307213"/>
                  </a:lnTo>
                  <a:lnTo>
                    <a:pt x="788797" y="299085"/>
                  </a:lnTo>
                  <a:lnTo>
                    <a:pt x="753363" y="296291"/>
                  </a:lnTo>
                  <a:lnTo>
                    <a:pt x="11189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9197" y="3217926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45161" y="10922"/>
                  </a:moveTo>
                  <a:lnTo>
                    <a:pt x="341249" y="47879"/>
                  </a:lnTo>
                  <a:lnTo>
                    <a:pt x="337819" y="0"/>
                  </a:lnTo>
                  <a:lnTo>
                    <a:pt x="571753" y="55372"/>
                  </a:lnTo>
                  <a:lnTo>
                    <a:pt x="571753" y="0"/>
                  </a:lnTo>
                  <a:lnTo>
                    <a:pt x="820674" y="0"/>
                  </a:lnTo>
                  <a:lnTo>
                    <a:pt x="816610" y="51816"/>
                  </a:lnTo>
                  <a:lnTo>
                    <a:pt x="1118997" y="0"/>
                  </a:lnTo>
                  <a:lnTo>
                    <a:pt x="753363" y="296291"/>
                  </a:lnTo>
                  <a:lnTo>
                    <a:pt x="788797" y="299085"/>
                  </a:lnTo>
                  <a:lnTo>
                    <a:pt x="829944" y="307213"/>
                  </a:lnTo>
                  <a:lnTo>
                    <a:pt x="875284" y="318770"/>
                  </a:lnTo>
                  <a:lnTo>
                    <a:pt x="918210" y="333756"/>
                  </a:lnTo>
                  <a:lnTo>
                    <a:pt x="964691" y="353314"/>
                  </a:lnTo>
                  <a:lnTo>
                    <a:pt x="1003553" y="371729"/>
                  </a:lnTo>
                  <a:lnTo>
                    <a:pt x="1044193" y="398780"/>
                  </a:lnTo>
                  <a:lnTo>
                    <a:pt x="1080135" y="426466"/>
                  </a:lnTo>
                  <a:lnTo>
                    <a:pt x="1134744" y="482346"/>
                  </a:lnTo>
                  <a:lnTo>
                    <a:pt x="1158621" y="517017"/>
                  </a:lnTo>
                  <a:lnTo>
                    <a:pt x="1178305" y="555625"/>
                  </a:lnTo>
                  <a:lnTo>
                    <a:pt x="1191640" y="591947"/>
                  </a:lnTo>
                  <a:lnTo>
                    <a:pt x="1202054" y="670852"/>
                  </a:lnTo>
                  <a:lnTo>
                    <a:pt x="1199768" y="718121"/>
                  </a:lnTo>
                  <a:lnTo>
                    <a:pt x="1189863" y="755586"/>
                  </a:lnTo>
                  <a:lnTo>
                    <a:pt x="1164336" y="818413"/>
                  </a:lnTo>
                  <a:lnTo>
                    <a:pt x="1141729" y="851839"/>
                  </a:lnTo>
                  <a:lnTo>
                    <a:pt x="1111503" y="888720"/>
                  </a:lnTo>
                  <a:lnTo>
                    <a:pt x="1072641" y="926757"/>
                  </a:lnTo>
                  <a:lnTo>
                    <a:pt x="1027302" y="959027"/>
                  </a:lnTo>
                  <a:lnTo>
                    <a:pt x="981455" y="984973"/>
                  </a:lnTo>
                  <a:lnTo>
                    <a:pt x="940815" y="1002830"/>
                  </a:lnTo>
                  <a:lnTo>
                    <a:pt x="903097" y="1018400"/>
                  </a:lnTo>
                  <a:lnTo>
                    <a:pt x="864235" y="1030503"/>
                  </a:lnTo>
                  <a:lnTo>
                    <a:pt x="823087" y="1040879"/>
                  </a:lnTo>
                  <a:lnTo>
                    <a:pt x="735329" y="1052982"/>
                  </a:lnTo>
                  <a:lnTo>
                    <a:pt x="694816" y="1055865"/>
                  </a:lnTo>
                  <a:lnTo>
                    <a:pt x="487552" y="1055865"/>
                  </a:lnTo>
                  <a:lnTo>
                    <a:pt x="445135" y="1052982"/>
                  </a:lnTo>
                  <a:lnTo>
                    <a:pt x="394080" y="1044333"/>
                  </a:lnTo>
                  <a:lnTo>
                    <a:pt x="330200" y="1029347"/>
                  </a:lnTo>
                  <a:lnTo>
                    <a:pt x="265811" y="1007452"/>
                  </a:lnTo>
                  <a:lnTo>
                    <a:pt x="203200" y="978052"/>
                  </a:lnTo>
                  <a:lnTo>
                    <a:pt x="147954" y="941743"/>
                  </a:lnTo>
                  <a:lnTo>
                    <a:pt x="108585" y="907745"/>
                  </a:lnTo>
                  <a:lnTo>
                    <a:pt x="76073" y="874890"/>
                  </a:lnTo>
                  <a:lnTo>
                    <a:pt x="45847" y="833386"/>
                  </a:lnTo>
                  <a:lnTo>
                    <a:pt x="23240" y="787857"/>
                  </a:lnTo>
                  <a:lnTo>
                    <a:pt x="4063" y="721004"/>
                  </a:lnTo>
                  <a:lnTo>
                    <a:pt x="0" y="686993"/>
                  </a:lnTo>
                  <a:lnTo>
                    <a:pt x="1777" y="655878"/>
                  </a:lnTo>
                  <a:lnTo>
                    <a:pt x="9271" y="607441"/>
                  </a:lnTo>
                  <a:lnTo>
                    <a:pt x="25018" y="557911"/>
                  </a:lnTo>
                  <a:lnTo>
                    <a:pt x="50546" y="507111"/>
                  </a:lnTo>
                  <a:lnTo>
                    <a:pt x="87629" y="461010"/>
                  </a:lnTo>
                  <a:lnTo>
                    <a:pt x="127126" y="422402"/>
                  </a:lnTo>
                  <a:lnTo>
                    <a:pt x="177546" y="382651"/>
                  </a:lnTo>
                  <a:lnTo>
                    <a:pt x="230377" y="353822"/>
                  </a:lnTo>
                  <a:lnTo>
                    <a:pt x="298957" y="325628"/>
                  </a:lnTo>
                  <a:lnTo>
                    <a:pt x="373252" y="306070"/>
                  </a:lnTo>
                  <a:lnTo>
                    <a:pt x="419607" y="296799"/>
                  </a:lnTo>
                  <a:lnTo>
                    <a:pt x="145161" y="1092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34205" y="3557778"/>
              <a:ext cx="302895" cy="628015"/>
            </a:xfrm>
            <a:custGeom>
              <a:avLst/>
              <a:gdLst/>
              <a:ahLst/>
              <a:cxnLst/>
              <a:rect l="l" t="t" r="r" b="b"/>
              <a:pathLst>
                <a:path w="302895" h="628014">
                  <a:moveTo>
                    <a:pt x="223139" y="0"/>
                  </a:moveTo>
                  <a:lnTo>
                    <a:pt x="187706" y="0"/>
                  </a:lnTo>
                  <a:lnTo>
                    <a:pt x="187706" y="61087"/>
                  </a:lnTo>
                  <a:lnTo>
                    <a:pt x="116205" y="61087"/>
                  </a:lnTo>
                  <a:lnTo>
                    <a:pt x="116205" y="0"/>
                  </a:lnTo>
                  <a:lnTo>
                    <a:pt x="80137" y="0"/>
                  </a:lnTo>
                  <a:lnTo>
                    <a:pt x="80137" y="61087"/>
                  </a:lnTo>
                  <a:lnTo>
                    <a:pt x="0" y="139573"/>
                  </a:lnTo>
                  <a:lnTo>
                    <a:pt x="0" y="288417"/>
                  </a:lnTo>
                  <a:lnTo>
                    <a:pt x="80137" y="366229"/>
                  </a:lnTo>
                  <a:lnTo>
                    <a:pt x="204470" y="366229"/>
                  </a:lnTo>
                  <a:lnTo>
                    <a:pt x="204470" y="479272"/>
                  </a:lnTo>
                  <a:lnTo>
                    <a:pt x="107442" y="479272"/>
                  </a:lnTo>
                  <a:lnTo>
                    <a:pt x="107442" y="418134"/>
                  </a:lnTo>
                  <a:lnTo>
                    <a:pt x="0" y="418134"/>
                  </a:lnTo>
                  <a:lnTo>
                    <a:pt x="0" y="487921"/>
                  </a:lnTo>
                  <a:lnTo>
                    <a:pt x="80137" y="566369"/>
                  </a:lnTo>
                  <a:lnTo>
                    <a:pt x="80137" y="627494"/>
                  </a:lnTo>
                  <a:lnTo>
                    <a:pt x="116205" y="627494"/>
                  </a:lnTo>
                  <a:lnTo>
                    <a:pt x="116205" y="566369"/>
                  </a:lnTo>
                  <a:lnTo>
                    <a:pt x="187706" y="566369"/>
                  </a:lnTo>
                  <a:lnTo>
                    <a:pt x="187706" y="627494"/>
                  </a:lnTo>
                  <a:lnTo>
                    <a:pt x="223139" y="627494"/>
                  </a:lnTo>
                  <a:lnTo>
                    <a:pt x="223139" y="566369"/>
                  </a:lnTo>
                  <a:lnTo>
                    <a:pt x="302641" y="487921"/>
                  </a:lnTo>
                  <a:lnTo>
                    <a:pt x="302641" y="340271"/>
                  </a:lnTo>
                  <a:lnTo>
                    <a:pt x="231775" y="270510"/>
                  </a:lnTo>
                  <a:lnTo>
                    <a:pt x="107442" y="270510"/>
                  </a:lnTo>
                  <a:lnTo>
                    <a:pt x="107442" y="156845"/>
                  </a:lnTo>
                  <a:lnTo>
                    <a:pt x="204470" y="156845"/>
                  </a:lnTo>
                  <a:lnTo>
                    <a:pt x="204470" y="227203"/>
                  </a:lnTo>
                  <a:lnTo>
                    <a:pt x="302641" y="227203"/>
                  </a:lnTo>
                  <a:lnTo>
                    <a:pt x="302641" y="139573"/>
                  </a:lnTo>
                  <a:lnTo>
                    <a:pt x="223139" y="61087"/>
                  </a:lnTo>
                  <a:lnTo>
                    <a:pt x="2231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34205" y="3557778"/>
              <a:ext cx="302895" cy="628015"/>
            </a:xfrm>
            <a:custGeom>
              <a:avLst/>
              <a:gdLst/>
              <a:ahLst/>
              <a:cxnLst/>
              <a:rect l="l" t="t" r="r" b="b"/>
              <a:pathLst>
                <a:path w="302895" h="628014">
                  <a:moveTo>
                    <a:pt x="223139" y="0"/>
                  </a:moveTo>
                  <a:lnTo>
                    <a:pt x="187706" y="0"/>
                  </a:lnTo>
                  <a:lnTo>
                    <a:pt x="187706" y="61087"/>
                  </a:lnTo>
                  <a:lnTo>
                    <a:pt x="116205" y="61087"/>
                  </a:lnTo>
                  <a:lnTo>
                    <a:pt x="116205" y="0"/>
                  </a:lnTo>
                  <a:lnTo>
                    <a:pt x="80137" y="0"/>
                  </a:lnTo>
                  <a:lnTo>
                    <a:pt x="80137" y="61087"/>
                  </a:lnTo>
                  <a:lnTo>
                    <a:pt x="0" y="139573"/>
                  </a:lnTo>
                  <a:lnTo>
                    <a:pt x="0" y="288417"/>
                  </a:lnTo>
                  <a:lnTo>
                    <a:pt x="80137" y="366229"/>
                  </a:lnTo>
                  <a:lnTo>
                    <a:pt x="204470" y="366229"/>
                  </a:lnTo>
                  <a:lnTo>
                    <a:pt x="204470" y="479272"/>
                  </a:lnTo>
                  <a:lnTo>
                    <a:pt x="107442" y="479272"/>
                  </a:lnTo>
                  <a:lnTo>
                    <a:pt x="107442" y="418134"/>
                  </a:lnTo>
                  <a:lnTo>
                    <a:pt x="0" y="418134"/>
                  </a:lnTo>
                  <a:lnTo>
                    <a:pt x="0" y="487921"/>
                  </a:lnTo>
                  <a:lnTo>
                    <a:pt x="80137" y="566369"/>
                  </a:lnTo>
                  <a:lnTo>
                    <a:pt x="80137" y="627494"/>
                  </a:lnTo>
                  <a:lnTo>
                    <a:pt x="116205" y="627494"/>
                  </a:lnTo>
                  <a:lnTo>
                    <a:pt x="116205" y="566369"/>
                  </a:lnTo>
                  <a:lnTo>
                    <a:pt x="187706" y="566369"/>
                  </a:lnTo>
                  <a:lnTo>
                    <a:pt x="187706" y="627494"/>
                  </a:lnTo>
                  <a:lnTo>
                    <a:pt x="223139" y="627494"/>
                  </a:lnTo>
                  <a:lnTo>
                    <a:pt x="223139" y="566369"/>
                  </a:lnTo>
                  <a:lnTo>
                    <a:pt x="302641" y="487921"/>
                  </a:lnTo>
                  <a:lnTo>
                    <a:pt x="302641" y="340271"/>
                  </a:lnTo>
                  <a:lnTo>
                    <a:pt x="231775" y="270510"/>
                  </a:lnTo>
                  <a:lnTo>
                    <a:pt x="107442" y="270510"/>
                  </a:lnTo>
                  <a:lnTo>
                    <a:pt x="107442" y="156845"/>
                  </a:lnTo>
                  <a:lnTo>
                    <a:pt x="204470" y="156845"/>
                  </a:lnTo>
                  <a:lnTo>
                    <a:pt x="204470" y="227203"/>
                  </a:lnTo>
                  <a:lnTo>
                    <a:pt x="302641" y="227203"/>
                  </a:lnTo>
                  <a:lnTo>
                    <a:pt x="302641" y="139573"/>
                  </a:lnTo>
                  <a:lnTo>
                    <a:pt x="223139" y="61087"/>
                  </a:lnTo>
                  <a:lnTo>
                    <a:pt x="223139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40246" y="3568446"/>
              <a:ext cx="816610" cy="719455"/>
            </a:xfrm>
            <a:custGeom>
              <a:avLst/>
              <a:gdLst/>
              <a:ahLst/>
              <a:cxnLst/>
              <a:rect l="l" t="t" r="r" b="b"/>
              <a:pathLst>
                <a:path w="816609" h="719454">
                  <a:moveTo>
                    <a:pt x="816381" y="0"/>
                  </a:moveTo>
                  <a:lnTo>
                    <a:pt x="0" y="0"/>
                  </a:lnTo>
                  <a:lnTo>
                    <a:pt x="0" y="719010"/>
                  </a:lnTo>
                  <a:lnTo>
                    <a:pt x="816381" y="719010"/>
                  </a:lnTo>
                  <a:lnTo>
                    <a:pt x="816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40246" y="3568446"/>
              <a:ext cx="816610" cy="719455"/>
            </a:xfrm>
            <a:custGeom>
              <a:avLst/>
              <a:gdLst/>
              <a:ahLst/>
              <a:cxnLst/>
              <a:rect l="l" t="t" r="r" b="b"/>
              <a:pathLst>
                <a:path w="816609" h="719454">
                  <a:moveTo>
                    <a:pt x="0" y="719010"/>
                  </a:moveTo>
                  <a:lnTo>
                    <a:pt x="816381" y="719010"/>
                  </a:lnTo>
                  <a:lnTo>
                    <a:pt x="816381" y="0"/>
                  </a:lnTo>
                  <a:lnTo>
                    <a:pt x="0" y="0"/>
                  </a:lnTo>
                  <a:lnTo>
                    <a:pt x="0" y="71901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4817" y="3571494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3" y="34543"/>
                  </a:lnTo>
                  <a:lnTo>
                    <a:pt x="545210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8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1"/>
                  </a:lnTo>
                  <a:lnTo>
                    <a:pt x="198627" y="217042"/>
                  </a:lnTo>
                  <a:lnTo>
                    <a:pt x="153034" y="235838"/>
                  </a:lnTo>
                  <a:lnTo>
                    <a:pt x="117982" y="255015"/>
                  </a:lnTo>
                  <a:lnTo>
                    <a:pt x="84454" y="281558"/>
                  </a:lnTo>
                  <a:lnTo>
                    <a:pt x="33527" y="338035"/>
                  </a:lnTo>
                  <a:lnTo>
                    <a:pt x="6223" y="404875"/>
                  </a:lnTo>
                  <a:lnTo>
                    <a:pt x="0" y="457898"/>
                  </a:lnTo>
                  <a:lnTo>
                    <a:pt x="2666" y="480555"/>
                  </a:lnTo>
                  <a:lnTo>
                    <a:pt x="15366" y="525106"/>
                  </a:lnTo>
                  <a:lnTo>
                    <a:pt x="50546" y="583120"/>
                  </a:lnTo>
                  <a:lnTo>
                    <a:pt x="98298" y="627684"/>
                  </a:lnTo>
                  <a:lnTo>
                    <a:pt x="135000" y="651878"/>
                  </a:lnTo>
                  <a:lnTo>
                    <a:pt x="176529" y="671474"/>
                  </a:lnTo>
                  <a:lnTo>
                    <a:pt x="219328" y="686066"/>
                  </a:lnTo>
                  <a:lnTo>
                    <a:pt x="261747" y="696061"/>
                  </a:lnTo>
                  <a:lnTo>
                    <a:pt x="323850" y="703732"/>
                  </a:lnTo>
                  <a:lnTo>
                    <a:pt x="461517" y="703732"/>
                  </a:lnTo>
                  <a:lnTo>
                    <a:pt x="522858" y="697979"/>
                  </a:lnTo>
                  <a:lnTo>
                    <a:pt x="574166" y="686841"/>
                  </a:lnTo>
                  <a:lnTo>
                    <a:pt x="624966" y="668400"/>
                  </a:lnTo>
                  <a:lnTo>
                    <a:pt x="682498" y="639203"/>
                  </a:lnTo>
                  <a:lnTo>
                    <a:pt x="738377" y="592340"/>
                  </a:lnTo>
                  <a:lnTo>
                    <a:pt x="773429" y="545477"/>
                  </a:lnTo>
                  <a:lnTo>
                    <a:pt x="790448" y="503605"/>
                  </a:lnTo>
                  <a:lnTo>
                    <a:pt x="798449" y="447128"/>
                  </a:lnTo>
                  <a:lnTo>
                    <a:pt x="796925" y="417169"/>
                  </a:lnTo>
                  <a:lnTo>
                    <a:pt x="782701" y="370306"/>
                  </a:lnTo>
                  <a:lnTo>
                    <a:pt x="753745" y="321525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6" y="204723"/>
                  </a:lnTo>
                  <a:lnTo>
                    <a:pt x="500506" y="197484"/>
                  </a:lnTo>
                  <a:lnTo>
                    <a:pt x="74333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44817" y="3571494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3" y="34543"/>
                  </a:lnTo>
                  <a:lnTo>
                    <a:pt x="545210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8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1"/>
                  </a:lnTo>
                  <a:lnTo>
                    <a:pt x="198627" y="217042"/>
                  </a:lnTo>
                  <a:lnTo>
                    <a:pt x="153034" y="235838"/>
                  </a:lnTo>
                  <a:lnTo>
                    <a:pt x="117982" y="255015"/>
                  </a:lnTo>
                  <a:lnTo>
                    <a:pt x="84454" y="281558"/>
                  </a:lnTo>
                  <a:lnTo>
                    <a:pt x="33527" y="338035"/>
                  </a:lnTo>
                  <a:lnTo>
                    <a:pt x="6223" y="404875"/>
                  </a:lnTo>
                  <a:lnTo>
                    <a:pt x="0" y="457898"/>
                  </a:lnTo>
                  <a:lnTo>
                    <a:pt x="2666" y="480555"/>
                  </a:lnTo>
                  <a:lnTo>
                    <a:pt x="15366" y="525106"/>
                  </a:lnTo>
                  <a:lnTo>
                    <a:pt x="50546" y="583120"/>
                  </a:lnTo>
                  <a:lnTo>
                    <a:pt x="98298" y="627684"/>
                  </a:lnTo>
                  <a:lnTo>
                    <a:pt x="135000" y="651878"/>
                  </a:lnTo>
                  <a:lnTo>
                    <a:pt x="176529" y="671474"/>
                  </a:lnTo>
                  <a:lnTo>
                    <a:pt x="219328" y="686066"/>
                  </a:lnTo>
                  <a:lnTo>
                    <a:pt x="261747" y="696061"/>
                  </a:lnTo>
                  <a:lnTo>
                    <a:pt x="323850" y="703732"/>
                  </a:lnTo>
                  <a:lnTo>
                    <a:pt x="461517" y="703732"/>
                  </a:lnTo>
                  <a:lnTo>
                    <a:pt x="522858" y="697979"/>
                  </a:lnTo>
                  <a:lnTo>
                    <a:pt x="574166" y="686841"/>
                  </a:lnTo>
                  <a:lnTo>
                    <a:pt x="624966" y="668400"/>
                  </a:lnTo>
                  <a:lnTo>
                    <a:pt x="682498" y="639203"/>
                  </a:lnTo>
                  <a:lnTo>
                    <a:pt x="738377" y="592340"/>
                  </a:lnTo>
                  <a:lnTo>
                    <a:pt x="773429" y="545477"/>
                  </a:lnTo>
                  <a:lnTo>
                    <a:pt x="790448" y="503605"/>
                  </a:lnTo>
                  <a:lnTo>
                    <a:pt x="798449" y="447128"/>
                  </a:lnTo>
                  <a:lnTo>
                    <a:pt x="796925" y="417169"/>
                  </a:lnTo>
                  <a:lnTo>
                    <a:pt x="782701" y="370306"/>
                  </a:lnTo>
                  <a:lnTo>
                    <a:pt x="753745" y="321525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6" y="204723"/>
                  </a:lnTo>
                  <a:lnTo>
                    <a:pt x="500506" y="197484"/>
                  </a:lnTo>
                  <a:lnTo>
                    <a:pt x="743330" y="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44817" y="3571494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743330" y="0"/>
                  </a:moveTo>
                  <a:lnTo>
                    <a:pt x="542543" y="34543"/>
                  </a:lnTo>
                  <a:lnTo>
                    <a:pt x="545210" y="0"/>
                  </a:lnTo>
                  <a:lnTo>
                    <a:pt x="379729" y="0"/>
                  </a:lnTo>
                  <a:lnTo>
                    <a:pt x="379729" y="36829"/>
                  </a:lnTo>
                  <a:lnTo>
                    <a:pt x="224408" y="0"/>
                  </a:lnTo>
                  <a:lnTo>
                    <a:pt x="226695" y="31876"/>
                  </a:lnTo>
                  <a:lnTo>
                    <a:pt x="96392" y="7238"/>
                  </a:lnTo>
                  <a:lnTo>
                    <a:pt x="278764" y="197865"/>
                  </a:lnTo>
                  <a:lnTo>
                    <a:pt x="247903" y="203961"/>
                  </a:lnTo>
                  <a:lnTo>
                    <a:pt x="198627" y="217042"/>
                  </a:lnTo>
                  <a:lnTo>
                    <a:pt x="153034" y="235838"/>
                  </a:lnTo>
                  <a:lnTo>
                    <a:pt x="117982" y="255015"/>
                  </a:lnTo>
                  <a:lnTo>
                    <a:pt x="58165" y="307301"/>
                  </a:lnTo>
                  <a:lnTo>
                    <a:pt x="16636" y="371843"/>
                  </a:lnTo>
                  <a:lnTo>
                    <a:pt x="1142" y="437146"/>
                  </a:lnTo>
                  <a:lnTo>
                    <a:pt x="0" y="457898"/>
                  </a:lnTo>
                  <a:lnTo>
                    <a:pt x="2666" y="480555"/>
                  </a:lnTo>
                  <a:lnTo>
                    <a:pt x="15366" y="525106"/>
                  </a:lnTo>
                  <a:lnTo>
                    <a:pt x="50546" y="583120"/>
                  </a:lnTo>
                  <a:lnTo>
                    <a:pt x="98298" y="627684"/>
                  </a:lnTo>
                  <a:lnTo>
                    <a:pt x="135000" y="651878"/>
                  </a:lnTo>
                  <a:lnTo>
                    <a:pt x="176529" y="671474"/>
                  </a:lnTo>
                  <a:lnTo>
                    <a:pt x="219328" y="686066"/>
                  </a:lnTo>
                  <a:lnTo>
                    <a:pt x="261747" y="696061"/>
                  </a:lnTo>
                  <a:lnTo>
                    <a:pt x="323850" y="703732"/>
                  </a:lnTo>
                  <a:lnTo>
                    <a:pt x="461517" y="703732"/>
                  </a:lnTo>
                  <a:lnTo>
                    <a:pt x="546734" y="693750"/>
                  </a:lnTo>
                  <a:lnTo>
                    <a:pt x="599948" y="678764"/>
                  </a:lnTo>
                  <a:lnTo>
                    <a:pt x="652017" y="656488"/>
                  </a:lnTo>
                  <a:lnTo>
                    <a:pt x="712470" y="617689"/>
                  </a:lnTo>
                  <a:lnTo>
                    <a:pt x="758443" y="567753"/>
                  </a:lnTo>
                  <a:lnTo>
                    <a:pt x="783081" y="525500"/>
                  </a:lnTo>
                  <a:lnTo>
                    <a:pt x="796925" y="478624"/>
                  </a:lnTo>
                  <a:lnTo>
                    <a:pt x="798449" y="447128"/>
                  </a:lnTo>
                  <a:lnTo>
                    <a:pt x="796925" y="417169"/>
                  </a:lnTo>
                  <a:lnTo>
                    <a:pt x="782701" y="370306"/>
                  </a:lnTo>
                  <a:lnTo>
                    <a:pt x="753745" y="321525"/>
                  </a:lnTo>
                  <a:lnTo>
                    <a:pt x="717550" y="284225"/>
                  </a:lnTo>
                  <a:lnTo>
                    <a:pt x="666623" y="247776"/>
                  </a:lnTo>
                  <a:lnTo>
                    <a:pt x="609980" y="222376"/>
                  </a:lnTo>
                  <a:lnTo>
                    <a:pt x="551306" y="204723"/>
                  </a:lnTo>
                  <a:lnTo>
                    <a:pt x="500506" y="197484"/>
                  </a:lnTo>
                  <a:lnTo>
                    <a:pt x="74333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44817" y="3571494"/>
              <a:ext cx="798830" cy="704215"/>
            </a:xfrm>
            <a:custGeom>
              <a:avLst/>
              <a:gdLst/>
              <a:ahLst/>
              <a:cxnLst/>
              <a:rect l="l" t="t" r="r" b="b"/>
              <a:pathLst>
                <a:path w="798829" h="704214">
                  <a:moveTo>
                    <a:pt x="96392" y="7238"/>
                  </a:moveTo>
                  <a:lnTo>
                    <a:pt x="226695" y="31876"/>
                  </a:lnTo>
                  <a:lnTo>
                    <a:pt x="224408" y="0"/>
                  </a:lnTo>
                  <a:lnTo>
                    <a:pt x="379729" y="36829"/>
                  </a:lnTo>
                  <a:lnTo>
                    <a:pt x="379729" y="0"/>
                  </a:lnTo>
                  <a:lnTo>
                    <a:pt x="545210" y="0"/>
                  </a:lnTo>
                  <a:lnTo>
                    <a:pt x="542543" y="34543"/>
                  </a:lnTo>
                  <a:lnTo>
                    <a:pt x="743330" y="0"/>
                  </a:lnTo>
                  <a:lnTo>
                    <a:pt x="500506" y="197484"/>
                  </a:lnTo>
                  <a:lnTo>
                    <a:pt x="524001" y="199389"/>
                  </a:lnTo>
                  <a:lnTo>
                    <a:pt x="551306" y="204723"/>
                  </a:lnTo>
                  <a:lnTo>
                    <a:pt x="609980" y="222376"/>
                  </a:lnTo>
                  <a:lnTo>
                    <a:pt x="666623" y="247776"/>
                  </a:lnTo>
                  <a:lnTo>
                    <a:pt x="717550" y="284225"/>
                  </a:lnTo>
                  <a:lnTo>
                    <a:pt x="753745" y="321525"/>
                  </a:lnTo>
                  <a:lnTo>
                    <a:pt x="782701" y="370306"/>
                  </a:lnTo>
                  <a:lnTo>
                    <a:pt x="796925" y="417169"/>
                  </a:lnTo>
                  <a:lnTo>
                    <a:pt x="798449" y="447128"/>
                  </a:lnTo>
                  <a:lnTo>
                    <a:pt x="796925" y="478624"/>
                  </a:lnTo>
                  <a:lnTo>
                    <a:pt x="783081" y="525500"/>
                  </a:lnTo>
                  <a:lnTo>
                    <a:pt x="758443" y="567753"/>
                  </a:lnTo>
                  <a:lnTo>
                    <a:pt x="712470" y="617689"/>
                  </a:lnTo>
                  <a:lnTo>
                    <a:pt x="652017" y="656488"/>
                  </a:lnTo>
                  <a:lnTo>
                    <a:pt x="599948" y="678764"/>
                  </a:lnTo>
                  <a:lnTo>
                    <a:pt x="546734" y="693750"/>
                  </a:lnTo>
                  <a:lnTo>
                    <a:pt x="488568" y="701814"/>
                  </a:lnTo>
                  <a:lnTo>
                    <a:pt x="461517" y="703732"/>
                  </a:lnTo>
                  <a:lnTo>
                    <a:pt x="323850" y="703732"/>
                  </a:lnTo>
                  <a:lnTo>
                    <a:pt x="261747" y="696061"/>
                  </a:lnTo>
                  <a:lnTo>
                    <a:pt x="219328" y="686066"/>
                  </a:lnTo>
                  <a:lnTo>
                    <a:pt x="176529" y="671474"/>
                  </a:lnTo>
                  <a:lnTo>
                    <a:pt x="135000" y="651878"/>
                  </a:lnTo>
                  <a:lnTo>
                    <a:pt x="98298" y="627684"/>
                  </a:lnTo>
                  <a:lnTo>
                    <a:pt x="50546" y="583120"/>
                  </a:lnTo>
                  <a:lnTo>
                    <a:pt x="15366" y="525106"/>
                  </a:lnTo>
                  <a:lnTo>
                    <a:pt x="2666" y="480555"/>
                  </a:lnTo>
                  <a:lnTo>
                    <a:pt x="0" y="457898"/>
                  </a:lnTo>
                  <a:lnTo>
                    <a:pt x="1142" y="437146"/>
                  </a:lnTo>
                  <a:lnTo>
                    <a:pt x="16636" y="371843"/>
                  </a:lnTo>
                  <a:lnTo>
                    <a:pt x="58165" y="307301"/>
                  </a:lnTo>
                  <a:lnTo>
                    <a:pt x="117982" y="255015"/>
                  </a:lnTo>
                  <a:lnTo>
                    <a:pt x="153034" y="235838"/>
                  </a:lnTo>
                  <a:lnTo>
                    <a:pt x="198627" y="217042"/>
                  </a:lnTo>
                  <a:lnTo>
                    <a:pt x="247903" y="203961"/>
                  </a:lnTo>
                  <a:lnTo>
                    <a:pt x="278764" y="197865"/>
                  </a:lnTo>
                  <a:lnTo>
                    <a:pt x="96392" y="723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40473" y="3798570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5" h="417195">
                  <a:moveTo>
                    <a:pt x="148081" y="0"/>
                  </a:moveTo>
                  <a:lnTo>
                    <a:pt x="124586" y="0"/>
                  </a:lnTo>
                  <a:lnTo>
                    <a:pt x="124586" y="40639"/>
                  </a:lnTo>
                  <a:lnTo>
                    <a:pt x="77089" y="40639"/>
                  </a:lnTo>
                  <a:lnTo>
                    <a:pt x="77089" y="0"/>
                  </a:lnTo>
                  <a:lnTo>
                    <a:pt x="53212" y="0"/>
                  </a:lnTo>
                  <a:lnTo>
                    <a:pt x="53212" y="40639"/>
                  </a:lnTo>
                  <a:lnTo>
                    <a:pt x="0" y="92786"/>
                  </a:lnTo>
                  <a:lnTo>
                    <a:pt x="0" y="191693"/>
                  </a:lnTo>
                  <a:lnTo>
                    <a:pt x="53212" y="243458"/>
                  </a:lnTo>
                  <a:lnTo>
                    <a:pt x="135762" y="243458"/>
                  </a:lnTo>
                  <a:lnTo>
                    <a:pt x="135762" y="318604"/>
                  </a:lnTo>
                  <a:lnTo>
                    <a:pt x="71374" y="318604"/>
                  </a:lnTo>
                  <a:lnTo>
                    <a:pt x="71374" y="277964"/>
                  </a:lnTo>
                  <a:lnTo>
                    <a:pt x="0" y="277964"/>
                  </a:lnTo>
                  <a:lnTo>
                    <a:pt x="0" y="324345"/>
                  </a:lnTo>
                  <a:lnTo>
                    <a:pt x="53212" y="376491"/>
                  </a:lnTo>
                  <a:lnTo>
                    <a:pt x="53212" y="417131"/>
                  </a:lnTo>
                  <a:lnTo>
                    <a:pt x="77089" y="417131"/>
                  </a:lnTo>
                  <a:lnTo>
                    <a:pt x="77089" y="376491"/>
                  </a:lnTo>
                  <a:lnTo>
                    <a:pt x="124586" y="376491"/>
                  </a:lnTo>
                  <a:lnTo>
                    <a:pt x="124586" y="417131"/>
                  </a:lnTo>
                  <a:lnTo>
                    <a:pt x="148081" y="417131"/>
                  </a:lnTo>
                  <a:lnTo>
                    <a:pt x="148081" y="376491"/>
                  </a:lnTo>
                  <a:lnTo>
                    <a:pt x="201041" y="324345"/>
                  </a:lnTo>
                  <a:lnTo>
                    <a:pt x="201041" y="226199"/>
                  </a:lnTo>
                  <a:lnTo>
                    <a:pt x="153924" y="179819"/>
                  </a:lnTo>
                  <a:lnTo>
                    <a:pt x="71374" y="179819"/>
                  </a:lnTo>
                  <a:lnTo>
                    <a:pt x="71374" y="104279"/>
                  </a:lnTo>
                  <a:lnTo>
                    <a:pt x="135762" y="104279"/>
                  </a:lnTo>
                  <a:lnTo>
                    <a:pt x="135762" y="151053"/>
                  </a:lnTo>
                  <a:lnTo>
                    <a:pt x="201041" y="151053"/>
                  </a:lnTo>
                  <a:lnTo>
                    <a:pt x="201041" y="92786"/>
                  </a:lnTo>
                  <a:lnTo>
                    <a:pt x="148081" y="40639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40473" y="3798570"/>
              <a:ext cx="201295" cy="417195"/>
            </a:xfrm>
            <a:custGeom>
              <a:avLst/>
              <a:gdLst/>
              <a:ahLst/>
              <a:cxnLst/>
              <a:rect l="l" t="t" r="r" b="b"/>
              <a:pathLst>
                <a:path w="201295" h="417195">
                  <a:moveTo>
                    <a:pt x="148081" y="0"/>
                  </a:moveTo>
                  <a:lnTo>
                    <a:pt x="124586" y="0"/>
                  </a:lnTo>
                  <a:lnTo>
                    <a:pt x="124586" y="40639"/>
                  </a:lnTo>
                  <a:lnTo>
                    <a:pt x="77089" y="40639"/>
                  </a:lnTo>
                  <a:lnTo>
                    <a:pt x="77089" y="0"/>
                  </a:lnTo>
                  <a:lnTo>
                    <a:pt x="53212" y="0"/>
                  </a:lnTo>
                  <a:lnTo>
                    <a:pt x="53212" y="40639"/>
                  </a:lnTo>
                  <a:lnTo>
                    <a:pt x="0" y="92786"/>
                  </a:lnTo>
                  <a:lnTo>
                    <a:pt x="0" y="191693"/>
                  </a:lnTo>
                  <a:lnTo>
                    <a:pt x="53212" y="243458"/>
                  </a:lnTo>
                  <a:lnTo>
                    <a:pt x="135762" y="243458"/>
                  </a:lnTo>
                  <a:lnTo>
                    <a:pt x="135762" y="318604"/>
                  </a:lnTo>
                  <a:lnTo>
                    <a:pt x="71374" y="318604"/>
                  </a:lnTo>
                  <a:lnTo>
                    <a:pt x="71374" y="277964"/>
                  </a:lnTo>
                  <a:lnTo>
                    <a:pt x="0" y="277964"/>
                  </a:lnTo>
                  <a:lnTo>
                    <a:pt x="0" y="324345"/>
                  </a:lnTo>
                  <a:lnTo>
                    <a:pt x="53212" y="376491"/>
                  </a:lnTo>
                  <a:lnTo>
                    <a:pt x="53212" y="417131"/>
                  </a:lnTo>
                  <a:lnTo>
                    <a:pt x="77089" y="417131"/>
                  </a:lnTo>
                  <a:lnTo>
                    <a:pt x="77089" y="376491"/>
                  </a:lnTo>
                  <a:lnTo>
                    <a:pt x="124586" y="376491"/>
                  </a:lnTo>
                  <a:lnTo>
                    <a:pt x="124586" y="417131"/>
                  </a:lnTo>
                  <a:lnTo>
                    <a:pt x="148081" y="417131"/>
                  </a:lnTo>
                  <a:lnTo>
                    <a:pt x="148081" y="376491"/>
                  </a:lnTo>
                  <a:lnTo>
                    <a:pt x="201041" y="324345"/>
                  </a:lnTo>
                  <a:lnTo>
                    <a:pt x="201041" y="226199"/>
                  </a:lnTo>
                  <a:lnTo>
                    <a:pt x="153924" y="179819"/>
                  </a:lnTo>
                  <a:lnTo>
                    <a:pt x="71374" y="179819"/>
                  </a:lnTo>
                  <a:lnTo>
                    <a:pt x="71374" y="104279"/>
                  </a:lnTo>
                  <a:lnTo>
                    <a:pt x="135762" y="104279"/>
                  </a:lnTo>
                  <a:lnTo>
                    <a:pt x="135762" y="151053"/>
                  </a:lnTo>
                  <a:lnTo>
                    <a:pt x="201041" y="151053"/>
                  </a:lnTo>
                  <a:lnTo>
                    <a:pt x="201041" y="92786"/>
                  </a:lnTo>
                  <a:lnTo>
                    <a:pt x="148081" y="40639"/>
                  </a:lnTo>
                  <a:lnTo>
                    <a:pt x="148081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649211" y="2852927"/>
            <a:ext cx="753110" cy="39052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651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0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3332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0FE2808-6273-4BD9-BD90-3BD810A9C8FB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xfrm>
            <a:off x="3428365" y="4870614"/>
            <a:ext cx="336892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67AD294-FFEC-F677-1A44-EE05906479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25</a:t>
            </a:fld>
            <a:endParaRPr lang="en-IN"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281" y="635000"/>
            <a:ext cx="60877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Measures</a:t>
            </a:r>
            <a:r>
              <a:rPr spc="-10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35" dirty="0"/>
              <a:t>Variability</a:t>
            </a:r>
            <a:r>
              <a:rPr spc="-8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1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889C380-EC0A-4BA9-A713-09A77B76D3F2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505200" y="4859548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57325" y="1437894"/>
            <a:ext cx="3649979" cy="267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238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Common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Measures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Variability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ts val="262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Inter-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quartile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Deviation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Deviation</a:t>
            </a:r>
            <a:endParaRPr sz="220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Variation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EF0-BBF9-D6CC-1907-82A2DCF6F4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26</a:t>
            </a:fld>
            <a:endParaRPr lang="en-IN"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dirty="0"/>
              <a:t>Range</a:t>
            </a:r>
            <a:r>
              <a:rPr spc="-65" dirty="0"/>
              <a:t>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ungrouped</a:t>
            </a:r>
            <a:r>
              <a:rPr spc="-10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965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difference</a:t>
            </a:r>
            <a:r>
              <a:rPr spc="-70" dirty="0"/>
              <a:t> </a:t>
            </a:r>
            <a:r>
              <a:rPr dirty="0"/>
              <a:t>between</a:t>
            </a:r>
            <a:r>
              <a:rPr spc="-8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largest</a:t>
            </a:r>
            <a:r>
              <a:rPr spc="-6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smallest</a:t>
            </a:r>
          </a:p>
          <a:p>
            <a:pPr marL="227329">
              <a:lnSpc>
                <a:spcPct val="100000"/>
              </a:lnSpc>
              <a:spcBef>
                <a:spcPts val="5"/>
              </a:spcBef>
              <a:tabLst>
                <a:tab pos="1365885" algn="l"/>
              </a:tabLst>
            </a:pPr>
            <a:r>
              <a:rPr dirty="0"/>
              <a:t>values</a:t>
            </a:r>
            <a:r>
              <a:rPr spc="-50" dirty="0"/>
              <a:t> </a:t>
            </a:r>
            <a:r>
              <a:rPr spc="-25" dirty="0"/>
              <a:t>in</a:t>
            </a:r>
            <a:r>
              <a:rPr dirty="0"/>
              <a:t>	a</a:t>
            </a:r>
            <a:r>
              <a:rPr spc="-5" dirty="0"/>
              <a:t> </a:t>
            </a:r>
            <a:r>
              <a:rPr dirty="0"/>
              <a:t>set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data</a:t>
            </a:r>
          </a:p>
          <a:p>
            <a:pPr marL="227329" indent="-215265">
              <a:lnSpc>
                <a:spcPct val="100000"/>
              </a:lnSpc>
              <a:spcBef>
                <a:spcPts val="500"/>
              </a:spcBef>
              <a:buChar char="•"/>
              <a:tabLst>
                <a:tab pos="227965" algn="l"/>
              </a:tabLst>
            </a:pPr>
            <a:r>
              <a:rPr dirty="0"/>
              <a:t>Simple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compute</a:t>
            </a:r>
          </a:p>
          <a:p>
            <a:pPr marL="227329" indent="-215265">
              <a:lnSpc>
                <a:spcPct val="100000"/>
              </a:lnSpc>
              <a:spcBef>
                <a:spcPts val="495"/>
              </a:spcBef>
              <a:buChar char="•"/>
              <a:tabLst>
                <a:tab pos="227965" algn="l"/>
              </a:tabLst>
            </a:pPr>
            <a:r>
              <a:rPr dirty="0"/>
              <a:t>Ignores</a:t>
            </a:r>
            <a:r>
              <a:rPr spc="-8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points</a:t>
            </a:r>
            <a:r>
              <a:rPr spc="-70" dirty="0"/>
              <a:t> </a:t>
            </a:r>
            <a:r>
              <a:rPr spc="-10" dirty="0"/>
              <a:t>except</a:t>
            </a:r>
            <a:r>
              <a:rPr spc="-10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two</a:t>
            </a:r>
            <a:r>
              <a:rPr spc="-35" dirty="0"/>
              <a:t> </a:t>
            </a:r>
            <a:r>
              <a:rPr spc="-10" dirty="0"/>
              <a:t>extremes</a:t>
            </a:r>
          </a:p>
          <a:p>
            <a:pPr marL="227329" indent="-215265">
              <a:lnSpc>
                <a:spcPct val="100000"/>
              </a:lnSpc>
              <a:spcBef>
                <a:spcPts val="505"/>
              </a:spcBef>
              <a:buChar char="•"/>
              <a:tabLst>
                <a:tab pos="227965" algn="l"/>
              </a:tabLst>
            </a:pPr>
            <a:r>
              <a:rPr spc="-10" dirty="0"/>
              <a:t>Example: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55675" algn="l"/>
              </a:tabLst>
            </a:pPr>
            <a:r>
              <a:rPr spc="-10" dirty="0"/>
              <a:t>Range</a:t>
            </a:r>
            <a:r>
              <a:rPr dirty="0"/>
              <a:t>	=</a:t>
            </a:r>
            <a:r>
              <a:rPr spc="-30" dirty="0"/>
              <a:t> </a:t>
            </a:r>
            <a:r>
              <a:rPr dirty="0"/>
              <a:t>Largest</a:t>
            </a:r>
            <a:r>
              <a:rPr spc="-8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Smallest</a:t>
            </a:r>
            <a:r>
              <a:rPr spc="-45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35</a:t>
            </a:r>
            <a:r>
              <a:rPr spc="-3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25" dirty="0"/>
              <a:t>13</a:t>
            </a:r>
          </a:p>
        </p:txBody>
      </p:sp>
      <p:sp>
        <p:nvSpPr>
          <p:cNvPr id="4" name="object 4"/>
          <p:cNvSpPr/>
          <p:nvPr/>
        </p:nvSpPr>
        <p:spPr>
          <a:xfrm>
            <a:off x="6982650" y="1334960"/>
            <a:ext cx="1016000" cy="401320"/>
          </a:xfrm>
          <a:custGeom>
            <a:avLst/>
            <a:gdLst/>
            <a:ahLst/>
            <a:cxnLst/>
            <a:rect l="l" t="t" r="r" b="b"/>
            <a:pathLst>
              <a:path w="1016000" h="401319">
                <a:moveTo>
                  <a:pt x="1015682" y="0"/>
                </a:moveTo>
                <a:lnTo>
                  <a:pt x="484822" y="0"/>
                </a:lnTo>
                <a:lnTo>
                  <a:pt x="0" y="0"/>
                </a:lnTo>
                <a:lnTo>
                  <a:pt x="0" y="401129"/>
                </a:lnTo>
                <a:lnTo>
                  <a:pt x="484822" y="401129"/>
                </a:lnTo>
                <a:lnTo>
                  <a:pt x="1015682" y="401129"/>
                </a:lnTo>
                <a:lnTo>
                  <a:pt x="101568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28675" y="1280985"/>
          <a:ext cx="2077085" cy="262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57150">
                      <a:solidFill>
                        <a:srgbClr val="F6BD69"/>
                      </a:solidFill>
                      <a:prstDash val="solid"/>
                    </a:lnL>
                    <a:lnT w="57150">
                      <a:solidFill>
                        <a:srgbClr val="F6BD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T w="57150">
                      <a:solidFill>
                        <a:srgbClr val="F6BD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T w="57150">
                      <a:solidFill>
                        <a:srgbClr val="F6BD69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R w="57150">
                      <a:solidFill>
                        <a:srgbClr val="F6BD69"/>
                      </a:solidFill>
                      <a:prstDash val="solid"/>
                    </a:lnR>
                    <a:lnT w="57150">
                      <a:solidFill>
                        <a:srgbClr val="F6BD69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57150">
                      <a:solidFill>
                        <a:srgbClr val="F6BD69"/>
                      </a:solidFill>
                      <a:prstDash val="soli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R w="57150">
                      <a:solidFill>
                        <a:srgbClr val="F6BD69"/>
                      </a:solidFill>
                      <a:prstDash val="solid"/>
                    </a:ln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57150">
                      <a:solidFill>
                        <a:srgbClr val="F6BD69"/>
                      </a:solidFill>
                      <a:prstDash val="soli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R w="57150">
                      <a:solidFill>
                        <a:srgbClr val="F6BD69"/>
                      </a:solidFill>
                      <a:prstDash val="solid"/>
                    </a:ln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57150">
                      <a:solidFill>
                        <a:srgbClr val="F6BD69"/>
                      </a:solidFill>
                      <a:prstDash val="soli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R w="57150">
                      <a:solidFill>
                        <a:srgbClr val="F6BD69"/>
                      </a:solidFill>
                      <a:prstDash val="solid"/>
                    </a:ln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57150">
                      <a:solidFill>
                        <a:srgbClr val="F6BD69"/>
                      </a:solidFill>
                      <a:prstDash val="soli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R w="57150">
                      <a:solidFill>
                        <a:srgbClr val="F6BD69"/>
                      </a:solidFill>
                      <a:prstDash val="solid"/>
                    </a:ln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57150">
                      <a:solidFill>
                        <a:srgbClr val="F6BD69"/>
                      </a:solidFill>
                      <a:prstDash val="solid"/>
                    </a:lnL>
                    <a:lnB w="57150">
                      <a:solidFill>
                        <a:srgbClr val="F6BD69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B w="57150">
                      <a:solidFill>
                        <a:srgbClr val="F6BD69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B w="57150">
                      <a:solidFill>
                        <a:srgbClr val="F6BD69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R w="57150">
                      <a:solidFill>
                        <a:srgbClr val="F6BD69"/>
                      </a:solidFill>
                      <a:prstDash val="solid"/>
                    </a:lnR>
                    <a:lnB w="57150">
                      <a:solidFill>
                        <a:srgbClr val="F6BD69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89826" y="1308353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30">
                <a:moveTo>
                  <a:pt x="0" y="189611"/>
                </a:moveTo>
                <a:lnTo>
                  <a:pt x="5460" y="151384"/>
                </a:lnTo>
                <a:lnTo>
                  <a:pt x="20954" y="115824"/>
                </a:lnTo>
                <a:lnTo>
                  <a:pt x="45593" y="83566"/>
                </a:lnTo>
                <a:lnTo>
                  <a:pt x="78104" y="55499"/>
                </a:lnTo>
                <a:lnTo>
                  <a:pt x="117601" y="32385"/>
                </a:lnTo>
                <a:lnTo>
                  <a:pt x="162814" y="14859"/>
                </a:lnTo>
                <a:lnTo>
                  <a:pt x="212978" y="3810"/>
                </a:lnTo>
                <a:lnTo>
                  <a:pt x="266700" y="0"/>
                </a:lnTo>
                <a:lnTo>
                  <a:pt x="320421" y="3810"/>
                </a:lnTo>
                <a:lnTo>
                  <a:pt x="370458" y="14859"/>
                </a:lnTo>
                <a:lnTo>
                  <a:pt x="415798" y="32385"/>
                </a:lnTo>
                <a:lnTo>
                  <a:pt x="455295" y="55499"/>
                </a:lnTo>
                <a:lnTo>
                  <a:pt x="487806" y="83566"/>
                </a:lnTo>
                <a:lnTo>
                  <a:pt x="512445" y="115824"/>
                </a:lnTo>
                <a:lnTo>
                  <a:pt x="527939" y="151384"/>
                </a:lnTo>
                <a:lnTo>
                  <a:pt x="533400" y="189611"/>
                </a:lnTo>
                <a:lnTo>
                  <a:pt x="527939" y="227837"/>
                </a:lnTo>
                <a:lnTo>
                  <a:pt x="512445" y="263525"/>
                </a:lnTo>
                <a:lnTo>
                  <a:pt x="487806" y="295656"/>
                </a:lnTo>
                <a:lnTo>
                  <a:pt x="455295" y="323850"/>
                </a:lnTo>
                <a:lnTo>
                  <a:pt x="415798" y="346963"/>
                </a:lnTo>
                <a:lnTo>
                  <a:pt x="370458" y="364490"/>
                </a:lnTo>
                <a:lnTo>
                  <a:pt x="320421" y="375538"/>
                </a:lnTo>
                <a:lnTo>
                  <a:pt x="266700" y="379349"/>
                </a:lnTo>
                <a:lnTo>
                  <a:pt x="212978" y="375538"/>
                </a:lnTo>
                <a:lnTo>
                  <a:pt x="162814" y="364490"/>
                </a:lnTo>
                <a:lnTo>
                  <a:pt x="117601" y="346963"/>
                </a:lnTo>
                <a:lnTo>
                  <a:pt x="78104" y="323850"/>
                </a:lnTo>
                <a:lnTo>
                  <a:pt x="45593" y="295656"/>
                </a:lnTo>
                <a:lnTo>
                  <a:pt x="20954" y="263525"/>
                </a:lnTo>
                <a:lnTo>
                  <a:pt x="5460" y="227837"/>
                </a:lnTo>
                <a:lnTo>
                  <a:pt x="0" y="189611"/>
                </a:lnTo>
                <a:close/>
              </a:path>
            </a:pathLst>
          </a:custGeom>
          <a:ln w="50292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5161" y="3530346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29">
                <a:moveTo>
                  <a:pt x="0" y="189610"/>
                </a:moveTo>
                <a:lnTo>
                  <a:pt x="5461" y="151383"/>
                </a:lnTo>
                <a:lnTo>
                  <a:pt x="20955" y="115823"/>
                </a:lnTo>
                <a:lnTo>
                  <a:pt x="45593" y="83565"/>
                </a:lnTo>
                <a:lnTo>
                  <a:pt x="78105" y="55498"/>
                </a:lnTo>
                <a:lnTo>
                  <a:pt x="117602" y="32384"/>
                </a:lnTo>
                <a:lnTo>
                  <a:pt x="162814" y="14858"/>
                </a:lnTo>
                <a:lnTo>
                  <a:pt x="212979" y="3809"/>
                </a:lnTo>
                <a:lnTo>
                  <a:pt x="266700" y="0"/>
                </a:lnTo>
                <a:lnTo>
                  <a:pt x="320421" y="3809"/>
                </a:lnTo>
                <a:lnTo>
                  <a:pt x="370459" y="14858"/>
                </a:lnTo>
                <a:lnTo>
                  <a:pt x="415798" y="32384"/>
                </a:lnTo>
                <a:lnTo>
                  <a:pt x="455295" y="55498"/>
                </a:lnTo>
                <a:lnTo>
                  <a:pt x="487807" y="83565"/>
                </a:lnTo>
                <a:lnTo>
                  <a:pt x="512445" y="115823"/>
                </a:lnTo>
                <a:lnTo>
                  <a:pt x="527939" y="151383"/>
                </a:lnTo>
                <a:lnTo>
                  <a:pt x="533400" y="189610"/>
                </a:lnTo>
                <a:lnTo>
                  <a:pt x="527939" y="227837"/>
                </a:lnTo>
                <a:lnTo>
                  <a:pt x="512445" y="263397"/>
                </a:lnTo>
                <a:lnTo>
                  <a:pt x="487807" y="295655"/>
                </a:lnTo>
                <a:lnTo>
                  <a:pt x="455295" y="323722"/>
                </a:lnTo>
                <a:lnTo>
                  <a:pt x="415798" y="346862"/>
                </a:lnTo>
                <a:lnTo>
                  <a:pt x="370459" y="364350"/>
                </a:lnTo>
                <a:lnTo>
                  <a:pt x="320421" y="375411"/>
                </a:lnTo>
                <a:lnTo>
                  <a:pt x="266700" y="379260"/>
                </a:lnTo>
                <a:lnTo>
                  <a:pt x="212979" y="375411"/>
                </a:lnTo>
                <a:lnTo>
                  <a:pt x="162814" y="364350"/>
                </a:lnTo>
                <a:lnTo>
                  <a:pt x="117602" y="346862"/>
                </a:lnTo>
                <a:lnTo>
                  <a:pt x="78105" y="323722"/>
                </a:lnTo>
                <a:lnTo>
                  <a:pt x="45593" y="295655"/>
                </a:lnTo>
                <a:lnTo>
                  <a:pt x="20955" y="263397"/>
                </a:lnTo>
                <a:lnTo>
                  <a:pt x="5461" y="227837"/>
                </a:lnTo>
                <a:lnTo>
                  <a:pt x="0" y="189610"/>
                </a:lnTo>
                <a:close/>
              </a:path>
            </a:pathLst>
          </a:custGeom>
          <a:ln w="50292">
            <a:solidFill>
              <a:srgbClr val="00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1698118-5AB8-46B9-AC32-5F19D4734BE7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301588" y="4850856"/>
            <a:ext cx="32642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4B50A0-55F6-0419-A5C3-892B9CB2B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27</a:t>
            </a:fld>
            <a:endParaRPr lang="en-IN"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03" y="739521"/>
            <a:ext cx="7332345" cy="34182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1778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subgroups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600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quartile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605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quartile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600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75%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quartile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595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-60" baseline="-15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25th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610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spc="-75" baseline="-15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50th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equals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595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aseline="-155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-60" baseline="-15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75th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endParaRPr sz="1600" dirty="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1600"/>
              </a:spcBef>
              <a:buChar char="•"/>
              <a:tabLst>
                <a:tab pos="405765" algn="l"/>
                <a:tab pos="4064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Quartile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necessarily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5"/>
            <a:ext cx="18070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B94F7AB-7612-49B9-AE5E-06BCF5B568E7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383649" y="4912553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526" y="166827"/>
            <a:ext cx="15443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Quartiles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8D28-BF5B-EA0F-7ED7-2CA5C4DC63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36458" y="4802640"/>
            <a:ext cx="218338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28</a:t>
            </a:fld>
            <a:endParaRPr lang="en-IN"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325958"/>
            <a:ext cx="15443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Quartiles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1283" y="2913888"/>
            <a:ext cx="5367655" cy="858519"/>
            <a:chOff x="1891283" y="2913888"/>
            <a:chExt cx="5367655" cy="858519"/>
          </a:xfrm>
        </p:grpSpPr>
        <p:sp>
          <p:nvSpPr>
            <p:cNvPr id="4" name="object 4"/>
            <p:cNvSpPr/>
            <p:nvPr/>
          </p:nvSpPr>
          <p:spPr>
            <a:xfrm>
              <a:off x="1891284" y="2913887"/>
              <a:ext cx="5367655" cy="858519"/>
            </a:xfrm>
            <a:custGeom>
              <a:avLst/>
              <a:gdLst/>
              <a:ahLst/>
              <a:cxnLst/>
              <a:rect l="l" t="t" r="r" b="b"/>
              <a:pathLst>
                <a:path w="5367655" h="858520">
                  <a:moveTo>
                    <a:pt x="1252474" y="112776"/>
                  </a:moveTo>
                  <a:lnTo>
                    <a:pt x="0" y="112776"/>
                  </a:lnTo>
                  <a:lnTo>
                    <a:pt x="0" y="857885"/>
                  </a:lnTo>
                  <a:lnTo>
                    <a:pt x="1252474" y="857885"/>
                  </a:lnTo>
                  <a:lnTo>
                    <a:pt x="1252474" y="112776"/>
                  </a:lnTo>
                  <a:close/>
                </a:path>
                <a:path w="5367655" h="858520">
                  <a:moveTo>
                    <a:pt x="1372857" y="113258"/>
                  </a:moveTo>
                  <a:lnTo>
                    <a:pt x="1252601" y="113258"/>
                  </a:lnTo>
                  <a:lnTo>
                    <a:pt x="1252601" y="858012"/>
                  </a:lnTo>
                  <a:lnTo>
                    <a:pt x="1372857" y="858012"/>
                  </a:lnTo>
                  <a:lnTo>
                    <a:pt x="1372857" y="113258"/>
                  </a:lnTo>
                  <a:close/>
                </a:path>
                <a:path w="5367655" h="858520">
                  <a:moveTo>
                    <a:pt x="2744457" y="113258"/>
                  </a:moveTo>
                  <a:lnTo>
                    <a:pt x="2624201" y="113258"/>
                  </a:lnTo>
                  <a:lnTo>
                    <a:pt x="2624201" y="858012"/>
                  </a:lnTo>
                  <a:lnTo>
                    <a:pt x="2744457" y="858012"/>
                  </a:lnTo>
                  <a:lnTo>
                    <a:pt x="2744457" y="113258"/>
                  </a:lnTo>
                  <a:close/>
                </a:path>
                <a:path w="5367655" h="858520">
                  <a:moveTo>
                    <a:pt x="4115930" y="113258"/>
                  </a:moveTo>
                  <a:lnTo>
                    <a:pt x="3995674" y="113258"/>
                  </a:lnTo>
                  <a:lnTo>
                    <a:pt x="3995674" y="858012"/>
                  </a:lnTo>
                  <a:lnTo>
                    <a:pt x="4115930" y="858012"/>
                  </a:lnTo>
                  <a:lnTo>
                    <a:pt x="4115930" y="113258"/>
                  </a:lnTo>
                  <a:close/>
                </a:path>
                <a:path w="5367655" h="858520">
                  <a:moveTo>
                    <a:pt x="5367274" y="108458"/>
                  </a:moveTo>
                  <a:lnTo>
                    <a:pt x="5052949" y="0"/>
                  </a:lnTo>
                  <a:lnTo>
                    <a:pt x="158369" y="0"/>
                  </a:lnTo>
                  <a:lnTo>
                    <a:pt x="0" y="108458"/>
                  </a:lnTo>
                  <a:lnTo>
                    <a:pt x="5367274" y="108458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9883" y="3204972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0" y="194944"/>
                  </a:moveTo>
                  <a:lnTo>
                    <a:pt x="20193" y="133350"/>
                  </a:lnTo>
                  <a:lnTo>
                    <a:pt x="76327" y="79882"/>
                  </a:lnTo>
                  <a:lnTo>
                    <a:pt x="115824" y="57150"/>
                  </a:lnTo>
                  <a:lnTo>
                    <a:pt x="161798" y="37591"/>
                  </a:lnTo>
                  <a:lnTo>
                    <a:pt x="213614" y="21716"/>
                  </a:lnTo>
                  <a:lnTo>
                    <a:pt x="270256" y="9905"/>
                  </a:lnTo>
                  <a:lnTo>
                    <a:pt x="331089" y="2539"/>
                  </a:lnTo>
                  <a:lnTo>
                    <a:pt x="395224" y="0"/>
                  </a:lnTo>
                  <a:lnTo>
                    <a:pt x="459359" y="2539"/>
                  </a:lnTo>
                  <a:lnTo>
                    <a:pt x="520192" y="9905"/>
                  </a:lnTo>
                  <a:lnTo>
                    <a:pt x="576834" y="21716"/>
                  </a:lnTo>
                  <a:lnTo>
                    <a:pt x="628650" y="37591"/>
                  </a:lnTo>
                  <a:lnTo>
                    <a:pt x="674624" y="57150"/>
                  </a:lnTo>
                  <a:lnTo>
                    <a:pt x="714121" y="79882"/>
                  </a:lnTo>
                  <a:lnTo>
                    <a:pt x="746379" y="105409"/>
                  </a:lnTo>
                  <a:lnTo>
                    <a:pt x="785241" y="163321"/>
                  </a:lnTo>
                  <a:lnTo>
                    <a:pt x="790448" y="194944"/>
                  </a:lnTo>
                  <a:lnTo>
                    <a:pt x="785241" y="226694"/>
                  </a:lnTo>
                  <a:lnTo>
                    <a:pt x="746379" y="284606"/>
                  </a:lnTo>
                  <a:lnTo>
                    <a:pt x="714121" y="310260"/>
                  </a:lnTo>
                  <a:lnTo>
                    <a:pt x="674624" y="332993"/>
                  </a:lnTo>
                  <a:lnTo>
                    <a:pt x="628650" y="352424"/>
                  </a:lnTo>
                  <a:lnTo>
                    <a:pt x="576834" y="368299"/>
                  </a:lnTo>
                  <a:lnTo>
                    <a:pt x="520192" y="380237"/>
                  </a:lnTo>
                  <a:lnTo>
                    <a:pt x="459359" y="387603"/>
                  </a:lnTo>
                  <a:lnTo>
                    <a:pt x="395224" y="390143"/>
                  </a:lnTo>
                  <a:lnTo>
                    <a:pt x="331089" y="387603"/>
                  </a:lnTo>
                  <a:lnTo>
                    <a:pt x="270256" y="380237"/>
                  </a:lnTo>
                  <a:lnTo>
                    <a:pt x="213614" y="368299"/>
                  </a:lnTo>
                  <a:lnTo>
                    <a:pt x="161798" y="352424"/>
                  </a:lnTo>
                  <a:lnTo>
                    <a:pt x="115824" y="332993"/>
                  </a:lnTo>
                  <a:lnTo>
                    <a:pt x="76327" y="310260"/>
                  </a:lnTo>
                  <a:lnTo>
                    <a:pt x="44068" y="284606"/>
                  </a:lnTo>
                  <a:lnTo>
                    <a:pt x="5207" y="226694"/>
                  </a:lnTo>
                  <a:lnTo>
                    <a:pt x="0" y="1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7805" y="3211195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CEBDF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62884" y="3026664"/>
            <a:ext cx="1252855" cy="745490"/>
            <a:chOff x="3262884" y="3026664"/>
            <a:chExt cx="1252855" cy="745490"/>
          </a:xfrm>
        </p:grpSpPr>
        <p:sp>
          <p:nvSpPr>
            <p:cNvPr id="8" name="object 8"/>
            <p:cNvSpPr/>
            <p:nvPr/>
          </p:nvSpPr>
          <p:spPr>
            <a:xfrm>
              <a:off x="3262884" y="3026663"/>
              <a:ext cx="1252855" cy="745490"/>
            </a:xfrm>
            <a:custGeom>
              <a:avLst/>
              <a:gdLst/>
              <a:ahLst/>
              <a:cxnLst/>
              <a:rect l="l" t="t" r="r" b="b"/>
              <a:pathLst>
                <a:path w="1252854" h="745489">
                  <a:moveTo>
                    <a:pt x="1252474" y="0"/>
                  </a:moveTo>
                  <a:lnTo>
                    <a:pt x="0" y="0"/>
                  </a:lnTo>
                  <a:lnTo>
                    <a:pt x="0" y="745109"/>
                  </a:lnTo>
                  <a:lnTo>
                    <a:pt x="1252474" y="74510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1484" y="3204972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0" y="194944"/>
                  </a:moveTo>
                  <a:lnTo>
                    <a:pt x="20192" y="133350"/>
                  </a:lnTo>
                  <a:lnTo>
                    <a:pt x="76326" y="79882"/>
                  </a:lnTo>
                  <a:lnTo>
                    <a:pt x="115824" y="57150"/>
                  </a:lnTo>
                  <a:lnTo>
                    <a:pt x="161798" y="37591"/>
                  </a:lnTo>
                  <a:lnTo>
                    <a:pt x="213613" y="21716"/>
                  </a:lnTo>
                  <a:lnTo>
                    <a:pt x="270255" y="9905"/>
                  </a:lnTo>
                  <a:lnTo>
                    <a:pt x="331088" y="2539"/>
                  </a:lnTo>
                  <a:lnTo>
                    <a:pt x="395224" y="0"/>
                  </a:lnTo>
                  <a:lnTo>
                    <a:pt x="459358" y="2539"/>
                  </a:lnTo>
                  <a:lnTo>
                    <a:pt x="520191" y="9905"/>
                  </a:lnTo>
                  <a:lnTo>
                    <a:pt x="576833" y="21716"/>
                  </a:lnTo>
                  <a:lnTo>
                    <a:pt x="628650" y="37591"/>
                  </a:lnTo>
                  <a:lnTo>
                    <a:pt x="674624" y="57150"/>
                  </a:lnTo>
                  <a:lnTo>
                    <a:pt x="714120" y="79882"/>
                  </a:lnTo>
                  <a:lnTo>
                    <a:pt x="746378" y="105409"/>
                  </a:lnTo>
                  <a:lnTo>
                    <a:pt x="785240" y="163321"/>
                  </a:lnTo>
                  <a:lnTo>
                    <a:pt x="790448" y="194944"/>
                  </a:lnTo>
                  <a:lnTo>
                    <a:pt x="785240" y="226694"/>
                  </a:lnTo>
                  <a:lnTo>
                    <a:pt x="746378" y="284606"/>
                  </a:lnTo>
                  <a:lnTo>
                    <a:pt x="714120" y="310260"/>
                  </a:lnTo>
                  <a:lnTo>
                    <a:pt x="674624" y="332993"/>
                  </a:lnTo>
                  <a:lnTo>
                    <a:pt x="628650" y="352424"/>
                  </a:lnTo>
                  <a:lnTo>
                    <a:pt x="576833" y="368299"/>
                  </a:lnTo>
                  <a:lnTo>
                    <a:pt x="520191" y="380237"/>
                  </a:lnTo>
                  <a:lnTo>
                    <a:pt x="459358" y="387603"/>
                  </a:lnTo>
                  <a:lnTo>
                    <a:pt x="395224" y="390143"/>
                  </a:lnTo>
                  <a:lnTo>
                    <a:pt x="331088" y="387603"/>
                  </a:lnTo>
                  <a:lnTo>
                    <a:pt x="270255" y="380237"/>
                  </a:lnTo>
                  <a:lnTo>
                    <a:pt x="213613" y="368299"/>
                  </a:lnTo>
                  <a:lnTo>
                    <a:pt x="161798" y="352424"/>
                  </a:lnTo>
                  <a:lnTo>
                    <a:pt x="115824" y="332993"/>
                  </a:lnTo>
                  <a:lnTo>
                    <a:pt x="76326" y="310260"/>
                  </a:lnTo>
                  <a:lnTo>
                    <a:pt x="44068" y="284606"/>
                  </a:lnTo>
                  <a:lnTo>
                    <a:pt x="5206" y="226694"/>
                  </a:lnTo>
                  <a:lnTo>
                    <a:pt x="0" y="1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29659" y="3211195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CEBDF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34484" y="3026664"/>
            <a:ext cx="1252855" cy="745490"/>
            <a:chOff x="4634484" y="3026664"/>
            <a:chExt cx="1252855" cy="745490"/>
          </a:xfrm>
        </p:grpSpPr>
        <p:sp>
          <p:nvSpPr>
            <p:cNvPr id="12" name="object 12"/>
            <p:cNvSpPr/>
            <p:nvPr/>
          </p:nvSpPr>
          <p:spPr>
            <a:xfrm>
              <a:off x="4634484" y="3026663"/>
              <a:ext cx="1252855" cy="745490"/>
            </a:xfrm>
            <a:custGeom>
              <a:avLst/>
              <a:gdLst/>
              <a:ahLst/>
              <a:cxnLst/>
              <a:rect l="l" t="t" r="r" b="b"/>
              <a:pathLst>
                <a:path w="1252854" h="745489">
                  <a:moveTo>
                    <a:pt x="1252474" y="0"/>
                  </a:moveTo>
                  <a:lnTo>
                    <a:pt x="0" y="0"/>
                  </a:lnTo>
                  <a:lnTo>
                    <a:pt x="0" y="745109"/>
                  </a:lnTo>
                  <a:lnTo>
                    <a:pt x="1252474" y="74510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3084" y="3204972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0" y="194944"/>
                  </a:moveTo>
                  <a:lnTo>
                    <a:pt x="20192" y="133350"/>
                  </a:lnTo>
                  <a:lnTo>
                    <a:pt x="76326" y="79882"/>
                  </a:lnTo>
                  <a:lnTo>
                    <a:pt x="115824" y="57150"/>
                  </a:lnTo>
                  <a:lnTo>
                    <a:pt x="161798" y="37591"/>
                  </a:lnTo>
                  <a:lnTo>
                    <a:pt x="213613" y="21716"/>
                  </a:lnTo>
                  <a:lnTo>
                    <a:pt x="270255" y="9905"/>
                  </a:lnTo>
                  <a:lnTo>
                    <a:pt x="331088" y="2539"/>
                  </a:lnTo>
                  <a:lnTo>
                    <a:pt x="395224" y="0"/>
                  </a:lnTo>
                  <a:lnTo>
                    <a:pt x="459358" y="2539"/>
                  </a:lnTo>
                  <a:lnTo>
                    <a:pt x="520191" y="9905"/>
                  </a:lnTo>
                  <a:lnTo>
                    <a:pt x="576833" y="21716"/>
                  </a:lnTo>
                  <a:lnTo>
                    <a:pt x="628650" y="37591"/>
                  </a:lnTo>
                  <a:lnTo>
                    <a:pt x="674624" y="57150"/>
                  </a:lnTo>
                  <a:lnTo>
                    <a:pt x="714120" y="79882"/>
                  </a:lnTo>
                  <a:lnTo>
                    <a:pt x="746378" y="105409"/>
                  </a:lnTo>
                  <a:lnTo>
                    <a:pt x="785240" y="163321"/>
                  </a:lnTo>
                  <a:lnTo>
                    <a:pt x="790448" y="194944"/>
                  </a:lnTo>
                  <a:lnTo>
                    <a:pt x="785240" y="226694"/>
                  </a:lnTo>
                  <a:lnTo>
                    <a:pt x="746378" y="284606"/>
                  </a:lnTo>
                  <a:lnTo>
                    <a:pt x="714120" y="310260"/>
                  </a:lnTo>
                  <a:lnTo>
                    <a:pt x="674624" y="332993"/>
                  </a:lnTo>
                  <a:lnTo>
                    <a:pt x="628650" y="352424"/>
                  </a:lnTo>
                  <a:lnTo>
                    <a:pt x="576833" y="368299"/>
                  </a:lnTo>
                  <a:lnTo>
                    <a:pt x="520191" y="380237"/>
                  </a:lnTo>
                  <a:lnTo>
                    <a:pt x="459358" y="387603"/>
                  </a:lnTo>
                  <a:lnTo>
                    <a:pt x="395224" y="390143"/>
                  </a:lnTo>
                  <a:lnTo>
                    <a:pt x="331088" y="387603"/>
                  </a:lnTo>
                  <a:lnTo>
                    <a:pt x="270255" y="380237"/>
                  </a:lnTo>
                  <a:lnTo>
                    <a:pt x="213613" y="368299"/>
                  </a:lnTo>
                  <a:lnTo>
                    <a:pt x="161798" y="352424"/>
                  </a:lnTo>
                  <a:lnTo>
                    <a:pt x="115824" y="332993"/>
                  </a:lnTo>
                  <a:lnTo>
                    <a:pt x="76326" y="310260"/>
                  </a:lnTo>
                  <a:lnTo>
                    <a:pt x="44068" y="284606"/>
                  </a:lnTo>
                  <a:lnTo>
                    <a:pt x="5206" y="226694"/>
                  </a:lnTo>
                  <a:lnTo>
                    <a:pt x="0" y="1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1514" y="3211195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CEBDF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6084" y="3026664"/>
            <a:ext cx="1252855" cy="745490"/>
            <a:chOff x="6006084" y="3026664"/>
            <a:chExt cx="1252855" cy="745490"/>
          </a:xfrm>
        </p:grpSpPr>
        <p:sp>
          <p:nvSpPr>
            <p:cNvPr id="16" name="object 16"/>
            <p:cNvSpPr/>
            <p:nvPr/>
          </p:nvSpPr>
          <p:spPr>
            <a:xfrm>
              <a:off x="6006084" y="3026663"/>
              <a:ext cx="1252855" cy="745490"/>
            </a:xfrm>
            <a:custGeom>
              <a:avLst/>
              <a:gdLst/>
              <a:ahLst/>
              <a:cxnLst/>
              <a:rect l="l" t="t" r="r" b="b"/>
              <a:pathLst>
                <a:path w="1252854" h="745489">
                  <a:moveTo>
                    <a:pt x="1252474" y="0"/>
                  </a:moveTo>
                  <a:lnTo>
                    <a:pt x="0" y="0"/>
                  </a:lnTo>
                  <a:lnTo>
                    <a:pt x="0" y="745109"/>
                  </a:lnTo>
                  <a:lnTo>
                    <a:pt x="1252474" y="74510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4684" y="3204972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0" y="194944"/>
                  </a:moveTo>
                  <a:lnTo>
                    <a:pt x="20192" y="133350"/>
                  </a:lnTo>
                  <a:lnTo>
                    <a:pt x="76326" y="79882"/>
                  </a:lnTo>
                  <a:lnTo>
                    <a:pt x="115824" y="57150"/>
                  </a:lnTo>
                  <a:lnTo>
                    <a:pt x="161798" y="37591"/>
                  </a:lnTo>
                  <a:lnTo>
                    <a:pt x="213613" y="21716"/>
                  </a:lnTo>
                  <a:lnTo>
                    <a:pt x="270256" y="9905"/>
                  </a:lnTo>
                  <a:lnTo>
                    <a:pt x="331088" y="2539"/>
                  </a:lnTo>
                  <a:lnTo>
                    <a:pt x="395223" y="0"/>
                  </a:lnTo>
                  <a:lnTo>
                    <a:pt x="459359" y="2539"/>
                  </a:lnTo>
                  <a:lnTo>
                    <a:pt x="520191" y="9905"/>
                  </a:lnTo>
                  <a:lnTo>
                    <a:pt x="576834" y="21716"/>
                  </a:lnTo>
                  <a:lnTo>
                    <a:pt x="628649" y="37591"/>
                  </a:lnTo>
                  <a:lnTo>
                    <a:pt x="674623" y="57150"/>
                  </a:lnTo>
                  <a:lnTo>
                    <a:pt x="714120" y="79882"/>
                  </a:lnTo>
                  <a:lnTo>
                    <a:pt x="746379" y="105409"/>
                  </a:lnTo>
                  <a:lnTo>
                    <a:pt x="785240" y="163321"/>
                  </a:lnTo>
                  <a:lnTo>
                    <a:pt x="790447" y="194944"/>
                  </a:lnTo>
                  <a:lnTo>
                    <a:pt x="785240" y="226694"/>
                  </a:lnTo>
                  <a:lnTo>
                    <a:pt x="746379" y="284606"/>
                  </a:lnTo>
                  <a:lnTo>
                    <a:pt x="714120" y="310260"/>
                  </a:lnTo>
                  <a:lnTo>
                    <a:pt x="674623" y="332993"/>
                  </a:lnTo>
                  <a:lnTo>
                    <a:pt x="628649" y="352424"/>
                  </a:lnTo>
                  <a:lnTo>
                    <a:pt x="576834" y="368299"/>
                  </a:lnTo>
                  <a:lnTo>
                    <a:pt x="520191" y="380237"/>
                  </a:lnTo>
                  <a:lnTo>
                    <a:pt x="459359" y="387603"/>
                  </a:lnTo>
                  <a:lnTo>
                    <a:pt x="395223" y="390143"/>
                  </a:lnTo>
                  <a:lnTo>
                    <a:pt x="331088" y="387603"/>
                  </a:lnTo>
                  <a:lnTo>
                    <a:pt x="270256" y="380237"/>
                  </a:lnTo>
                  <a:lnTo>
                    <a:pt x="213613" y="368299"/>
                  </a:lnTo>
                  <a:lnTo>
                    <a:pt x="161798" y="352424"/>
                  </a:lnTo>
                  <a:lnTo>
                    <a:pt x="115824" y="332993"/>
                  </a:lnTo>
                  <a:lnTo>
                    <a:pt x="76326" y="310260"/>
                  </a:lnTo>
                  <a:lnTo>
                    <a:pt x="44068" y="284606"/>
                  </a:lnTo>
                  <a:lnTo>
                    <a:pt x="5206" y="226694"/>
                  </a:lnTo>
                  <a:lnTo>
                    <a:pt x="0" y="1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73748" y="3211195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CEBDF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24246" y="1823973"/>
            <a:ext cx="869315" cy="1270000"/>
            <a:chOff x="5524246" y="1823973"/>
            <a:chExt cx="869315" cy="1270000"/>
          </a:xfrm>
        </p:grpSpPr>
        <p:sp>
          <p:nvSpPr>
            <p:cNvPr id="20" name="object 20"/>
            <p:cNvSpPr/>
            <p:nvPr/>
          </p:nvSpPr>
          <p:spPr>
            <a:xfrm>
              <a:off x="5548884" y="1848611"/>
              <a:ext cx="819150" cy="1220470"/>
            </a:xfrm>
            <a:custGeom>
              <a:avLst/>
              <a:gdLst/>
              <a:ahLst/>
              <a:cxnLst/>
              <a:rect l="l" t="t" r="r" b="b"/>
              <a:pathLst>
                <a:path w="819150" h="1220470">
                  <a:moveTo>
                    <a:pt x="819150" y="762635"/>
                  </a:moveTo>
                  <a:lnTo>
                    <a:pt x="817702" y="762635"/>
                  </a:lnTo>
                  <a:lnTo>
                    <a:pt x="818388" y="761873"/>
                  </a:lnTo>
                  <a:lnTo>
                    <a:pt x="716915" y="761873"/>
                  </a:lnTo>
                  <a:lnTo>
                    <a:pt x="716915" y="762"/>
                  </a:lnTo>
                  <a:lnTo>
                    <a:pt x="716153" y="762"/>
                  </a:lnTo>
                  <a:lnTo>
                    <a:pt x="716153" y="0"/>
                  </a:lnTo>
                  <a:lnTo>
                    <a:pt x="102362" y="0"/>
                  </a:lnTo>
                  <a:lnTo>
                    <a:pt x="102362" y="761873"/>
                  </a:lnTo>
                  <a:lnTo>
                    <a:pt x="0" y="761873"/>
                  </a:lnTo>
                  <a:lnTo>
                    <a:pt x="409194" y="1219200"/>
                  </a:lnTo>
                  <a:lnTo>
                    <a:pt x="409956" y="1219962"/>
                  </a:lnTo>
                  <a:lnTo>
                    <a:pt x="819150" y="7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9646" y="1849373"/>
              <a:ext cx="818515" cy="1219200"/>
            </a:xfrm>
            <a:custGeom>
              <a:avLst/>
              <a:gdLst/>
              <a:ahLst/>
              <a:cxnLst/>
              <a:rect l="l" t="t" r="r" b="b"/>
              <a:pathLst>
                <a:path w="818514" h="1219200">
                  <a:moveTo>
                    <a:pt x="102362" y="0"/>
                  </a:moveTo>
                  <a:lnTo>
                    <a:pt x="102362" y="761873"/>
                  </a:lnTo>
                  <a:lnTo>
                    <a:pt x="0" y="761873"/>
                  </a:lnTo>
                  <a:lnTo>
                    <a:pt x="409193" y="1219200"/>
                  </a:lnTo>
                  <a:lnTo>
                    <a:pt x="818388" y="761873"/>
                  </a:lnTo>
                  <a:lnTo>
                    <a:pt x="716152" y="761873"/>
                  </a:lnTo>
                  <a:lnTo>
                    <a:pt x="716152" y="0"/>
                  </a:lnTo>
                  <a:lnTo>
                    <a:pt x="102362" y="0"/>
                  </a:lnTo>
                </a:path>
              </a:pathLst>
            </a:custGeom>
            <a:ln w="50292">
              <a:solidFill>
                <a:srgbClr val="F6B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40019" y="2044445"/>
            <a:ext cx="4362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16975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2700" baseline="-16975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37405" y="1808733"/>
            <a:ext cx="871219" cy="1270000"/>
            <a:chOff x="4137405" y="1808733"/>
            <a:chExt cx="871219" cy="1270000"/>
          </a:xfrm>
        </p:grpSpPr>
        <p:sp>
          <p:nvSpPr>
            <p:cNvPr id="24" name="object 24"/>
            <p:cNvSpPr/>
            <p:nvPr/>
          </p:nvSpPr>
          <p:spPr>
            <a:xfrm>
              <a:off x="4162044" y="1833371"/>
              <a:ext cx="821055" cy="1220470"/>
            </a:xfrm>
            <a:custGeom>
              <a:avLst/>
              <a:gdLst/>
              <a:ahLst/>
              <a:cxnLst/>
              <a:rect l="l" t="t" r="r" b="b"/>
              <a:pathLst>
                <a:path w="821054" h="1220470">
                  <a:moveTo>
                    <a:pt x="820674" y="762635"/>
                  </a:moveTo>
                  <a:lnTo>
                    <a:pt x="819226" y="762635"/>
                  </a:lnTo>
                  <a:lnTo>
                    <a:pt x="819912" y="761873"/>
                  </a:lnTo>
                  <a:lnTo>
                    <a:pt x="718185" y="761873"/>
                  </a:lnTo>
                  <a:lnTo>
                    <a:pt x="718185" y="774"/>
                  </a:lnTo>
                  <a:lnTo>
                    <a:pt x="717423" y="774"/>
                  </a:lnTo>
                  <a:lnTo>
                    <a:pt x="717423" y="0"/>
                  </a:lnTo>
                  <a:lnTo>
                    <a:pt x="102489" y="0"/>
                  </a:lnTo>
                  <a:lnTo>
                    <a:pt x="102489" y="761873"/>
                  </a:lnTo>
                  <a:lnTo>
                    <a:pt x="0" y="761873"/>
                  </a:lnTo>
                  <a:lnTo>
                    <a:pt x="409956" y="1219200"/>
                  </a:lnTo>
                  <a:lnTo>
                    <a:pt x="410718" y="1219962"/>
                  </a:lnTo>
                  <a:lnTo>
                    <a:pt x="820674" y="7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2805" y="1834133"/>
              <a:ext cx="820419" cy="1219200"/>
            </a:xfrm>
            <a:custGeom>
              <a:avLst/>
              <a:gdLst/>
              <a:ahLst/>
              <a:cxnLst/>
              <a:rect l="l" t="t" r="r" b="b"/>
              <a:pathLst>
                <a:path w="820420" h="1219200">
                  <a:moveTo>
                    <a:pt x="102489" y="0"/>
                  </a:moveTo>
                  <a:lnTo>
                    <a:pt x="102489" y="761872"/>
                  </a:lnTo>
                  <a:lnTo>
                    <a:pt x="0" y="761872"/>
                  </a:lnTo>
                  <a:lnTo>
                    <a:pt x="409956" y="1219199"/>
                  </a:lnTo>
                  <a:lnTo>
                    <a:pt x="819912" y="761872"/>
                  </a:lnTo>
                  <a:lnTo>
                    <a:pt x="717423" y="761872"/>
                  </a:lnTo>
                  <a:lnTo>
                    <a:pt x="717423" y="0"/>
                  </a:lnTo>
                  <a:lnTo>
                    <a:pt x="102489" y="0"/>
                  </a:lnTo>
                  <a:close/>
                </a:path>
              </a:pathLst>
            </a:custGeom>
            <a:ln w="50292">
              <a:solidFill>
                <a:srgbClr val="F6B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53433" y="2030095"/>
            <a:ext cx="437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16975" dirty="0">
                <a:solidFill>
                  <a:srgbClr val="C0504D"/>
                </a:solidFill>
                <a:latin typeface="Times New Roman"/>
                <a:cs typeface="Times New Roman"/>
              </a:rPr>
              <a:t>2</a:t>
            </a:r>
            <a:endParaRPr sz="2700" baseline="-16975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66060" y="1824227"/>
            <a:ext cx="870585" cy="1270000"/>
            <a:chOff x="2766060" y="1824227"/>
            <a:chExt cx="870585" cy="1270000"/>
          </a:xfrm>
        </p:grpSpPr>
        <p:sp>
          <p:nvSpPr>
            <p:cNvPr id="28" name="object 28"/>
            <p:cNvSpPr/>
            <p:nvPr/>
          </p:nvSpPr>
          <p:spPr>
            <a:xfrm>
              <a:off x="2790444" y="1848611"/>
              <a:ext cx="821055" cy="1220470"/>
            </a:xfrm>
            <a:custGeom>
              <a:avLst/>
              <a:gdLst/>
              <a:ahLst/>
              <a:cxnLst/>
              <a:rect l="l" t="t" r="r" b="b"/>
              <a:pathLst>
                <a:path w="821054" h="1220470">
                  <a:moveTo>
                    <a:pt x="820674" y="762635"/>
                  </a:moveTo>
                  <a:lnTo>
                    <a:pt x="819226" y="762635"/>
                  </a:lnTo>
                  <a:lnTo>
                    <a:pt x="819912" y="761873"/>
                  </a:lnTo>
                  <a:lnTo>
                    <a:pt x="718185" y="761873"/>
                  </a:lnTo>
                  <a:lnTo>
                    <a:pt x="718185" y="762"/>
                  </a:lnTo>
                  <a:lnTo>
                    <a:pt x="717423" y="762"/>
                  </a:lnTo>
                  <a:lnTo>
                    <a:pt x="717423" y="0"/>
                  </a:lnTo>
                  <a:lnTo>
                    <a:pt x="102489" y="0"/>
                  </a:lnTo>
                  <a:lnTo>
                    <a:pt x="102489" y="761873"/>
                  </a:lnTo>
                  <a:lnTo>
                    <a:pt x="0" y="761873"/>
                  </a:lnTo>
                  <a:lnTo>
                    <a:pt x="409956" y="1219200"/>
                  </a:lnTo>
                  <a:lnTo>
                    <a:pt x="410718" y="1219962"/>
                  </a:lnTo>
                  <a:lnTo>
                    <a:pt x="820674" y="762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206" y="1849373"/>
              <a:ext cx="820419" cy="1219200"/>
            </a:xfrm>
            <a:custGeom>
              <a:avLst/>
              <a:gdLst/>
              <a:ahLst/>
              <a:cxnLst/>
              <a:rect l="l" t="t" r="r" b="b"/>
              <a:pathLst>
                <a:path w="820420" h="1219200">
                  <a:moveTo>
                    <a:pt x="102488" y="0"/>
                  </a:moveTo>
                  <a:lnTo>
                    <a:pt x="102488" y="761873"/>
                  </a:lnTo>
                  <a:lnTo>
                    <a:pt x="0" y="761873"/>
                  </a:lnTo>
                  <a:lnTo>
                    <a:pt x="409956" y="1219200"/>
                  </a:lnTo>
                  <a:lnTo>
                    <a:pt x="819911" y="761873"/>
                  </a:lnTo>
                  <a:lnTo>
                    <a:pt x="717422" y="761873"/>
                  </a:lnTo>
                  <a:lnTo>
                    <a:pt x="717422" y="0"/>
                  </a:lnTo>
                  <a:lnTo>
                    <a:pt x="102488" y="0"/>
                  </a:lnTo>
                  <a:close/>
                </a:path>
              </a:pathLst>
            </a:custGeom>
            <a:ln w="50292">
              <a:solidFill>
                <a:srgbClr val="F6B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81832" y="2044445"/>
            <a:ext cx="4362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16975" dirty="0">
                <a:solidFill>
                  <a:srgbClr val="C0504D"/>
                </a:solidFill>
                <a:latin typeface="Times New Roman"/>
                <a:cs typeface="Times New Roman"/>
              </a:rPr>
              <a:t>1</a:t>
            </a:r>
            <a:endParaRPr sz="2700" baseline="-169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48387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E4C38A8-7116-4105-A586-6F5864DF5041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3668359" y="4836735"/>
            <a:ext cx="32842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4CE6321-038E-2CC1-E326-E77E78FC1B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29600" y="4802640"/>
            <a:ext cx="4251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29</a:t>
            </a:fld>
            <a:endParaRPr lang="en-IN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52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Summary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statistics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C708E8B-D08C-44B2-A767-AF9C7535575D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03990" y="4870614"/>
            <a:ext cx="362685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567688"/>
            <a:ext cx="2771775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5080" indent="-342265">
              <a:lnSpc>
                <a:spcPct val="8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  <a:tab pos="188277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tendency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Weighted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Percentile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Dispersion</a:t>
            </a: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Skewness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Kurtosis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Interquartile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756285" marR="59055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variation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948308"/>
            <a:ext cx="661985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array: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106,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109,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114,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116,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121,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122,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125,</a:t>
            </a: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 129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750" y="1189009"/>
            <a:ext cx="857250" cy="38536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09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950" spc="-37" baseline="-170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950" baseline="-1709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40" y="2289429"/>
            <a:ext cx="792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950" spc="-37" baseline="-1709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40" y="3265423"/>
            <a:ext cx="792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950" spc="-37" baseline="-1709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5470" y="325958"/>
            <a:ext cx="16510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Quartiles: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1059" y="325958"/>
            <a:ext cx="14370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0379" y="1600200"/>
            <a:ext cx="2534285" cy="0"/>
          </a:xfrm>
          <a:custGeom>
            <a:avLst/>
            <a:gdLst/>
            <a:ahLst/>
            <a:cxnLst/>
            <a:rect l="l" t="t" r="r" b="b"/>
            <a:pathLst>
              <a:path w="2534285">
                <a:moveTo>
                  <a:pt x="0" y="0"/>
                </a:moveTo>
                <a:lnTo>
                  <a:pt x="311404" y="0"/>
                </a:lnTo>
              </a:path>
              <a:path w="2534285">
                <a:moveTo>
                  <a:pt x="1743074" y="0"/>
                </a:moveTo>
                <a:lnTo>
                  <a:pt x="25339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8876" y="1425397"/>
            <a:ext cx="3554729" cy="38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430"/>
              </a:lnSpc>
              <a:spcBef>
                <a:spcPts val="95"/>
              </a:spcBef>
              <a:tabLst>
                <a:tab pos="1668145" algn="l"/>
              </a:tabLst>
            </a:pPr>
            <a:r>
              <a:rPr sz="130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r>
              <a:rPr sz="1950" spc="532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(8)</a:t>
            </a:r>
            <a:r>
              <a:rPr sz="13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3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5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109</a:t>
            </a:r>
            <a:r>
              <a:rPr sz="1950" spc="127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5" baseline="29914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95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97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950" spc="-187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950" spc="569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 111</a:t>
            </a:r>
            <a:r>
              <a:rPr sz="1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332105">
              <a:lnSpc>
                <a:spcPts val="1430"/>
              </a:lnSpc>
              <a:tabLst>
                <a:tab pos="2434590" algn="l"/>
              </a:tabLst>
            </a:pPr>
            <a:r>
              <a:rPr sz="1300" spc="85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6476" y="2828544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>
                <a:moveTo>
                  <a:pt x="0" y="0"/>
                </a:moveTo>
                <a:lnTo>
                  <a:pt x="312038" y="0"/>
                </a:lnTo>
              </a:path>
              <a:path w="2543175">
                <a:moveTo>
                  <a:pt x="1767839" y="0"/>
                </a:moveTo>
                <a:lnTo>
                  <a:pt x="25431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723388" y="1365503"/>
            <a:ext cx="3563620" cy="455930"/>
            <a:chOff x="2723388" y="1365503"/>
            <a:chExt cx="3563620" cy="455930"/>
          </a:xfrm>
        </p:grpSpPr>
        <p:sp>
          <p:nvSpPr>
            <p:cNvPr id="12" name="object 12"/>
            <p:cNvSpPr/>
            <p:nvPr/>
          </p:nvSpPr>
          <p:spPr>
            <a:xfrm>
              <a:off x="2729484" y="1371599"/>
              <a:ext cx="3550920" cy="443865"/>
            </a:xfrm>
            <a:custGeom>
              <a:avLst/>
              <a:gdLst/>
              <a:ahLst/>
              <a:cxnLst/>
              <a:rect l="l" t="t" r="r" b="b"/>
              <a:pathLst>
                <a:path w="3550920" h="443864">
                  <a:moveTo>
                    <a:pt x="0" y="443484"/>
                  </a:moveTo>
                  <a:lnTo>
                    <a:pt x="3550920" y="443484"/>
                  </a:lnTo>
                  <a:lnTo>
                    <a:pt x="3550920" y="0"/>
                  </a:lnTo>
                  <a:lnTo>
                    <a:pt x="0" y="0"/>
                  </a:lnTo>
                  <a:lnTo>
                    <a:pt x="0" y="4434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6476" y="1600199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362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1007" y="2653995"/>
            <a:ext cx="11544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r>
              <a:rPr sz="1950" spc="532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(8)</a:t>
            </a:r>
            <a:r>
              <a:rPr sz="13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4632" y="2818891"/>
            <a:ext cx="3409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85" dirty="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7558" y="2653995"/>
            <a:ext cx="19107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300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5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82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950" spc="-22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950" spc="142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5" baseline="27777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8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121</a:t>
            </a:r>
            <a:r>
              <a:rPr sz="1950" spc="39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Times New Roman"/>
                <a:cs typeface="Times New Roman"/>
              </a:rPr>
              <a:t>118</a:t>
            </a:r>
            <a:r>
              <a:rPr sz="1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4770" y="2818891"/>
            <a:ext cx="107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9523" y="4099559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311785" y="0"/>
                </a:lnTo>
              </a:path>
              <a:path w="2543810">
                <a:moveTo>
                  <a:pt x="1755521" y="0"/>
                </a:moveTo>
                <a:lnTo>
                  <a:pt x="25434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31007" y="2595333"/>
            <a:ext cx="3581400" cy="454025"/>
            <a:chOff x="2731007" y="2595333"/>
            <a:chExt cx="3581400" cy="454025"/>
          </a:xfrm>
        </p:grpSpPr>
        <p:sp>
          <p:nvSpPr>
            <p:cNvPr id="20" name="object 20"/>
            <p:cNvSpPr/>
            <p:nvPr/>
          </p:nvSpPr>
          <p:spPr>
            <a:xfrm>
              <a:off x="2737103" y="2601429"/>
              <a:ext cx="3569335" cy="441959"/>
            </a:xfrm>
            <a:custGeom>
              <a:avLst/>
              <a:gdLst/>
              <a:ahLst/>
              <a:cxnLst/>
              <a:rect l="l" t="t" r="r" b="b"/>
              <a:pathLst>
                <a:path w="3569335" h="441960">
                  <a:moveTo>
                    <a:pt x="0" y="441490"/>
                  </a:moveTo>
                  <a:lnTo>
                    <a:pt x="3569208" y="44149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44149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6475" y="2808731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362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33167" y="3926230"/>
            <a:ext cx="1149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i="1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75</a:t>
            </a:r>
            <a:r>
              <a:rPr sz="1950" spc="532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(8)</a:t>
            </a:r>
            <a:r>
              <a:rPr sz="13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6791" y="4090822"/>
            <a:ext cx="3409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85" dirty="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5526" y="3926230"/>
            <a:ext cx="19469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3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750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122</a:t>
            </a:r>
            <a:r>
              <a:rPr sz="1950" spc="142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5" baseline="29914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87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7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125</a:t>
            </a:r>
            <a:r>
              <a:rPr sz="1950" spc="540" baseline="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Times New Roman"/>
                <a:cs typeface="Times New Roman"/>
              </a:rPr>
              <a:t>123.5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1214" y="4090822"/>
            <a:ext cx="107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62800" y="2808732"/>
            <a:ext cx="23495" cy="19685"/>
          </a:xfrm>
          <a:custGeom>
            <a:avLst/>
            <a:gdLst/>
            <a:ahLst/>
            <a:cxnLst/>
            <a:rect l="l" t="t" r="r" b="b"/>
            <a:pathLst>
              <a:path w="23495" h="19685">
                <a:moveTo>
                  <a:pt x="23368" y="0"/>
                </a:moveTo>
                <a:lnTo>
                  <a:pt x="0" y="19431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732532" y="3866388"/>
            <a:ext cx="3580129" cy="455930"/>
            <a:chOff x="2732532" y="3866388"/>
            <a:chExt cx="3580129" cy="455930"/>
          </a:xfrm>
        </p:grpSpPr>
        <p:sp>
          <p:nvSpPr>
            <p:cNvPr id="28" name="object 28"/>
            <p:cNvSpPr/>
            <p:nvPr/>
          </p:nvSpPr>
          <p:spPr>
            <a:xfrm>
              <a:off x="2738628" y="3872484"/>
              <a:ext cx="3567429" cy="443865"/>
            </a:xfrm>
            <a:custGeom>
              <a:avLst/>
              <a:gdLst/>
              <a:ahLst/>
              <a:cxnLst/>
              <a:rect l="l" t="t" r="r" b="b"/>
              <a:pathLst>
                <a:path w="3567429" h="443864">
                  <a:moveTo>
                    <a:pt x="0" y="443483"/>
                  </a:moveTo>
                  <a:lnTo>
                    <a:pt x="3567429" y="443483"/>
                  </a:lnTo>
                  <a:lnTo>
                    <a:pt x="3567429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6476" y="4035552"/>
              <a:ext cx="310515" cy="24130"/>
            </a:xfrm>
            <a:custGeom>
              <a:avLst/>
              <a:gdLst/>
              <a:ahLst/>
              <a:cxnLst/>
              <a:rect l="l" t="t" r="r" b="b"/>
              <a:pathLst>
                <a:path w="310514" h="24129">
                  <a:moveTo>
                    <a:pt x="0" y="0"/>
                  </a:moveTo>
                  <a:lnTo>
                    <a:pt x="310261" y="23507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737463" y="4880504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A781F06E-CEF5-4D65-B5FD-D198EFF3DE98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2986278" y="4900747"/>
            <a:ext cx="362178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0D1C5AF-2F71-F298-C89E-F1E08D0E1B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30</a:t>
            </a:fld>
            <a:endParaRPr lang="en-IN" spc="-5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02DD68-2BEC-EB8F-4721-A4F59530F20B}"/>
              </a:ext>
            </a:extLst>
          </p:cNvPr>
          <p:cNvCxnSpPr/>
          <p:nvPr/>
        </p:nvCxnSpPr>
        <p:spPr>
          <a:xfrm>
            <a:off x="4876800" y="160019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C09CE5-2AD9-83B2-AA0E-2297E3293E1A}"/>
              </a:ext>
            </a:extLst>
          </p:cNvPr>
          <p:cNvCxnSpPr/>
          <p:nvPr/>
        </p:nvCxnSpPr>
        <p:spPr>
          <a:xfrm>
            <a:off x="4876800" y="2808731"/>
            <a:ext cx="697864" cy="1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2622C1-6572-7E46-6419-028A3F791820}"/>
              </a:ext>
            </a:extLst>
          </p:cNvPr>
          <p:cNvCxnSpPr/>
          <p:nvPr/>
        </p:nvCxnSpPr>
        <p:spPr>
          <a:xfrm>
            <a:off x="4876800" y="409082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485647"/>
            <a:ext cx="3232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Interquartile</a:t>
            </a:r>
            <a:r>
              <a:rPr spc="-55" dirty="0"/>
              <a:t> </a:t>
            </a:r>
            <a:r>
              <a:rPr spc="-20" dirty="0"/>
              <a:t>Range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4E446D-3A16-4F11-8599-00773F2D01AF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200400" y="4856586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39113" y="1229334"/>
            <a:ext cx="6196330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quartiles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“middle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half”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9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influenced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extremes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6611" y="3466591"/>
            <a:ext cx="43929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i="1" dirty="0">
                <a:solidFill>
                  <a:srgbClr val="FFFFFF"/>
                </a:solidFill>
                <a:latin typeface="Times New Roman"/>
                <a:cs typeface="Times New Roman"/>
              </a:rPr>
              <a:t>Interquartile</a:t>
            </a:r>
            <a:r>
              <a:rPr sz="29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i="1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29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9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7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900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CB90-6639-7AE2-62C0-700A24869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31</a:t>
            </a:fld>
            <a:endParaRPr lang="en-IN"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74803"/>
            <a:ext cx="479970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Deviation</a:t>
            </a:r>
            <a:r>
              <a:rPr spc="-150" dirty="0"/>
              <a:t> </a:t>
            </a:r>
            <a:r>
              <a:rPr dirty="0"/>
              <a:t>from</a:t>
            </a:r>
            <a:r>
              <a:rPr spc="-155" dirty="0"/>
              <a:t> </a:t>
            </a:r>
            <a:r>
              <a:rPr spc="-25" dirty="0"/>
              <a:t>the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197609"/>
            <a:ext cx="2991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set: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58" y="1720723"/>
            <a:ext cx="8775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965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8350" y="1934717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>
                <a:moveTo>
                  <a:pt x="0" y="0"/>
                </a:moveTo>
                <a:lnTo>
                  <a:pt x="31191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4950" y="2194052"/>
            <a:ext cx="4680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Deviations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mean: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-8,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-4,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7703" y="1816989"/>
            <a:ext cx="146685" cy="9525"/>
          </a:xfrm>
          <a:custGeom>
            <a:avLst/>
            <a:gdLst/>
            <a:ahLst/>
            <a:cxnLst/>
            <a:rect l="l" t="t" r="r" b="b"/>
            <a:pathLst>
              <a:path w="146685" h="9525">
                <a:moveTo>
                  <a:pt x="146303" y="0"/>
                </a:moveTo>
                <a:lnTo>
                  <a:pt x="0" y="0"/>
                </a:lnTo>
                <a:lnTo>
                  <a:pt x="0" y="9144"/>
                </a:lnTo>
                <a:lnTo>
                  <a:pt x="146303" y="9144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34410" y="1591437"/>
            <a:ext cx="127127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525"/>
              </a:lnSpc>
              <a:spcBef>
                <a:spcPts val="100"/>
              </a:spcBef>
            </a:pPr>
            <a:r>
              <a:rPr sz="1650" i="1" spc="-15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600" spc="-1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525" spc="-225" baseline="15366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2400" i="1" spc="-225" baseline="34722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spc="-1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65</a:t>
            </a:r>
            <a:r>
              <a:rPr sz="2400" spc="254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  <a:p>
            <a:pPr marL="288925">
              <a:lnSpc>
                <a:spcPts val="1625"/>
              </a:lnSpc>
              <a:tabLst>
                <a:tab pos="773430" algn="l"/>
              </a:tabLst>
            </a:pPr>
            <a:r>
              <a:rPr sz="16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560" y="3349752"/>
            <a:ext cx="5003165" cy="1109345"/>
            <a:chOff x="1813560" y="3349752"/>
            <a:chExt cx="5003165" cy="1109345"/>
          </a:xfrm>
        </p:grpSpPr>
        <p:sp>
          <p:nvSpPr>
            <p:cNvPr id="10" name="object 10"/>
            <p:cNvSpPr/>
            <p:nvPr/>
          </p:nvSpPr>
          <p:spPr>
            <a:xfrm>
              <a:off x="1813560" y="3349752"/>
              <a:ext cx="5003165" cy="1109345"/>
            </a:xfrm>
            <a:custGeom>
              <a:avLst/>
              <a:gdLst/>
              <a:ahLst/>
              <a:cxnLst/>
              <a:rect l="l" t="t" r="r" b="b"/>
              <a:pathLst>
                <a:path w="5003165" h="1109345">
                  <a:moveTo>
                    <a:pt x="5003038" y="0"/>
                  </a:moveTo>
                  <a:lnTo>
                    <a:pt x="0" y="0"/>
                  </a:lnTo>
                  <a:lnTo>
                    <a:pt x="0" y="1109129"/>
                  </a:lnTo>
                  <a:lnTo>
                    <a:pt x="5003038" y="1109129"/>
                  </a:lnTo>
                  <a:lnTo>
                    <a:pt x="500303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0902" y="3440430"/>
              <a:ext cx="125095" cy="507365"/>
            </a:xfrm>
            <a:custGeom>
              <a:avLst/>
              <a:gdLst/>
              <a:ahLst/>
              <a:cxnLst/>
              <a:rect l="l" t="t" r="r" b="b"/>
              <a:pathLst>
                <a:path w="125095" h="507364">
                  <a:moveTo>
                    <a:pt x="66421" y="0"/>
                  </a:moveTo>
                  <a:lnTo>
                    <a:pt x="66421" y="500138"/>
                  </a:lnTo>
                </a:path>
                <a:path w="125095" h="507364">
                  <a:moveTo>
                    <a:pt x="16637" y="507238"/>
                  </a:moveTo>
                  <a:lnTo>
                    <a:pt x="107950" y="507238"/>
                  </a:lnTo>
                </a:path>
                <a:path w="125095" h="507364">
                  <a:moveTo>
                    <a:pt x="16637" y="457288"/>
                  </a:moveTo>
                  <a:lnTo>
                    <a:pt x="107950" y="457288"/>
                  </a:lnTo>
                </a:path>
                <a:path w="125095" h="507364">
                  <a:moveTo>
                    <a:pt x="16637" y="407289"/>
                  </a:moveTo>
                  <a:lnTo>
                    <a:pt x="107950" y="407289"/>
                  </a:lnTo>
                </a:path>
                <a:path w="125095" h="507364">
                  <a:moveTo>
                    <a:pt x="16637" y="357124"/>
                  </a:moveTo>
                  <a:lnTo>
                    <a:pt x="107950" y="357124"/>
                  </a:lnTo>
                </a:path>
                <a:path w="125095" h="507364">
                  <a:moveTo>
                    <a:pt x="16637" y="307213"/>
                  </a:moveTo>
                  <a:lnTo>
                    <a:pt x="107950" y="307213"/>
                  </a:lnTo>
                </a:path>
                <a:path w="125095" h="507364">
                  <a:moveTo>
                    <a:pt x="16637" y="257302"/>
                  </a:moveTo>
                  <a:lnTo>
                    <a:pt x="107950" y="257302"/>
                  </a:lnTo>
                </a:path>
                <a:path w="125095" h="507364">
                  <a:moveTo>
                    <a:pt x="16637" y="200025"/>
                  </a:moveTo>
                  <a:lnTo>
                    <a:pt x="107950" y="200025"/>
                  </a:lnTo>
                </a:path>
                <a:path w="125095" h="507364">
                  <a:moveTo>
                    <a:pt x="16637" y="150114"/>
                  </a:moveTo>
                  <a:lnTo>
                    <a:pt x="107950" y="150114"/>
                  </a:lnTo>
                </a:path>
                <a:path w="125095" h="507364">
                  <a:moveTo>
                    <a:pt x="16637" y="100076"/>
                  </a:moveTo>
                  <a:lnTo>
                    <a:pt x="107950" y="100076"/>
                  </a:lnTo>
                </a:path>
                <a:path w="125095" h="507364">
                  <a:moveTo>
                    <a:pt x="16637" y="50038"/>
                  </a:moveTo>
                  <a:lnTo>
                    <a:pt x="107950" y="50038"/>
                  </a:lnTo>
                </a:path>
                <a:path w="125095" h="507364">
                  <a:moveTo>
                    <a:pt x="16637" y="0"/>
                  </a:moveTo>
                  <a:lnTo>
                    <a:pt x="107950" y="0"/>
                  </a:lnTo>
                </a:path>
                <a:path w="125095" h="507364">
                  <a:moveTo>
                    <a:pt x="0" y="507238"/>
                  </a:moveTo>
                  <a:lnTo>
                    <a:pt x="124840" y="507238"/>
                  </a:lnTo>
                </a:path>
                <a:path w="125095" h="507364">
                  <a:moveTo>
                    <a:pt x="0" y="257302"/>
                  </a:moveTo>
                  <a:lnTo>
                    <a:pt x="124840" y="257302"/>
                  </a:lnTo>
                </a:path>
                <a:path w="125095" h="507364">
                  <a:moveTo>
                    <a:pt x="0" y="0"/>
                  </a:moveTo>
                  <a:lnTo>
                    <a:pt x="124840" y="0"/>
                  </a:lnTo>
                </a:path>
              </a:pathLst>
            </a:custGeom>
            <a:ln w="7620">
              <a:solidFill>
                <a:srgbClr val="081D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210" y="3897630"/>
              <a:ext cx="4518660" cy="107950"/>
            </a:xfrm>
            <a:custGeom>
              <a:avLst/>
              <a:gdLst/>
              <a:ahLst/>
              <a:cxnLst/>
              <a:rect l="l" t="t" r="r" b="b"/>
              <a:pathLst>
                <a:path w="4518659" h="107950">
                  <a:moveTo>
                    <a:pt x="0" y="50114"/>
                  </a:moveTo>
                  <a:lnTo>
                    <a:pt x="4510023" y="50114"/>
                  </a:lnTo>
                </a:path>
                <a:path w="4518659" h="107950">
                  <a:moveTo>
                    <a:pt x="0" y="93091"/>
                  </a:moveTo>
                  <a:lnTo>
                    <a:pt x="0" y="57238"/>
                  </a:lnTo>
                </a:path>
                <a:path w="4518659" h="107950">
                  <a:moveTo>
                    <a:pt x="225806" y="93091"/>
                  </a:moveTo>
                  <a:lnTo>
                    <a:pt x="225806" y="57238"/>
                  </a:lnTo>
                </a:path>
                <a:path w="4518659" h="107950">
                  <a:moveTo>
                    <a:pt x="451612" y="93091"/>
                  </a:moveTo>
                  <a:lnTo>
                    <a:pt x="451612" y="57238"/>
                  </a:lnTo>
                </a:path>
                <a:path w="4518659" h="107950">
                  <a:moveTo>
                    <a:pt x="677798" y="93091"/>
                  </a:moveTo>
                  <a:lnTo>
                    <a:pt x="677798" y="57238"/>
                  </a:lnTo>
                </a:path>
                <a:path w="4518659" h="107950">
                  <a:moveTo>
                    <a:pt x="903604" y="93091"/>
                  </a:moveTo>
                  <a:lnTo>
                    <a:pt x="903604" y="57238"/>
                  </a:lnTo>
                </a:path>
                <a:path w="4518659" h="107950">
                  <a:moveTo>
                    <a:pt x="1129410" y="93091"/>
                  </a:moveTo>
                  <a:lnTo>
                    <a:pt x="1129410" y="57238"/>
                  </a:lnTo>
                </a:path>
                <a:path w="4518659" h="107950">
                  <a:moveTo>
                    <a:pt x="1355470" y="93091"/>
                  </a:moveTo>
                  <a:lnTo>
                    <a:pt x="1355470" y="57238"/>
                  </a:lnTo>
                </a:path>
                <a:path w="4518659" h="107950">
                  <a:moveTo>
                    <a:pt x="1581277" y="93091"/>
                  </a:moveTo>
                  <a:lnTo>
                    <a:pt x="1581277" y="57238"/>
                  </a:lnTo>
                </a:path>
                <a:path w="4518659" h="107950">
                  <a:moveTo>
                    <a:pt x="1807210" y="93091"/>
                  </a:moveTo>
                  <a:lnTo>
                    <a:pt x="1807210" y="57238"/>
                  </a:lnTo>
                </a:path>
                <a:path w="4518659" h="107950">
                  <a:moveTo>
                    <a:pt x="2033269" y="93091"/>
                  </a:moveTo>
                  <a:lnTo>
                    <a:pt x="2033269" y="57238"/>
                  </a:lnTo>
                </a:path>
                <a:path w="4518659" h="107950">
                  <a:moveTo>
                    <a:pt x="2259076" y="93091"/>
                  </a:moveTo>
                  <a:lnTo>
                    <a:pt x="2259076" y="57238"/>
                  </a:lnTo>
                </a:path>
                <a:path w="4518659" h="107950">
                  <a:moveTo>
                    <a:pt x="2485136" y="93091"/>
                  </a:moveTo>
                  <a:lnTo>
                    <a:pt x="2485136" y="57238"/>
                  </a:lnTo>
                </a:path>
                <a:path w="4518659" h="107950">
                  <a:moveTo>
                    <a:pt x="2711068" y="93091"/>
                  </a:moveTo>
                  <a:lnTo>
                    <a:pt x="2711068" y="57238"/>
                  </a:lnTo>
                </a:path>
                <a:path w="4518659" h="107950">
                  <a:moveTo>
                    <a:pt x="2936748" y="93091"/>
                  </a:moveTo>
                  <a:lnTo>
                    <a:pt x="2936748" y="57238"/>
                  </a:lnTo>
                </a:path>
                <a:path w="4518659" h="107950">
                  <a:moveTo>
                    <a:pt x="3162807" y="93091"/>
                  </a:moveTo>
                  <a:lnTo>
                    <a:pt x="3162807" y="57238"/>
                  </a:lnTo>
                </a:path>
                <a:path w="4518659" h="107950">
                  <a:moveTo>
                    <a:pt x="3388741" y="93091"/>
                  </a:moveTo>
                  <a:lnTo>
                    <a:pt x="3388741" y="57238"/>
                  </a:lnTo>
                </a:path>
                <a:path w="4518659" h="107950">
                  <a:moveTo>
                    <a:pt x="3614547" y="93091"/>
                  </a:moveTo>
                  <a:lnTo>
                    <a:pt x="3614547" y="57238"/>
                  </a:lnTo>
                </a:path>
                <a:path w="4518659" h="107950">
                  <a:moveTo>
                    <a:pt x="3840606" y="93091"/>
                  </a:moveTo>
                  <a:lnTo>
                    <a:pt x="3840606" y="57238"/>
                  </a:lnTo>
                </a:path>
                <a:path w="4518659" h="107950">
                  <a:moveTo>
                    <a:pt x="4066413" y="93091"/>
                  </a:moveTo>
                  <a:lnTo>
                    <a:pt x="4066413" y="57238"/>
                  </a:lnTo>
                </a:path>
                <a:path w="4518659" h="107950">
                  <a:moveTo>
                    <a:pt x="4292219" y="93091"/>
                  </a:moveTo>
                  <a:lnTo>
                    <a:pt x="4292219" y="57238"/>
                  </a:lnTo>
                </a:path>
                <a:path w="4518659" h="107950">
                  <a:moveTo>
                    <a:pt x="4518406" y="93091"/>
                  </a:moveTo>
                  <a:lnTo>
                    <a:pt x="4518406" y="57238"/>
                  </a:lnTo>
                </a:path>
                <a:path w="4518659" h="107950">
                  <a:moveTo>
                    <a:pt x="0" y="107581"/>
                  </a:moveTo>
                  <a:lnTo>
                    <a:pt x="0" y="0"/>
                  </a:lnTo>
                </a:path>
                <a:path w="4518659" h="107950">
                  <a:moveTo>
                    <a:pt x="1129410" y="107581"/>
                  </a:moveTo>
                  <a:lnTo>
                    <a:pt x="1129410" y="0"/>
                  </a:lnTo>
                </a:path>
                <a:path w="4518659" h="107950">
                  <a:moveTo>
                    <a:pt x="2259076" y="107581"/>
                  </a:moveTo>
                  <a:lnTo>
                    <a:pt x="2259076" y="0"/>
                  </a:lnTo>
                </a:path>
                <a:path w="4518659" h="107950">
                  <a:moveTo>
                    <a:pt x="3388741" y="107581"/>
                  </a:moveTo>
                  <a:lnTo>
                    <a:pt x="3388741" y="0"/>
                  </a:lnTo>
                </a:path>
                <a:path w="4518659" h="107950">
                  <a:moveTo>
                    <a:pt x="4518406" y="107581"/>
                  </a:moveTo>
                  <a:lnTo>
                    <a:pt x="451840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06219" y="4083811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5757" y="4083811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7128" y="4083811"/>
            <a:ext cx="229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7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6413" y="4083811"/>
            <a:ext cx="229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7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6078" y="4083811"/>
            <a:ext cx="229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7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1161" y="3603497"/>
            <a:ext cx="1762125" cy="200025"/>
          </a:xfrm>
          <a:custGeom>
            <a:avLst/>
            <a:gdLst/>
            <a:ahLst/>
            <a:cxnLst/>
            <a:rect l="l" t="t" r="r" b="b"/>
            <a:pathLst>
              <a:path w="1762125" h="200025">
                <a:moveTo>
                  <a:pt x="0" y="199643"/>
                </a:moveTo>
                <a:lnTo>
                  <a:pt x="1761743" y="199643"/>
                </a:lnTo>
              </a:path>
              <a:path w="1762125" h="200025">
                <a:moveTo>
                  <a:pt x="960627" y="0"/>
                </a:moveTo>
                <a:lnTo>
                  <a:pt x="176060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12033" y="3547617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100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8138" y="3376041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100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75097" y="3865626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5">
                <a:moveTo>
                  <a:pt x="0" y="0"/>
                </a:moveTo>
                <a:lnTo>
                  <a:pt x="68376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0550" y="3721709"/>
            <a:ext cx="2527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76621" y="3722370"/>
            <a:ext cx="911225" cy="0"/>
          </a:xfrm>
          <a:custGeom>
            <a:avLst/>
            <a:gdLst/>
            <a:ahLst/>
            <a:cxnLst/>
            <a:rect l="l" t="t" r="r" b="b"/>
            <a:pathLst>
              <a:path w="911225">
                <a:moveTo>
                  <a:pt x="0" y="0"/>
                </a:moveTo>
                <a:lnTo>
                  <a:pt x="91097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56046" y="3550666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3573" y="3544061"/>
            <a:ext cx="1428115" cy="1905"/>
          </a:xfrm>
          <a:custGeom>
            <a:avLst/>
            <a:gdLst/>
            <a:ahLst/>
            <a:cxnLst/>
            <a:rect l="l" t="t" r="r" b="b"/>
            <a:pathLst>
              <a:path w="1428114" h="1904">
                <a:moveTo>
                  <a:pt x="0" y="0"/>
                </a:moveTo>
                <a:lnTo>
                  <a:pt x="1427988" y="13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28181" y="3379089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32297" y="4337125"/>
            <a:ext cx="19431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-6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10940" y="1892807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711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4322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688A462-F361-4D7D-85E4-178907149F38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3431032" y="4898816"/>
            <a:ext cx="32642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050FA22-556A-80E2-E1F7-7A230856D2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32</a:t>
            </a:fld>
            <a:endParaRPr lang="en-IN"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4407" y="325958"/>
            <a:ext cx="42360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</a:t>
            </a:r>
            <a:r>
              <a:rPr spc="-90" dirty="0"/>
              <a:t> </a:t>
            </a:r>
            <a:r>
              <a:rPr spc="-10" dirty="0"/>
              <a:t>Absolute</a:t>
            </a:r>
            <a:r>
              <a:rPr spc="-10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60701" y="1473708"/>
            <a:ext cx="951230" cy="27940"/>
          </a:xfrm>
          <a:custGeom>
            <a:avLst/>
            <a:gdLst/>
            <a:ahLst/>
            <a:cxnLst/>
            <a:rect l="l" t="t" r="r" b="b"/>
            <a:pathLst>
              <a:path w="951229" h="27940">
                <a:moveTo>
                  <a:pt x="950976" y="0"/>
                </a:moveTo>
                <a:lnTo>
                  <a:pt x="0" y="0"/>
                </a:lnTo>
                <a:lnTo>
                  <a:pt x="0" y="27432"/>
                </a:lnTo>
                <a:lnTo>
                  <a:pt x="950976" y="27432"/>
                </a:lnTo>
                <a:lnTo>
                  <a:pt x="950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6488" y="1705355"/>
            <a:ext cx="3256915" cy="447675"/>
            <a:chOff x="856488" y="1705355"/>
            <a:chExt cx="3256915" cy="447675"/>
          </a:xfrm>
        </p:grpSpPr>
        <p:sp>
          <p:nvSpPr>
            <p:cNvPr id="5" name="object 5"/>
            <p:cNvSpPr/>
            <p:nvPr/>
          </p:nvSpPr>
          <p:spPr>
            <a:xfrm>
              <a:off x="861060" y="1805876"/>
              <a:ext cx="1080135" cy="340995"/>
            </a:xfrm>
            <a:custGeom>
              <a:avLst/>
              <a:gdLst/>
              <a:ahLst/>
              <a:cxnLst/>
              <a:rect l="l" t="t" r="r" b="b"/>
              <a:pathLst>
                <a:path w="1080135" h="340994">
                  <a:moveTo>
                    <a:pt x="1079944" y="0"/>
                  </a:moveTo>
                  <a:lnTo>
                    <a:pt x="0" y="0"/>
                  </a:lnTo>
                  <a:lnTo>
                    <a:pt x="0" y="340804"/>
                  </a:lnTo>
                  <a:lnTo>
                    <a:pt x="1079944" y="340804"/>
                  </a:lnTo>
                  <a:lnTo>
                    <a:pt x="1079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60" y="1805990"/>
              <a:ext cx="2157730" cy="342900"/>
            </a:xfrm>
            <a:custGeom>
              <a:avLst/>
              <a:gdLst/>
              <a:ahLst/>
              <a:cxnLst/>
              <a:rect l="l" t="t" r="r" b="b"/>
              <a:pathLst>
                <a:path w="2157730" h="342900">
                  <a:moveTo>
                    <a:pt x="0" y="337896"/>
                  </a:moveTo>
                  <a:lnTo>
                    <a:pt x="1075563" y="337896"/>
                  </a:lnTo>
                  <a:lnTo>
                    <a:pt x="1075563" y="0"/>
                  </a:lnTo>
                  <a:lnTo>
                    <a:pt x="0" y="0"/>
                  </a:lnTo>
                  <a:lnTo>
                    <a:pt x="0" y="337896"/>
                  </a:lnTo>
                  <a:close/>
                </a:path>
                <a:path w="2157730" h="342900">
                  <a:moveTo>
                    <a:pt x="1085088" y="342468"/>
                  </a:moveTo>
                  <a:lnTo>
                    <a:pt x="2157628" y="342468"/>
                  </a:lnTo>
                  <a:lnTo>
                    <a:pt x="2157628" y="1422"/>
                  </a:lnTo>
                  <a:lnTo>
                    <a:pt x="1085088" y="1422"/>
                  </a:lnTo>
                  <a:lnTo>
                    <a:pt x="1085088" y="3424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4916" y="1705355"/>
              <a:ext cx="2118360" cy="417830"/>
            </a:xfrm>
            <a:custGeom>
              <a:avLst/>
              <a:gdLst/>
              <a:ahLst/>
              <a:cxnLst/>
              <a:rect l="l" t="t" r="r" b="b"/>
              <a:pathLst>
                <a:path w="2118360" h="417830">
                  <a:moveTo>
                    <a:pt x="2118360" y="0"/>
                  </a:moveTo>
                  <a:lnTo>
                    <a:pt x="0" y="0"/>
                  </a:lnTo>
                  <a:lnTo>
                    <a:pt x="0" y="417576"/>
                  </a:lnTo>
                  <a:lnTo>
                    <a:pt x="2118360" y="41757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554217" y="2881122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60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3123" y="3601592"/>
            <a:ext cx="241300" cy="32384"/>
          </a:xfrm>
          <a:custGeom>
            <a:avLst/>
            <a:gdLst/>
            <a:ahLst/>
            <a:cxnLst/>
            <a:rect l="l" t="t" r="r" b="b"/>
            <a:pathLst>
              <a:path w="241300" h="32385">
                <a:moveTo>
                  <a:pt x="240792" y="0"/>
                </a:moveTo>
                <a:lnTo>
                  <a:pt x="0" y="0"/>
                </a:lnTo>
                <a:lnTo>
                  <a:pt x="0" y="32003"/>
                </a:lnTo>
                <a:lnTo>
                  <a:pt x="240792" y="32003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7450" y="3601592"/>
            <a:ext cx="241300" cy="32384"/>
          </a:xfrm>
          <a:custGeom>
            <a:avLst/>
            <a:gdLst/>
            <a:ahLst/>
            <a:cxnLst/>
            <a:rect l="l" t="t" r="r" b="b"/>
            <a:pathLst>
              <a:path w="241300" h="32385">
                <a:moveTo>
                  <a:pt x="240791" y="0"/>
                </a:moveTo>
                <a:lnTo>
                  <a:pt x="0" y="0"/>
                </a:lnTo>
                <a:lnTo>
                  <a:pt x="0" y="32003"/>
                </a:lnTo>
                <a:lnTo>
                  <a:pt x="240791" y="32003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6764" y="1197609"/>
            <a:ext cx="6828435" cy="192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4057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deviations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345"/>
              </a:spcBef>
            </a:pPr>
            <a:r>
              <a:rPr sz="1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  <a:p>
            <a:pPr marL="4900295">
              <a:lnSpc>
                <a:spcPct val="100000"/>
              </a:lnSpc>
              <a:spcBef>
                <a:spcPts val="285"/>
              </a:spcBef>
            </a:pPr>
            <a:r>
              <a:rPr sz="2400" baseline="-29513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400" spc="315" baseline="-295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1600" dirty="0">
              <a:latin typeface="Times New Roman"/>
              <a:cs typeface="Times New Roman"/>
            </a:endParaRPr>
          </a:p>
          <a:p>
            <a:pPr marL="513969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 dirty="0">
              <a:latin typeface="Times New Roman"/>
              <a:cs typeface="Times New Roman"/>
            </a:endParaRPr>
          </a:p>
          <a:p>
            <a:pPr marL="4900295">
              <a:lnSpc>
                <a:spcPct val="100000"/>
              </a:lnSpc>
              <a:spcBef>
                <a:spcPts val="170"/>
              </a:spcBef>
            </a:pPr>
            <a:r>
              <a:rPr sz="16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4.8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BB470F6-7A2C-49EF-881A-DFB3D68ADF91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11931" y="4914976"/>
            <a:ext cx="33404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4963" y="1799780"/>
          <a:ext cx="3248660" cy="2333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6420">
                        <a:lnSpc>
                          <a:spcPts val="2605"/>
                        </a:lnSpc>
                      </a:pPr>
                      <a:r>
                        <a:rPr sz="31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CB8C9"/>
                      </a:solidFill>
                      <a:prstDash val="solid"/>
                    </a:lnL>
                    <a:lnR w="9525">
                      <a:solidFill>
                        <a:srgbClr val="ACB8C9"/>
                      </a:solidFill>
                      <a:prstDash val="solid"/>
                    </a:lnR>
                    <a:lnT w="9525">
                      <a:solidFill>
                        <a:srgbClr val="ACB8C9"/>
                      </a:solidFill>
                      <a:prstDash val="solid"/>
                    </a:lnT>
                    <a:lnB w="19050">
                      <a:solidFill>
                        <a:srgbClr val="ACB8C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2330"/>
                        </a:lnSpc>
                        <a:tabLst>
                          <a:tab pos="370205" algn="l"/>
                          <a:tab pos="688340" algn="l"/>
                        </a:tabLst>
                      </a:pPr>
                      <a:r>
                        <a:rPr sz="240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50" i="1" spc="-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endParaRPr sz="26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ACB8C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ACB8C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205"/>
                        </a:lnSpc>
                        <a:tabLst>
                          <a:tab pos="456565" algn="l"/>
                          <a:tab pos="748030" algn="l"/>
                        </a:tabLst>
                      </a:pPr>
                      <a:r>
                        <a:rPr sz="195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50" spc="-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50" i="1" spc="-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endParaRPr sz="21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lnT w="19050">
                      <a:solidFill>
                        <a:srgbClr val="ACB8C9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lnT w="12700">
                      <a:solidFill>
                        <a:srgbClr val="ACB8C9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12700">
                      <a:solidFill>
                        <a:srgbClr val="ACB8C9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R="132715" algn="r">
                        <a:lnSpc>
                          <a:spcPts val="18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136525" algn="r">
                        <a:lnSpc>
                          <a:spcPts val="188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185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36525" algn="r">
                        <a:lnSpc>
                          <a:spcPts val="192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ts val="185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ts val="192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12700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85800">
                        <a:lnSpc>
                          <a:spcPts val="206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01675">
                        <a:lnSpc>
                          <a:spcPts val="184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ts val="184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12700">
                      <a:solidFill>
                        <a:srgbClr val="ACB8C9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lnB w="12700">
                      <a:solidFill>
                        <a:srgbClr val="ACB8C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28575">
                      <a:solidFill>
                        <a:srgbClr val="ACB8C9"/>
                      </a:solidFill>
                      <a:prstDash val="solid"/>
                    </a:lnR>
                    <a:lnB w="12700">
                      <a:solidFill>
                        <a:srgbClr val="ACB8C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ACB8C9"/>
                      </a:solidFill>
                      <a:prstDash val="solid"/>
                    </a:lnL>
                    <a:lnR w="12700">
                      <a:solidFill>
                        <a:srgbClr val="ACB8C9"/>
                      </a:solidFill>
                      <a:prstDash val="solid"/>
                    </a:lnR>
                    <a:lnB w="12700">
                      <a:solidFill>
                        <a:srgbClr val="ACB8C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662170" y="2040382"/>
          <a:ext cx="1811655" cy="27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  <a:spcBef>
                          <a:spcPts val="65"/>
                        </a:spcBef>
                      </a:pPr>
                      <a:r>
                        <a:rPr sz="1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i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sz="1600" spc="2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75" baseline="15873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</a:t>
                      </a:r>
                      <a:endParaRPr sz="3675" baseline="15873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i="1" spc="3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600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-6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496952-91B6-F431-6AAF-8EE8D5C71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33</a:t>
            </a:fld>
            <a:endParaRPr lang="en-IN"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239" y="376173"/>
            <a:ext cx="6339205" cy="138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75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515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squared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deviations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5458" y="2482342"/>
            <a:ext cx="2175510" cy="2003425"/>
            <a:chOff x="1505458" y="2482342"/>
            <a:chExt cx="2175510" cy="2003425"/>
          </a:xfrm>
        </p:grpSpPr>
        <p:sp>
          <p:nvSpPr>
            <p:cNvPr id="4" name="object 4"/>
            <p:cNvSpPr/>
            <p:nvPr/>
          </p:nvSpPr>
          <p:spPr>
            <a:xfrm>
              <a:off x="1511808" y="2488692"/>
              <a:ext cx="2162810" cy="1990725"/>
            </a:xfrm>
            <a:custGeom>
              <a:avLst/>
              <a:gdLst/>
              <a:ahLst/>
              <a:cxnLst/>
              <a:rect l="l" t="t" r="r" b="b"/>
              <a:pathLst>
                <a:path w="2162810" h="1990725">
                  <a:moveTo>
                    <a:pt x="0" y="1990344"/>
                  </a:moveTo>
                  <a:lnTo>
                    <a:pt x="1075943" y="1990344"/>
                  </a:lnTo>
                  <a:lnTo>
                    <a:pt x="1075943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  <a:path w="2162810" h="1990725">
                  <a:moveTo>
                    <a:pt x="1086611" y="1990344"/>
                  </a:moveTo>
                  <a:lnTo>
                    <a:pt x="2162555" y="1990344"/>
                  </a:lnTo>
                  <a:lnTo>
                    <a:pt x="2162555" y="0"/>
                  </a:lnTo>
                  <a:lnTo>
                    <a:pt x="1086611" y="0"/>
                  </a:lnTo>
                  <a:lnTo>
                    <a:pt x="1086611" y="1990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2602" y="3939794"/>
              <a:ext cx="241300" cy="32384"/>
            </a:xfrm>
            <a:custGeom>
              <a:avLst/>
              <a:gdLst/>
              <a:ahLst/>
              <a:cxnLst/>
              <a:rect l="l" t="t" r="r" b="b"/>
              <a:pathLst>
                <a:path w="241300" h="32385">
                  <a:moveTo>
                    <a:pt x="240792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240792" y="32003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0409" y="2598496"/>
            <a:ext cx="26987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+5</a:t>
            </a:r>
            <a:endParaRPr sz="18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1808" y="2103145"/>
            <a:ext cx="3254375" cy="2382520"/>
            <a:chOff x="1511808" y="2103145"/>
            <a:chExt cx="3254375" cy="2382520"/>
          </a:xfrm>
        </p:grpSpPr>
        <p:sp>
          <p:nvSpPr>
            <p:cNvPr id="8" name="object 8"/>
            <p:cNvSpPr/>
            <p:nvPr/>
          </p:nvSpPr>
          <p:spPr>
            <a:xfrm>
              <a:off x="3683508" y="2488692"/>
              <a:ext cx="1076325" cy="1990725"/>
            </a:xfrm>
            <a:custGeom>
              <a:avLst/>
              <a:gdLst/>
              <a:ahLst/>
              <a:cxnLst/>
              <a:rect l="l" t="t" r="r" b="b"/>
              <a:pathLst>
                <a:path w="1076325" h="1990725">
                  <a:moveTo>
                    <a:pt x="0" y="1990344"/>
                  </a:moveTo>
                  <a:lnTo>
                    <a:pt x="1075943" y="1990344"/>
                  </a:lnTo>
                  <a:lnTo>
                    <a:pt x="1075943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1808" y="2103145"/>
              <a:ext cx="1080135" cy="391160"/>
            </a:xfrm>
            <a:custGeom>
              <a:avLst/>
              <a:gdLst/>
              <a:ahLst/>
              <a:cxnLst/>
              <a:rect l="l" t="t" r="r" b="b"/>
              <a:pathLst>
                <a:path w="1080135" h="391160">
                  <a:moveTo>
                    <a:pt x="1079944" y="0"/>
                  </a:moveTo>
                  <a:lnTo>
                    <a:pt x="0" y="0"/>
                  </a:lnTo>
                  <a:lnTo>
                    <a:pt x="0" y="391134"/>
                  </a:lnTo>
                  <a:lnTo>
                    <a:pt x="1079944" y="391134"/>
                  </a:lnTo>
                  <a:lnTo>
                    <a:pt x="1079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6289" y="1965451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5161" y="2599131"/>
            <a:ext cx="2794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07045" y="1982723"/>
            <a:ext cx="3251835" cy="512445"/>
            <a:chOff x="1507045" y="1982723"/>
            <a:chExt cx="3251835" cy="512445"/>
          </a:xfrm>
        </p:grpSpPr>
        <p:sp>
          <p:nvSpPr>
            <p:cNvPr id="13" name="object 13"/>
            <p:cNvSpPr/>
            <p:nvPr/>
          </p:nvSpPr>
          <p:spPr>
            <a:xfrm>
              <a:off x="1511808" y="2103107"/>
              <a:ext cx="1077595" cy="387350"/>
            </a:xfrm>
            <a:custGeom>
              <a:avLst/>
              <a:gdLst/>
              <a:ahLst/>
              <a:cxnLst/>
              <a:rect l="l" t="t" r="r" b="b"/>
              <a:pathLst>
                <a:path w="1077595" h="387350">
                  <a:moveTo>
                    <a:pt x="0" y="386727"/>
                  </a:moveTo>
                  <a:lnTo>
                    <a:pt x="1077087" y="386727"/>
                  </a:lnTo>
                  <a:lnTo>
                    <a:pt x="1077087" y="0"/>
                  </a:lnTo>
                  <a:lnTo>
                    <a:pt x="0" y="0"/>
                  </a:lnTo>
                  <a:lnTo>
                    <a:pt x="0" y="386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7752" y="2444495"/>
              <a:ext cx="1090930" cy="45720"/>
            </a:xfrm>
            <a:custGeom>
              <a:avLst/>
              <a:gdLst/>
              <a:ahLst/>
              <a:cxnLst/>
              <a:rect l="l" t="t" r="r" b="b"/>
              <a:pathLst>
                <a:path w="1090929" h="45719">
                  <a:moveTo>
                    <a:pt x="0" y="45212"/>
                  </a:moveTo>
                  <a:lnTo>
                    <a:pt x="1090866" y="45212"/>
                  </a:lnTo>
                  <a:lnTo>
                    <a:pt x="1090866" y="0"/>
                  </a:lnTo>
                  <a:lnTo>
                    <a:pt x="0" y="0"/>
                  </a:lnTo>
                  <a:lnTo>
                    <a:pt x="0" y="45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87752" y="2098535"/>
              <a:ext cx="1088390" cy="387350"/>
            </a:xfrm>
            <a:custGeom>
              <a:avLst/>
              <a:gdLst/>
              <a:ahLst/>
              <a:cxnLst/>
              <a:rect l="l" t="t" r="r" b="b"/>
              <a:pathLst>
                <a:path w="1088389" h="387350">
                  <a:moveTo>
                    <a:pt x="0" y="386727"/>
                  </a:moveTo>
                  <a:lnTo>
                    <a:pt x="1087932" y="386727"/>
                  </a:lnTo>
                  <a:lnTo>
                    <a:pt x="1087932" y="0"/>
                  </a:lnTo>
                  <a:lnTo>
                    <a:pt x="0" y="0"/>
                  </a:lnTo>
                  <a:lnTo>
                    <a:pt x="0" y="386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4364" y="2095448"/>
              <a:ext cx="1084580" cy="396240"/>
            </a:xfrm>
            <a:custGeom>
              <a:avLst/>
              <a:gdLst/>
              <a:ahLst/>
              <a:cxnLst/>
              <a:rect l="l" t="t" r="r" b="b"/>
              <a:pathLst>
                <a:path w="1084579" h="396239">
                  <a:moveTo>
                    <a:pt x="405384" y="0"/>
                  </a:moveTo>
                  <a:lnTo>
                    <a:pt x="0" y="0"/>
                  </a:lnTo>
                  <a:lnTo>
                    <a:pt x="0" y="349046"/>
                  </a:lnTo>
                  <a:lnTo>
                    <a:pt x="0" y="395782"/>
                  </a:lnTo>
                  <a:lnTo>
                    <a:pt x="405384" y="395782"/>
                  </a:lnTo>
                  <a:lnTo>
                    <a:pt x="405384" y="349046"/>
                  </a:lnTo>
                  <a:lnTo>
                    <a:pt x="405384" y="0"/>
                  </a:lnTo>
                  <a:close/>
                </a:path>
                <a:path w="1084579" h="396239">
                  <a:moveTo>
                    <a:pt x="1084478" y="0"/>
                  </a:moveTo>
                  <a:lnTo>
                    <a:pt x="1050036" y="0"/>
                  </a:lnTo>
                  <a:lnTo>
                    <a:pt x="1050036" y="349046"/>
                  </a:lnTo>
                  <a:lnTo>
                    <a:pt x="1050036" y="395782"/>
                  </a:lnTo>
                  <a:lnTo>
                    <a:pt x="1084478" y="395782"/>
                  </a:lnTo>
                  <a:lnTo>
                    <a:pt x="1084478" y="349046"/>
                  </a:lnTo>
                  <a:lnTo>
                    <a:pt x="1084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752" y="1982723"/>
              <a:ext cx="1492250" cy="462280"/>
            </a:xfrm>
            <a:custGeom>
              <a:avLst/>
              <a:gdLst/>
              <a:ahLst/>
              <a:cxnLst/>
              <a:rect l="l" t="t" r="r" b="b"/>
              <a:pathLst>
                <a:path w="1492250" h="462280">
                  <a:moveTo>
                    <a:pt x="1491996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491996" y="461771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88132" y="1953761"/>
            <a:ext cx="135445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9255" algn="l"/>
              </a:tabLst>
            </a:pPr>
            <a:r>
              <a:rPr sz="27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75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75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305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50" spc="112" baseline="-2057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2700" i="1" spc="112" baseline="-3086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700" baseline="-308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79747" y="1783079"/>
            <a:ext cx="645160" cy="2494915"/>
          </a:xfrm>
          <a:custGeom>
            <a:avLst/>
            <a:gdLst/>
            <a:ahLst/>
            <a:cxnLst/>
            <a:rect l="l" t="t" r="r" b="b"/>
            <a:pathLst>
              <a:path w="645160" h="2494915">
                <a:moveTo>
                  <a:pt x="644651" y="0"/>
                </a:moveTo>
                <a:lnTo>
                  <a:pt x="0" y="0"/>
                </a:lnTo>
                <a:lnTo>
                  <a:pt x="0" y="2494788"/>
                </a:lnTo>
                <a:lnTo>
                  <a:pt x="644651" y="2494788"/>
                </a:lnTo>
                <a:lnTo>
                  <a:pt x="644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1271" y="2027885"/>
            <a:ext cx="6419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543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700" spc="262" baseline="15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1050" spc="-37" baseline="9920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050" baseline="9920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78629" y="3942397"/>
            <a:ext cx="342900" cy="32384"/>
          </a:xfrm>
          <a:custGeom>
            <a:avLst/>
            <a:gdLst/>
            <a:ahLst/>
            <a:cxnLst/>
            <a:rect l="l" t="t" r="r" b="b"/>
            <a:pathLst>
              <a:path w="342900" h="32385">
                <a:moveTo>
                  <a:pt x="342900" y="0"/>
                </a:moveTo>
                <a:lnTo>
                  <a:pt x="0" y="0"/>
                </a:lnTo>
                <a:lnTo>
                  <a:pt x="0" y="32003"/>
                </a:lnTo>
                <a:lnTo>
                  <a:pt x="342900" y="32003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68215" y="2601595"/>
            <a:ext cx="3689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64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74364" y="2095550"/>
            <a:ext cx="1082040" cy="393065"/>
          </a:xfrm>
          <a:custGeom>
            <a:avLst/>
            <a:gdLst/>
            <a:ahLst/>
            <a:cxnLst/>
            <a:rect l="l" t="t" r="r" b="b"/>
            <a:pathLst>
              <a:path w="1082039" h="393064">
                <a:moveTo>
                  <a:pt x="0" y="392887"/>
                </a:moveTo>
                <a:lnTo>
                  <a:pt x="1081824" y="392887"/>
                </a:lnTo>
                <a:lnTo>
                  <a:pt x="1081824" y="0"/>
                </a:lnTo>
                <a:lnTo>
                  <a:pt x="0" y="0"/>
                </a:lnTo>
                <a:lnTo>
                  <a:pt x="0" y="3928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5332" y="3098292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3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77481" y="2213610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0691" y="2444623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6511" y="2615945"/>
            <a:ext cx="1403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5548" y="2404743"/>
            <a:ext cx="19875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i="1" spc="-60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2481198"/>
            <a:ext cx="1200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8067" y="2841752"/>
            <a:ext cx="548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25" baseline="-30864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25" spc="172" baseline="-308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130 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3214" y="3066440"/>
            <a:ext cx="537845" cy="4889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r>
              <a:rPr sz="13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5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96508" y="2530220"/>
            <a:ext cx="1064260" cy="30480"/>
          </a:xfrm>
          <a:custGeom>
            <a:avLst/>
            <a:gdLst/>
            <a:ahLst/>
            <a:cxnLst/>
            <a:rect l="l" t="t" r="r" b="b"/>
            <a:pathLst>
              <a:path w="1064259" h="30480">
                <a:moveTo>
                  <a:pt x="397764" y="16764"/>
                </a:moveTo>
                <a:lnTo>
                  <a:pt x="0" y="16764"/>
                </a:lnTo>
                <a:lnTo>
                  <a:pt x="0" y="30480"/>
                </a:lnTo>
                <a:lnTo>
                  <a:pt x="397764" y="30480"/>
                </a:lnTo>
                <a:lnTo>
                  <a:pt x="397764" y="16764"/>
                </a:lnTo>
                <a:close/>
              </a:path>
              <a:path w="1064259" h="30480">
                <a:moveTo>
                  <a:pt x="1063752" y="0"/>
                </a:moveTo>
                <a:lnTo>
                  <a:pt x="397764" y="0"/>
                </a:lnTo>
                <a:lnTo>
                  <a:pt x="397764" y="12192"/>
                </a:lnTo>
                <a:lnTo>
                  <a:pt x="1063752" y="12192"/>
                </a:lnTo>
                <a:lnTo>
                  <a:pt x="1063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84823" y="2145868"/>
            <a:ext cx="12039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75" spc="142" baseline="-2710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4050" spc="142" baseline="-2057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4050" spc="-187" baseline="-20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05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05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i="1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23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50" spc="-75" baseline="-2057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4050" baseline="-2057">
              <a:latin typeface="Symbol"/>
              <a:cs typeface="Symbo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02323" y="2551557"/>
            <a:ext cx="889635" cy="45720"/>
            <a:chOff x="6402323" y="2551557"/>
            <a:chExt cx="889635" cy="45720"/>
          </a:xfrm>
        </p:grpSpPr>
        <p:sp>
          <p:nvSpPr>
            <p:cNvPr id="35" name="object 35"/>
            <p:cNvSpPr/>
            <p:nvPr/>
          </p:nvSpPr>
          <p:spPr>
            <a:xfrm>
              <a:off x="7160259" y="2551557"/>
              <a:ext cx="104139" cy="17145"/>
            </a:xfrm>
            <a:custGeom>
              <a:avLst/>
              <a:gdLst/>
              <a:ahLst/>
              <a:cxnLst/>
              <a:rect l="l" t="t" r="r" b="b"/>
              <a:pathLst>
                <a:path w="104140" h="17144">
                  <a:moveTo>
                    <a:pt x="10363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03631" y="16763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02323" y="2593848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4">
                  <a:moveTo>
                    <a:pt x="0" y="0"/>
                  </a:moveTo>
                  <a:lnTo>
                    <a:pt x="889507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6354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0E43E23-3315-4108-BCD8-A505726E70BC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3413252" y="4872661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92B81738-E883-781D-6EBD-866F767E69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34</a:t>
            </a:fld>
            <a:endParaRPr lang="en-IN"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75" rIns="0" bIns="0" rtlCol="0">
            <a:spAutoFit/>
          </a:bodyPr>
          <a:lstStyle/>
          <a:p>
            <a:pPr marL="1853564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Arial"/>
                <a:cs typeface="Arial"/>
              </a:rPr>
              <a:t>Population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Standard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Deviation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3867" y="970915"/>
            <a:ext cx="35642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 variance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5688" y="3390900"/>
            <a:ext cx="448309" cy="284480"/>
            <a:chOff x="5885688" y="3390900"/>
            <a:chExt cx="448309" cy="284480"/>
          </a:xfrm>
        </p:grpSpPr>
        <p:sp>
          <p:nvSpPr>
            <p:cNvPr id="5" name="object 5"/>
            <p:cNvSpPr/>
            <p:nvPr/>
          </p:nvSpPr>
          <p:spPr>
            <a:xfrm>
              <a:off x="5893308" y="3398520"/>
              <a:ext cx="440690" cy="275590"/>
            </a:xfrm>
            <a:custGeom>
              <a:avLst/>
              <a:gdLst/>
              <a:ahLst/>
              <a:cxnLst/>
              <a:rect l="l" t="t" r="r" b="b"/>
              <a:pathLst>
                <a:path w="440689" h="275589">
                  <a:moveTo>
                    <a:pt x="0" y="185038"/>
                  </a:moveTo>
                  <a:lnTo>
                    <a:pt x="20446" y="170941"/>
                  </a:lnTo>
                </a:path>
                <a:path w="440689" h="275589">
                  <a:moveTo>
                    <a:pt x="20954" y="170941"/>
                  </a:moveTo>
                  <a:lnTo>
                    <a:pt x="73025" y="275081"/>
                  </a:lnTo>
                </a:path>
                <a:path w="440689" h="275589">
                  <a:moveTo>
                    <a:pt x="73025" y="275335"/>
                  </a:moveTo>
                  <a:lnTo>
                    <a:pt x="129793" y="380"/>
                  </a:lnTo>
                </a:path>
                <a:path w="440689" h="275589">
                  <a:moveTo>
                    <a:pt x="129793" y="0"/>
                  </a:moveTo>
                  <a:lnTo>
                    <a:pt x="4403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5688" y="3390900"/>
              <a:ext cx="443230" cy="278765"/>
            </a:xfrm>
            <a:custGeom>
              <a:avLst/>
              <a:gdLst/>
              <a:ahLst/>
              <a:cxnLst/>
              <a:rect l="l" t="t" r="r" b="b"/>
              <a:pathLst>
                <a:path w="443229" h="278764">
                  <a:moveTo>
                    <a:pt x="443102" y="0"/>
                  </a:moveTo>
                  <a:lnTo>
                    <a:pt x="128524" y="0"/>
                  </a:lnTo>
                  <a:lnTo>
                    <a:pt x="75564" y="254127"/>
                  </a:lnTo>
                  <a:lnTo>
                    <a:pt x="29463" y="167131"/>
                  </a:lnTo>
                  <a:lnTo>
                    <a:pt x="0" y="186816"/>
                  </a:lnTo>
                  <a:lnTo>
                    <a:pt x="4699" y="190500"/>
                  </a:lnTo>
                  <a:lnTo>
                    <a:pt x="17907" y="181863"/>
                  </a:lnTo>
                  <a:lnTo>
                    <a:pt x="70485" y="278638"/>
                  </a:lnTo>
                  <a:lnTo>
                    <a:pt x="81152" y="278638"/>
                  </a:lnTo>
                  <a:lnTo>
                    <a:pt x="136651" y="8381"/>
                  </a:lnTo>
                  <a:lnTo>
                    <a:pt x="443102" y="8381"/>
                  </a:lnTo>
                  <a:lnTo>
                    <a:pt x="44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85688" y="3753611"/>
            <a:ext cx="527050" cy="186055"/>
            <a:chOff x="5885688" y="3753611"/>
            <a:chExt cx="527050" cy="186055"/>
          </a:xfrm>
        </p:grpSpPr>
        <p:sp>
          <p:nvSpPr>
            <p:cNvPr id="8" name="object 8"/>
            <p:cNvSpPr/>
            <p:nvPr/>
          </p:nvSpPr>
          <p:spPr>
            <a:xfrm>
              <a:off x="5891784" y="3761231"/>
              <a:ext cx="520700" cy="177165"/>
            </a:xfrm>
            <a:custGeom>
              <a:avLst/>
              <a:gdLst/>
              <a:ahLst/>
              <a:cxnLst/>
              <a:rect l="l" t="t" r="r" b="b"/>
              <a:pathLst>
                <a:path w="520700" h="177164">
                  <a:moveTo>
                    <a:pt x="0" y="119621"/>
                  </a:moveTo>
                  <a:lnTo>
                    <a:pt x="21336" y="109855"/>
                  </a:lnTo>
                </a:path>
                <a:path w="520700" h="177164">
                  <a:moveTo>
                    <a:pt x="21716" y="109855"/>
                  </a:moveTo>
                  <a:lnTo>
                    <a:pt x="73913" y="176403"/>
                  </a:lnTo>
                </a:path>
                <a:path w="520700" h="177164">
                  <a:moveTo>
                    <a:pt x="73913" y="176733"/>
                  </a:moveTo>
                  <a:lnTo>
                    <a:pt x="130682" y="381"/>
                  </a:lnTo>
                </a:path>
                <a:path w="520700" h="177164">
                  <a:moveTo>
                    <a:pt x="130682" y="0"/>
                  </a:moveTo>
                  <a:lnTo>
                    <a:pt x="5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5688" y="3753611"/>
              <a:ext cx="523875" cy="180975"/>
            </a:xfrm>
            <a:custGeom>
              <a:avLst/>
              <a:gdLst/>
              <a:ahLst/>
              <a:cxnLst/>
              <a:rect l="l" t="t" r="r" b="b"/>
              <a:pathLst>
                <a:path w="523875" h="180975">
                  <a:moveTo>
                    <a:pt x="523748" y="0"/>
                  </a:moveTo>
                  <a:lnTo>
                    <a:pt x="128650" y="0"/>
                  </a:lnTo>
                  <a:lnTo>
                    <a:pt x="76073" y="163410"/>
                  </a:lnTo>
                  <a:lnTo>
                    <a:pt x="29463" y="108965"/>
                  </a:lnTo>
                  <a:lnTo>
                    <a:pt x="0" y="121386"/>
                  </a:lnTo>
                  <a:lnTo>
                    <a:pt x="3428" y="126415"/>
                  </a:lnTo>
                  <a:lnTo>
                    <a:pt x="17907" y="119379"/>
                  </a:lnTo>
                  <a:lnTo>
                    <a:pt x="70485" y="180886"/>
                  </a:lnTo>
                  <a:lnTo>
                    <a:pt x="81279" y="180886"/>
                  </a:lnTo>
                  <a:lnTo>
                    <a:pt x="136398" y="8381"/>
                  </a:lnTo>
                  <a:lnTo>
                    <a:pt x="523748" y="8381"/>
                  </a:lnTo>
                  <a:lnTo>
                    <a:pt x="523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4380" y="2217966"/>
            <a:ext cx="19050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spc="-65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013" y="2190368"/>
            <a:ext cx="2794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5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89" baseline="-34188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950" baseline="-3418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6588" y="3132431"/>
            <a:ext cx="974090" cy="8248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5"/>
              </a:spcBef>
              <a:tabLst>
                <a:tab pos="534670" algn="l"/>
              </a:tabLst>
            </a:pPr>
            <a:r>
              <a:rPr sz="1450" i="1" dirty="0">
                <a:solidFill>
                  <a:srgbClr val="FFFFFF"/>
                </a:solidFill>
                <a:latin typeface="Symbol"/>
                <a:cs typeface="Symbol"/>
              </a:rPr>
              <a:t></a:t>
            </a:r>
            <a:r>
              <a:rPr sz="145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375" i="1" baseline="-4938" dirty="0">
                <a:solidFill>
                  <a:srgbClr val="FFFFFF"/>
                </a:solidFill>
                <a:latin typeface="Symbol"/>
                <a:cs typeface="Symbol"/>
              </a:rPr>
              <a:t></a:t>
            </a:r>
            <a:r>
              <a:rPr sz="3375" spc="195" baseline="-49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25" spc="-75" baseline="59259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125" baseline="59259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spcBef>
                <a:spcPts val="735"/>
              </a:spcBef>
              <a:tabLst>
                <a:tab pos="561975" algn="l"/>
              </a:tabLst>
            </a:pPr>
            <a:r>
              <a:rPr sz="130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95" dirty="0">
                <a:solidFill>
                  <a:srgbClr val="FFFFFF"/>
                </a:solidFill>
                <a:latin typeface="Times New Roman"/>
                <a:cs typeface="Times New Roman"/>
              </a:rPr>
              <a:t>26.0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189" y="3988104"/>
            <a:ext cx="44195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5.1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4992" y="2339339"/>
            <a:ext cx="1066800" cy="32384"/>
          </a:xfrm>
          <a:custGeom>
            <a:avLst/>
            <a:gdLst/>
            <a:ahLst/>
            <a:cxnLst/>
            <a:rect l="l" t="t" r="r" b="b"/>
            <a:pathLst>
              <a:path w="1066800" h="32385">
                <a:moveTo>
                  <a:pt x="397764" y="18288"/>
                </a:moveTo>
                <a:lnTo>
                  <a:pt x="0" y="18288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18288"/>
                </a:lnTo>
                <a:close/>
              </a:path>
              <a:path w="1066800" h="32385">
                <a:moveTo>
                  <a:pt x="1066800" y="0"/>
                </a:moveTo>
                <a:lnTo>
                  <a:pt x="397764" y="0"/>
                </a:lnTo>
                <a:lnTo>
                  <a:pt x="397764" y="12192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8034" y="1969135"/>
            <a:ext cx="13138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baseline="-2849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2925" spc="-359" baseline="-28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00" baseline="-2136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3900" spc="-89" baseline="-213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950" i="1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95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i="1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22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00" spc="30" baseline="-2136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1125" spc="30" baseline="9629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125" baseline="9629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71792" y="2362200"/>
            <a:ext cx="105410" cy="17145"/>
          </a:xfrm>
          <a:custGeom>
            <a:avLst/>
            <a:gdLst/>
            <a:ahLst/>
            <a:cxnLst/>
            <a:rect l="l" t="t" r="r" b="b"/>
            <a:pathLst>
              <a:path w="105409" h="17144">
                <a:moveTo>
                  <a:pt x="105155" y="0"/>
                </a:moveTo>
                <a:lnTo>
                  <a:pt x="0" y="0"/>
                </a:lnTo>
                <a:lnTo>
                  <a:pt x="0" y="16763"/>
                </a:lnTo>
                <a:lnTo>
                  <a:pt x="105155" y="16763"/>
                </a:lnTo>
                <a:lnTo>
                  <a:pt x="105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39027" y="2421458"/>
            <a:ext cx="1358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7789" y="2632328"/>
            <a:ext cx="5626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baseline="-36324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950" spc="382" baseline="-3632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imes New Roman"/>
                <a:cs typeface="Times New Roman"/>
              </a:rPr>
              <a:t>130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0608" y="2827020"/>
            <a:ext cx="320040" cy="7620"/>
          </a:xfrm>
          <a:custGeom>
            <a:avLst/>
            <a:gdLst/>
            <a:ahLst/>
            <a:cxnLst/>
            <a:rect l="l" t="t" r="r" b="b"/>
            <a:pathLst>
              <a:path w="320039" h="7619">
                <a:moveTo>
                  <a:pt x="320039" y="0"/>
                </a:moveTo>
                <a:lnTo>
                  <a:pt x="0" y="0"/>
                </a:lnTo>
                <a:lnTo>
                  <a:pt x="0" y="7619"/>
                </a:lnTo>
                <a:lnTo>
                  <a:pt x="320039" y="7619"/>
                </a:lnTo>
                <a:lnTo>
                  <a:pt x="320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3189" y="2849016"/>
            <a:ext cx="556260" cy="459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250"/>
              </a:spcBef>
            </a:pPr>
            <a:r>
              <a:rPr sz="1300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3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3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imes New Roman"/>
                <a:cs typeface="Times New Roman"/>
              </a:rPr>
              <a:t>26.0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2513" y="3808729"/>
            <a:ext cx="241300" cy="32384"/>
          </a:xfrm>
          <a:custGeom>
            <a:avLst/>
            <a:gdLst/>
            <a:ahLst/>
            <a:cxnLst/>
            <a:rect l="l" t="t" r="r" b="b"/>
            <a:pathLst>
              <a:path w="241300" h="32385">
                <a:moveTo>
                  <a:pt x="240791" y="0"/>
                </a:moveTo>
                <a:lnTo>
                  <a:pt x="0" y="0"/>
                </a:lnTo>
                <a:lnTo>
                  <a:pt x="0" y="32004"/>
                </a:lnTo>
                <a:lnTo>
                  <a:pt x="240791" y="32004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2100" y="1972043"/>
            <a:ext cx="1077595" cy="387350"/>
          </a:xfrm>
          <a:custGeom>
            <a:avLst/>
            <a:gdLst/>
            <a:ahLst/>
            <a:cxnLst/>
            <a:rect l="l" t="t" r="r" b="b"/>
            <a:pathLst>
              <a:path w="1077595" h="387350">
                <a:moveTo>
                  <a:pt x="1077087" y="0"/>
                </a:moveTo>
                <a:lnTo>
                  <a:pt x="0" y="0"/>
                </a:lnTo>
                <a:lnTo>
                  <a:pt x="0" y="386727"/>
                </a:lnTo>
                <a:lnTo>
                  <a:pt x="1077087" y="386727"/>
                </a:lnTo>
                <a:lnTo>
                  <a:pt x="1077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8667" y="3811015"/>
            <a:ext cx="342900" cy="32384"/>
          </a:xfrm>
          <a:custGeom>
            <a:avLst/>
            <a:gdLst/>
            <a:ahLst/>
            <a:cxnLst/>
            <a:rect l="l" t="t" r="r" b="b"/>
            <a:pathLst>
              <a:path w="342900" h="32385">
                <a:moveTo>
                  <a:pt x="342900" y="0"/>
                </a:moveTo>
                <a:lnTo>
                  <a:pt x="0" y="0"/>
                </a:lnTo>
                <a:lnTo>
                  <a:pt x="0" y="32004"/>
                </a:lnTo>
                <a:lnTo>
                  <a:pt x="342900" y="32004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556003" y="1963661"/>
          <a:ext cx="3303270" cy="2376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566420">
                        <a:lnSpc>
                          <a:spcPts val="2555"/>
                        </a:lnSpc>
                        <a:tabLst>
                          <a:tab pos="942975" algn="l"/>
                        </a:tabLst>
                      </a:pPr>
                      <a:r>
                        <a:rPr sz="275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50" spc="-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735"/>
                        </a:lnSpc>
                      </a:pPr>
                      <a:r>
                        <a:rPr sz="4575" i="1" baseline="182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sz="4575" spc="345" baseline="182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75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</a:t>
                      </a:r>
                      <a:r>
                        <a:rPr sz="1800" i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765"/>
                        </a:lnSpc>
                      </a:pPr>
                      <a:r>
                        <a:rPr sz="2700" baseline="1543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2700" spc="262" baseline="154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25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9920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9920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155"/>
                        </a:lnSpc>
                        <a:spcBef>
                          <a:spcPts val="9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89230" algn="r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85800" marR="48895">
                        <a:lnSpc>
                          <a:spcPts val="205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685800" marR="48895">
                        <a:lnSpc>
                          <a:spcPts val="205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685800" marR="48895">
                        <a:lnSpc>
                          <a:spcPts val="205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207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155435" y="2403348"/>
            <a:ext cx="1014094" cy="0"/>
          </a:xfrm>
          <a:custGeom>
            <a:avLst/>
            <a:gdLst/>
            <a:ahLst/>
            <a:cxnLst/>
            <a:rect l="l" t="t" r="r" b="b"/>
            <a:pathLst>
              <a:path w="1014095">
                <a:moveTo>
                  <a:pt x="0" y="0"/>
                </a:moveTo>
                <a:lnTo>
                  <a:pt x="101384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1784" y="2877311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45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707542" y="4845125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BE39D47-31B7-4168-9F1D-A4983E5980DE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463163" y="4883455"/>
            <a:ext cx="33032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CF205FE-58E3-1A64-6841-0BD16C0D01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16416" y="4802640"/>
            <a:ext cx="238380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35</a:t>
            </a:fld>
            <a:endParaRPr lang="en-IN"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4714" y="1446275"/>
            <a:ext cx="917575" cy="27940"/>
          </a:xfrm>
          <a:custGeom>
            <a:avLst/>
            <a:gdLst/>
            <a:ahLst/>
            <a:cxnLst/>
            <a:rect l="l" t="t" r="r" b="b"/>
            <a:pathLst>
              <a:path w="917575" h="27940">
                <a:moveTo>
                  <a:pt x="917448" y="0"/>
                </a:moveTo>
                <a:lnTo>
                  <a:pt x="0" y="0"/>
                </a:lnTo>
                <a:lnTo>
                  <a:pt x="0" y="27432"/>
                </a:lnTo>
                <a:lnTo>
                  <a:pt x="917448" y="27432"/>
                </a:lnTo>
                <a:lnTo>
                  <a:pt x="917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102" y="376173"/>
            <a:ext cx="6339205" cy="143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304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8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Variance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squared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deviations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5750" y="2482342"/>
            <a:ext cx="3260725" cy="2003425"/>
            <a:chOff x="1555750" y="2482342"/>
            <a:chExt cx="3260725" cy="2003425"/>
          </a:xfrm>
        </p:grpSpPr>
        <p:sp>
          <p:nvSpPr>
            <p:cNvPr id="5" name="object 5"/>
            <p:cNvSpPr/>
            <p:nvPr/>
          </p:nvSpPr>
          <p:spPr>
            <a:xfrm>
              <a:off x="1562100" y="2488692"/>
              <a:ext cx="3248025" cy="1990725"/>
            </a:xfrm>
            <a:custGeom>
              <a:avLst/>
              <a:gdLst/>
              <a:ahLst/>
              <a:cxnLst/>
              <a:rect l="l" t="t" r="r" b="b"/>
              <a:pathLst>
                <a:path w="3248025" h="1990725">
                  <a:moveTo>
                    <a:pt x="0" y="1990344"/>
                  </a:moveTo>
                  <a:lnTo>
                    <a:pt x="1075944" y="1990344"/>
                  </a:lnTo>
                  <a:lnTo>
                    <a:pt x="1075944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  <a:path w="3248025" h="1990725">
                  <a:moveTo>
                    <a:pt x="1086612" y="1990344"/>
                  </a:moveTo>
                  <a:lnTo>
                    <a:pt x="2162555" y="1990344"/>
                  </a:lnTo>
                  <a:lnTo>
                    <a:pt x="2162555" y="0"/>
                  </a:lnTo>
                  <a:lnTo>
                    <a:pt x="1086612" y="0"/>
                  </a:lnTo>
                  <a:lnTo>
                    <a:pt x="1086612" y="1990344"/>
                  </a:lnTo>
                  <a:close/>
                </a:path>
                <a:path w="3248025" h="1990725">
                  <a:moveTo>
                    <a:pt x="2171700" y="1990344"/>
                  </a:moveTo>
                  <a:lnTo>
                    <a:pt x="3247644" y="1990344"/>
                  </a:lnTo>
                  <a:lnTo>
                    <a:pt x="3247644" y="0"/>
                  </a:lnTo>
                  <a:lnTo>
                    <a:pt x="2171700" y="0"/>
                  </a:lnTo>
                  <a:lnTo>
                    <a:pt x="2171700" y="1990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6397" y="3665474"/>
              <a:ext cx="1504315" cy="32384"/>
            </a:xfrm>
            <a:custGeom>
              <a:avLst/>
              <a:gdLst/>
              <a:ahLst/>
              <a:cxnLst/>
              <a:rect l="l" t="t" r="r" b="b"/>
              <a:pathLst>
                <a:path w="1504314" h="32385">
                  <a:moveTo>
                    <a:pt x="419100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419100" y="32004"/>
                  </a:lnTo>
                  <a:lnTo>
                    <a:pt x="419100" y="0"/>
                  </a:lnTo>
                  <a:close/>
                </a:path>
                <a:path w="1504314" h="32385">
                  <a:moveTo>
                    <a:pt x="1504188" y="0"/>
                  </a:moveTo>
                  <a:lnTo>
                    <a:pt x="760476" y="0"/>
                  </a:lnTo>
                  <a:lnTo>
                    <a:pt x="760476" y="32004"/>
                  </a:lnTo>
                  <a:lnTo>
                    <a:pt x="1504188" y="32004"/>
                  </a:lnTo>
                  <a:lnTo>
                    <a:pt x="1504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4204" y="2598496"/>
            <a:ext cx="16395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0" algn="r">
              <a:lnSpc>
                <a:spcPct val="100000"/>
              </a:lnSpc>
              <a:spcBef>
                <a:spcPts val="100"/>
              </a:spcBef>
              <a:tabLst>
                <a:tab pos="683895" algn="l"/>
              </a:tabLst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625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390,625</a:t>
            </a:r>
            <a:endParaRPr sz="1800">
              <a:latin typeface="Times New Roman"/>
              <a:cs typeface="Times New Roman"/>
            </a:endParaRPr>
          </a:p>
          <a:p>
            <a:pPr marR="114300" algn="r">
              <a:lnSpc>
                <a:spcPct val="100000"/>
              </a:lnSpc>
              <a:spcBef>
                <a:spcPts val="5"/>
              </a:spcBef>
              <a:tabLst>
                <a:tab pos="798830" algn="l"/>
              </a:tabLst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71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5,041</a:t>
            </a:r>
            <a:endParaRPr sz="1800">
              <a:latin typeface="Times New Roman"/>
              <a:cs typeface="Times New Roman"/>
            </a:endParaRPr>
          </a:p>
          <a:p>
            <a:pPr marR="114935" algn="r">
              <a:lnSpc>
                <a:spcPct val="100000"/>
              </a:lnSpc>
              <a:tabLst>
                <a:tab pos="874394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234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54,756</a:t>
            </a:r>
            <a:endParaRPr sz="1800">
              <a:latin typeface="Times New Roman"/>
              <a:cs typeface="Times New Roman"/>
            </a:endParaRPr>
          </a:p>
          <a:p>
            <a:pPr marR="114935" algn="r">
              <a:lnSpc>
                <a:spcPct val="100000"/>
              </a:lnSpc>
              <a:tabLst>
                <a:tab pos="760095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462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213,444</a:t>
            </a:r>
            <a:endParaRPr sz="1800">
              <a:latin typeface="Times New Roman"/>
              <a:cs typeface="Times New Roman"/>
            </a:endParaRPr>
          </a:p>
          <a:p>
            <a:pPr marR="114935" algn="r">
              <a:lnSpc>
                <a:spcPct val="100000"/>
              </a:lnSpc>
              <a:tabLst>
                <a:tab pos="455295" algn="l"/>
              </a:tabLst>
            </a:pP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663,866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6672" y="2147328"/>
            <a:ext cx="1062355" cy="3282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585"/>
              </a:lnSpc>
            </a:pPr>
            <a:r>
              <a:rPr sz="3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2592" y="3667505"/>
            <a:ext cx="542925" cy="36830"/>
          </a:xfrm>
          <a:custGeom>
            <a:avLst/>
            <a:gdLst/>
            <a:ahLst/>
            <a:cxnLst/>
            <a:rect l="l" t="t" r="r" b="b"/>
            <a:pathLst>
              <a:path w="542925" h="36829">
                <a:moveTo>
                  <a:pt x="542544" y="0"/>
                </a:moveTo>
                <a:lnTo>
                  <a:pt x="0" y="0"/>
                </a:lnTo>
                <a:lnTo>
                  <a:pt x="0" y="36576"/>
                </a:lnTo>
                <a:lnTo>
                  <a:pt x="542544" y="36576"/>
                </a:lnTo>
                <a:lnTo>
                  <a:pt x="54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8196" y="2604007"/>
            <a:ext cx="10642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2,398</a:t>
            </a:r>
            <a:endParaRPr sz="18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1,844</a:t>
            </a:r>
            <a:endParaRPr sz="18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1,539</a:t>
            </a:r>
            <a:endParaRPr sz="1800">
              <a:latin typeface="Arial"/>
              <a:cs typeface="Arial"/>
            </a:endParaRPr>
          </a:p>
          <a:p>
            <a:pPr marL="37401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1,311</a:t>
            </a:r>
            <a:endParaRPr sz="18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7,092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58861" y="2133600"/>
            <a:ext cx="3259454" cy="396240"/>
            <a:chOff x="1558861" y="2133600"/>
            <a:chExt cx="3259454" cy="396240"/>
          </a:xfrm>
        </p:grpSpPr>
        <p:sp>
          <p:nvSpPr>
            <p:cNvPr id="12" name="object 12"/>
            <p:cNvSpPr/>
            <p:nvPr/>
          </p:nvSpPr>
          <p:spPr>
            <a:xfrm>
              <a:off x="1563624" y="2139746"/>
              <a:ext cx="1071245" cy="338455"/>
            </a:xfrm>
            <a:custGeom>
              <a:avLst/>
              <a:gdLst/>
              <a:ahLst/>
              <a:cxnLst/>
              <a:rect l="l" t="t" r="r" b="b"/>
              <a:pathLst>
                <a:path w="1071245" h="338455">
                  <a:moveTo>
                    <a:pt x="0" y="337896"/>
                  </a:moveTo>
                  <a:lnTo>
                    <a:pt x="1071016" y="337896"/>
                  </a:lnTo>
                  <a:lnTo>
                    <a:pt x="1071016" y="0"/>
                  </a:lnTo>
                  <a:lnTo>
                    <a:pt x="0" y="0"/>
                  </a:lnTo>
                  <a:lnTo>
                    <a:pt x="0" y="3378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9568" y="2141283"/>
              <a:ext cx="20320" cy="346075"/>
            </a:xfrm>
            <a:custGeom>
              <a:avLst/>
              <a:gdLst/>
              <a:ahLst/>
              <a:cxnLst/>
              <a:rect l="l" t="t" r="r" b="b"/>
              <a:pathLst>
                <a:path w="20319" h="346075">
                  <a:moveTo>
                    <a:pt x="0" y="345757"/>
                  </a:moveTo>
                  <a:lnTo>
                    <a:pt x="19812" y="345757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3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9568" y="2141283"/>
              <a:ext cx="1086485" cy="342900"/>
            </a:xfrm>
            <a:custGeom>
              <a:avLst/>
              <a:gdLst/>
              <a:ahLst/>
              <a:cxnLst/>
              <a:rect l="l" t="t" r="r" b="b"/>
              <a:pathLst>
                <a:path w="1086485" h="342900">
                  <a:moveTo>
                    <a:pt x="0" y="342455"/>
                  </a:moveTo>
                  <a:lnTo>
                    <a:pt x="1086408" y="342455"/>
                  </a:lnTo>
                  <a:lnTo>
                    <a:pt x="1086408" y="0"/>
                  </a:lnTo>
                  <a:lnTo>
                    <a:pt x="0" y="0"/>
                  </a:lnTo>
                  <a:lnTo>
                    <a:pt x="0" y="3424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8891" y="2476500"/>
              <a:ext cx="729615" cy="9525"/>
            </a:xfrm>
            <a:custGeom>
              <a:avLst/>
              <a:gdLst/>
              <a:ahLst/>
              <a:cxnLst/>
              <a:rect l="l" t="t" r="r" b="b"/>
              <a:pathLst>
                <a:path w="729614" h="9525">
                  <a:moveTo>
                    <a:pt x="0" y="9017"/>
                  </a:moveTo>
                  <a:lnTo>
                    <a:pt x="729386" y="9017"/>
                  </a:lnTo>
                  <a:lnTo>
                    <a:pt x="729386" y="0"/>
                  </a:lnTo>
                  <a:lnTo>
                    <a:pt x="0" y="0"/>
                  </a:lnTo>
                  <a:lnTo>
                    <a:pt x="0" y="9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9380" y="2133600"/>
              <a:ext cx="1430020" cy="396240"/>
            </a:xfrm>
            <a:custGeom>
              <a:avLst/>
              <a:gdLst/>
              <a:ahLst/>
              <a:cxnLst/>
              <a:rect l="l" t="t" r="r" b="b"/>
              <a:pathLst>
                <a:path w="1430020" h="396239">
                  <a:moveTo>
                    <a:pt x="1429512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429512" y="396239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85033" y="2129154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696595" algn="l"/>
              </a:tabLst>
            </a:pPr>
            <a:r>
              <a:rPr sz="24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4214" y="2094102"/>
            <a:ext cx="29972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25" baseline="1182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3525" spc="-47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0228" y="2095500"/>
            <a:ext cx="678180" cy="381000"/>
          </a:xfrm>
          <a:custGeom>
            <a:avLst/>
            <a:gdLst/>
            <a:ahLst/>
            <a:cxnLst/>
            <a:rect l="l" t="t" r="r" b="b"/>
            <a:pathLst>
              <a:path w="678179" h="381000">
                <a:moveTo>
                  <a:pt x="678179" y="0"/>
                </a:moveTo>
                <a:lnTo>
                  <a:pt x="0" y="0"/>
                </a:lnTo>
                <a:lnTo>
                  <a:pt x="0" y="381000"/>
                </a:lnTo>
                <a:lnTo>
                  <a:pt x="678179" y="381000"/>
                </a:lnTo>
                <a:lnTo>
                  <a:pt x="678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8891" y="2142756"/>
            <a:ext cx="721360" cy="337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2495"/>
              </a:lnSpc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8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i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-37" baseline="1207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1050" spc="-37" baseline="83333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050" baseline="833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49845" y="241477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19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6564" y="3563111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17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25440" y="2443352"/>
            <a:ext cx="57975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75" i="1" baseline="-32163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275" i="1" spc="-412" baseline="-3216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1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75" baseline="-33625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 baseline="-33625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5778" y="2896869"/>
            <a:ext cx="4521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900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7041" y="3209670"/>
            <a:ext cx="1100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aseline="-29239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850" spc="127" baseline="-29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663,866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4888" y="3667150"/>
            <a:ext cx="1354455" cy="6565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30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9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9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221,288.67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49645" y="2740151"/>
            <a:ext cx="1336675" cy="81280"/>
          </a:xfrm>
          <a:custGeom>
            <a:avLst/>
            <a:gdLst/>
            <a:ahLst/>
            <a:cxnLst/>
            <a:rect l="l" t="t" r="r" b="b"/>
            <a:pathLst>
              <a:path w="1336675" h="81280">
                <a:moveTo>
                  <a:pt x="245364" y="19812"/>
                </a:moveTo>
                <a:lnTo>
                  <a:pt x="0" y="19812"/>
                </a:lnTo>
                <a:lnTo>
                  <a:pt x="0" y="38100"/>
                </a:lnTo>
                <a:lnTo>
                  <a:pt x="245364" y="38100"/>
                </a:lnTo>
                <a:lnTo>
                  <a:pt x="245364" y="19812"/>
                </a:lnTo>
                <a:close/>
              </a:path>
              <a:path w="1336675" h="81280">
                <a:moveTo>
                  <a:pt x="473964" y="53340"/>
                </a:moveTo>
                <a:lnTo>
                  <a:pt x="245364" y="53340"/>
                </a:lnTo>
                <a:lnTo>
                  <a:pt x="245364" y="80772"/>
                </a:lnTo>
                <a:lnTo>
                  <a:pt x="473964" y="80772"/>
                </a:lnTo>
                <a:lnTo>
                  <a:pt x="473964" y="53340"/>
                </a:lnTo>
                <a:close/>
              </a:path>
              <a:path w="1336675" h="81280">
                <a:moveTo>
                  <a:pt x="986028" y="0"/>
                </a:moveTo>
                <a:lnTo>
                  <a:pt x="473951" y="0"/>
                </a:lnTo>
                <a:lnTo>
                  <a:pt x="473951" y="18288"/>
                </a:lnTo>
                <a:lnTo>
                  <a:pt x="986028" y="18288"/>
                </a:lnTo>
                <a:lnTo>
                  <a:pt x="986028" y="0"/>
                </a:lnTo>
                <a:close/>
              </a:path>
              <a:path w="1336675" h="81280">
                <a:moveTo>
                  <a:pt x="1336548" y="0"/>
                </a:moveTo>
                <a:lnTo>
                  <a:pt x="1024128" y="0"/>
                </a:lnTo>
                <a:lnTo>
                  <a:pt x="1024128" y="18288"/>
                </a:lnTo>
                <a:lnTo>
                  <a:pt x="1336548" y="18288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12434" y="2135505"/>
            <a:ext cx="1634489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75" spc="120" baseline="-2923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6525" spc="120" baseline="-3192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285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5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2850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6525" spc="-37" baseline="-3192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sz="1650" spc="-37" baseline="10606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650" baseline="10606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72200" y="2793492"/>
            <a:ext cx="1600200" cy="73660"/>
            <a:chOff x="6172200" y="2793492"/>
            <a:chExt cx="1600200" cy="73660"/>
          </a:xfrm>
        </p:grpSpPr>
        <p:sp>
          <p:nvSpPr>
            <p:cNvPr id="30" name="object 30"/>
            <p:cNvSpPr/>
            <p:nvPr/>
          </p:nvSpPr>
          <p:spPr>
            <a:xfrm>
              <a:off x="7386192" y="2793492"/>
              <a:ext cx="127000" cy="27940"/>
            </a:xfrm>
            <a:custGeom>
              <a:avLst/>
              <a:gdLst/>
              <a:ahLst/>
              <a:cxnLst/>
              <a:rect l="l" t="t" r="r" b="b"/>
              <a:pathLst>
                <a:path w="127000" h="27939">
                  <a:moveTo>
                    <a:pt x="126492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26492" y="27431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72200" y="2863596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5996940" y="3563111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71C4657-47F7-497C-9D22-DFF181E66F7A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3567316" y="4870614"/>
            <a:ext cx="341147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456FC05-851A-2649-D1E0-36773A6D90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36</a:t>
            </a:fld>
            <a:endParaRPr lang="en-IN"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074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135" dirty="0"/>
              <a:t> </a:t>
            </a:r>
            <a:r>
              <a:rPr spc="-10" dirty="0"/>
              <a:t>Standard</a:t>
            </a:r>
            <a:r>
              <a:rPr spc="-12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52694" y="2903982"/>
            <a:ext cx="667385" cy="0"/>
          </a:xfrm>
          <a:custGeom>
            <a:avLst/>
            <a:gdLst/>
            <a:ahLst/>
            <a:cxnLst/>
            <a:rect l="l" t="t" r="r" b="b"/>
            <a:pathLst>
              <a:path w="667385">
                <a:moveTo>
                  <a:pt x="0" y="0"/>
                </a:moveTo>
                <a:lnTo>
                  <a:pt x="66725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551932" y="3369564"/>
            <a:ext cx="391795" cy="260350"/>
            <a:chOff x="5551932" y="3369564"/>
            <a:chExt cx="391795" cy="260350"/>
          </a:xfrm>
        </p:grpSpPr>
        <p:sp>
          <p:nvSpPr>
            <p:cNvPr id="5" name="object 5"/>
            <p:cNvSpPr/>
            <p:nvPr/>
          </p:nvSpPr>
          <p:spPr>
            <a:xfrm>
              <a:off x="5559552" y="3377184"/>
              <a:ext cx="384175" cy="251460"/>
            </a:xfrm>
            <a:custGeom>
              <a:avLst/>
              <a:gdLst/>
              <a:ahLst/>
              <a:cxnLst/>
              <a:rect l="l" t="t" r="r" b="b"/>
              <a:pathLst>
                <a:path w="384175" h="251460">
                  <a:moveTo>
                    <a:pt x="0" y="168656"/>
                  </a:moveTo>
                  <a:lnTo>
                    <a:pt x="18669" y="156464"/>
                  </a:lnTo>
                </a:path>
                <a:path w="384175" h="251460">
                  <a:moveTo>
                    <a:pt x="19431" y="155829"/>
                  </a:moveTo>
                  <a:lnTo>
                    <a:pt x="67183" y="250571"/>
                  </a:lnTo>
                </a:path>
                <a:path w="384175" h="251460">
                  <a:moveTo>
                    <a:pt x="67183" y="250952"/>
                  </a:moveTo>
                  <a:lnTo>
                    <a:pt x="119761" y="0"/>
                  </a:lnTo>
                </a:path>
                <a:path w="384175" h="251460">
                  <a:moveTo>
                    <a:pt x="119761" y="0"/>
                  </a:moveTo>
                  <a:lnTo>
                    <a:pt x="3839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51932" y="3369564"/>
              <a:ext cx="388620" cy="255904"/>
            </a:xfrm>
            <a:custGeom>
              <a:avLst/>
              <a:gdLst/>
              <a:ahLst/>
              <a:cxnLst/>
              <a:rect l="l" t="t" r="r" b="b"/>
              <a:pathLst>
                <a:path w="388620" h="255904">
                  <a:moveTo>
                    <a:pt x="388112" y="0"/>
                  </a:moveTo>
                  <a:lnTo>
                    <a:pt x="118998" y="0"/>
                  </a:lnTo>
                  <a:lnTo>
                    <a:pt x="69850" y="233172"/>
                  </a:lnTo>
                  <a:lnTo>
                    <a:pt x="27558" y="153289"/>
                  </a:lnTo>
                  <a:lnTo>
                    <a:pt x="0" y="171450"/>
                  </a:lnTo>
                  <a:lnTo>
                    <a:pt x="4444" y="174879"/>
                  </a:lnTo>
                  <a:lnTo>
                    <a:pt x="16763" y="166878"/>
                  </a:lnTo>
                  <a:lnTo>
                    <a:pt x="65531" y="255651"/>
                  </a:lnTo>
                  <a:lnTo>
                    <a:pt x="75056" y="255651"/>
                  </a:lnTo>
                  <a:lnTo>
                    <a:pt x="127000" y="7366"/>
                  </a:lnTo>
                  <a:lnTo>
                    <a:pt x="388112" y="7366"/>
                  </a:lnTo>
                  <a:lnTo>
                    <a:pt x="38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51932" y="3701796"/>
            <a:ext cx="1043940" cy="193040"/>
            <a:chOff x="5551932" y="3701796"/>
            <a:chExt cx="1043940" cy="193040"/>
          </a:xfrm>
        </p:grpSpPr>
        <p:sp>
          <p:nvSpPr>
            <p:cNvPr id="8" name="object 8"/>
            <p:cNvSpPr/>
            <p:nvPr/>
          </p:nvSpPr>
          <p:spPr>
            <a:xfrm>
              <a:off x="5558028" y="3707892"/>
              <a:ext cx="1037590" cy="185420"/>
            </a:xfrm>
            <a:custGeom>
              <a:avLst/>
              <a:gdLst/>
              <a:ahLst/>
              <a:cxnLst/>
              <a:rect l="l" t="t" r="r" b="b"/>
              <a:pathLst>
                <a:path w="1037590" h="185420">
                  <a:moveTo>
                    <a:pt x="0" y="125095"/>
                  </a:moveTo>
                  <a:lnTo>
                    <a:pt x="19558" y="115189"/>
                  </a:lnTo>
                </a:path>
                <a:path w="1037590" h="185420">
                  <a:moveTo>
                    <a:pt x="20320" y="115189"/>
                  </a:moveTo>
                  <a:lnTo>
                    <a:pt x="68199" y="184988"/>
                  </a:lnTo>
                </a:path>
                <a:path w="1037590" h="185420">
                  <a:moveTo>
                    <a:pt x="68199" y="185305"/>
                  </a:moveTo>
                  <a:lnTo>
                    <a:pt x="120776" y="0"/>
                  </a:lnTo>
                </a:path>
                <a:path w="1037590" h="185420">
                  <a:moveTo>
                    <a:pt x="120776" y="0"/>
                  </a:moveTo>
                  <a:lnTo>
                    <a:pt x="10375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1932" y="3701796"/>
              <a:ext cx="1039494" cy="188595"/>
            </a:xfrm>
            <a:custGeom>
              <a:avLst/>
              <a:gdLst/>
              <a:ahLst/>
              <a:cxnLst/>
              <a:rect l="l" t="t" r="r" b="b"/>
              <a:pathLst>
                <a:path w="1039495" h="188595">
                  <a:moveTo>
                    <a:pt x="1039113" y="0"/>
                  </a:moveTo>
                  <a:lnTo>
                    <a:pt x="118744" y="0"/>
                  </a:lnTo>
                  <a:lnTo>
                    <a:pt x="69722" y="171970"/>
                  </a:lnTo>
                  <a:lnTo>
                    <a:pt x="27558" y="113283"/>
                  </a:lnTo>
                  <a:lnTo>
                    <a:pt x="0" y="126491"/>
                  </a:lnTo>
                  <a:lnTo>
                    <a:pt x="3175" y="130809"/>
                  </a:lnTo>
                  <a:lnTo>
                    <a:pt x="16763" y="124078"/>
                  </a:lnTo>
                  <a:lnTo>
                    <a:pt x="65404" y="188556"/>
                  </a:lnTo>
                  <a:lnTo>
                    <a:pt x="74929" y="188556"/>
                  </a:lnTo>
                  <a:lnTo>
                    <a:pt x="125983" y="7365"/>
                  </a:lnTo>
                  <a:lnTo>
                    <a:pt x="1039113" y="7365"/>
                  </a:lnTo>
                  <a:lnTo>
                    <a:pt x="1039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421754" y="2202814"/>
            <a:ext cx="173990" cy="5080"/>
          </a:xfrm>
          <a:custGeom>
            <a:avLst/>
            <a:gdLst/>
            <a:ahLst/>
            <a:cxnLst/>
            <a:rect l="l" t="t" r="r" b="b"/>
            <a:pathLst>
              <a:path w="173990" h="5080">
                <a:moveTo>
                  <a:pt x="173736" y="0"/>
                </a:moveTo>
                <a:lnTo>
                  <a:pt x="0" y="0"/>
                </a:lnTo>
                <a:lnTo>
                  <a:pt x="0" y="4572"/>
                </a:lnTo>
                <a:lnTo>
                  <a:pt x="173736" y="4572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5125" y="2093213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7358" y="2334513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1429" y="232943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9214" y="3222193"/>
            <a:ext cx="300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700" i="1" spc="89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2005" y="2363851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5161" y="2480310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4159" y="2643631"/>
            <a:ext cx="1126490" cy="65214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9"/>
              </a:spcBef>
            </a:pPr>
            <a:r>
              <a:rPr sz="1800" baseline="-27777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00" spc="465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663,866 </a:t>
            </a:r>
            <a:endParaRPr sz="1200">
              <a:latin typeface="Times New Roman"/>
              <a:cs typeface="Times New Roman"/>
            </a:endParaRPr>
          </a:p>
          <a:p>
            <a:pPr marR="44450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2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221,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288.67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0715" y="3392170"/>
            <a:ext cx="136842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i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200" dirty="0">
              <a:latin typeface="Symbol"/>
              <a:cs typeface="Symbol"/>
            </a:endParaRPr>
          </a:p>
          <a:p>
            <a:pPr marL="173990">
              <a:lnSpc>
                <a:spcPct val="100000"/>
              </a:lnSpc>
              <a:spcBef>
                <a:spcPts val="900"/>
              </a:spcBef>
              <a:tabLst>
                <a:tab pos="461645" algn="l"/>
              </a:tabLst>
            </a:pPr>
            <a:r>
              <a:rPr sz="120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221,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288.67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2005" y="3915257"/>
            <a:ext cx="718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2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470.41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727" y="2387472"/>
            <a:ext cx="1043940" cy="48895"/>
          </a:xfrm>
          <a:custGeom>
            <a:avLst/>
            <a:gdLst/>
            <a:ahLst/>
            <a:cxnLst/>
            <a:rect l="l" t="t" r="r" b="b"/>
            <a:pathLst>
              <a:path w="1043940" h="48894">
                <a:moveTo>
                  <a:pt x="185928" y="9144"/>
                </a:moveTo>
                <a:lnTo>
                  <a:pt x="0" y="9144"/>
                </a:lnTo>
                <a:lnTo>
                  <a:pt x="0" y="19812"/>
                </a:lnTo>
                <a:lnTo>
                  <a:pt x="185928" y="19812"/>
                </a:lnTo>
                <a:lnTo>
                  <a:pt x="185928" y="9144"/>
                </a:lnTo>
                <a:close/>
              </a:path>
              <a:path w="1043940" h="48894">
                <a:moveTo>
                  <a:pt x="370319" y="32016"/>
                </a:moveTo>
                <a:lnTo>
                  <a:pt x="185928" y="32016"/>
                </a:lnTo>
                <a:lnTo>
                  <a:pt x="185928" y="48768"/>
                </a:lnTo>
                <a:lnTo>
                  <a:pt x="370319" y="48768"/>
                </a:lnTo>
                <a:lnTo>
                  <a:pt x="370319" y="32016"/>
                </a:lnTo>
                <a:close/>
              </a:path>
              <a:path w="1043940" h="48894">
                <a:moveTo>
                  <a:pt x="1043940" y="0"/>
                </a:moveTo>
                <a:lnTo>
                  <a:pt x="370332" y="0"/>
                </a:lnTo>
                <a:lnTo>
                  <a:pt x="370332" y="10668"/>
                </a:lnTo>
                <a:lnTo>
                  <a:pt x="1043940" y="10668"/>
                </a:lnTo>
                <a:lnTo>
                  <a:pt x="104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26591" y="1140332"/>
            <a:ext cx="5308600" cy="1304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700" spc="135" baseline="-1543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4050" spc="135" baseline="-3086" dirty="0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sz="4050" spc="-179" baseline="-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i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i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50" spc="-75" baseline="-3086" dirty="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4050" baseline="-3086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667" y="2419476"/>
            <a:ext cx="97790" cy="17145"/>
          </a:xfrm>
          <a:custGeom>
            <a:avLst/>
            <a:gdLst/>
            <a:ahLst/>
            <a:cxnLst/>
            <a:rect l="l" t="t" r="r" b="b"/>
            <a:pathLst>
              <a:path w="97790" h="17144">
                <a:moveTo>
                  <a:pt x="97537" y="0"/>
                </a:moveTo>
                <a:lnTo>
                  <a:pt x="0" y="0"/>
                </a:lnTo>
                <a:lnTo>
                  <a:pt x="0" y="16763"/>
                </a:lnTo>
                <a:lnTo>
                  <a:pt x="97537" y="16763"/>
                </a:lnTo>
                <a:lnTo>
                  <a:pt x="97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7116" y="3492119"/>
            <a:ext cx="419100" cy="32384"/>
          </a:xfrm>
          <a:custGeom>
            <a:avLst/>
            <a:gdLst/>
            <a:ahLst/>
            <a:cxnLst/>
            <a:rect l="l" t="t" r="r" b="b"/>
            <a:pathLst>
              <a:path w="419100" h="32385">
                <a:moveTo>
                  <a:pt x="419099" y="0"/>
                </a:moveTo>
                <a:lnTo>
                  <a:pt x="0" y="0"/>
                </a:lnTo>
                <a:lnTo>
                  <a:pt x="0" y="32003"/>
                </a:lnTo>
                <a:lnTo>
                  <a:pt x="419099" y="32003"/>
                </a:lnTo>
                <a:lnTo>
                  <a:pt x="419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7591" y="3492119"/>
            <a:ext cx="744220" cy="32384"/>
          </a:xfrm>
          <a:custGeom>
            <a:avLst/>
            <a:gdLst/>
            <a:ahLst/>
            <a:cxnLst/>
            <a:rect l="l" t="t" r="r" b="b"/>
            <a:pathLst>
              <a:path w="744220" h="32385">
                <a:moveTo>
                  <a:pt x="743712" y="0"/>
                </a:moveTo>
                <a:lnTo>
                  <a:pt x="0" y="0"/>
                </a:lnTo>
                <a:lnTo>
                  <a:pt x="0" y="32003"/>
                </a:lnTo>
                <a:lnTo>
                  <a:pt x="743712" y="32003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3310" y="3496309"/>
            <a:ext cx="542925" cy="36830"/>
          </a:xfrm>
          <a:custGeom>
            <a:avLst/>
            <a:gdLst/>
            <a:ahLst/>
            <a:cxnLst/>
            <a:rect l="l" t="t" r="r" b="b"/>
            <a:pathLst>
              <a:path w="542925" h="36829">
                <a:moveTo>
                  <a:pt x="542544" y="0"/>
                </a:moveTo>
                <a:lnTo>
                  <a:pt x="0" y="0"/>
                </a:lnTo>
                <a:lnTo>
                  <a:pt x="0" y="36575"/>
                </a:lnTo>
                <a:lnTo>
                  <a:pt x="542544" y="36575"/>
                </a:lnTo>
                <a:lnTo>
                  <a:pt x="542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73708" y="1950732"/>
            <a:ext cx="1073150" cy="353695"/>
          </a:xfrm>
          <a:custGeom>
            <a:avLst/>
            <a:gdLst/>
            <a:ahLst/>
            <a:cxnLst/>
            <a:rect l="l" t="t" r="r" b="b"/>
            <a:pathLst>
              <a:path w="1073150" h="353694">
                <a:moveTo>
                  <a:pt x="1072540" y="0"/>
                </a:moveTo>
                <a:lnTo>
                  <a:pt x="0" y="0"/>
                </a:lnTo>
                <a:lnTo>
                  <a:pt x="0" y="353174"/>
                </a:lnTo>
                <a:lnTo>
                  <a:pt x="1072540" y="353174"/>
                </a:lnTo>
                <a:lnTo>
                  <a:pt x="107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1507" y="1891283"/>
            <a:ext cx="1778635" cy="414655"/>
          </a:xfrm>
          <a:custGeom>
            <a:avLst/>
            <a:gdLst/>
            <a:ahLst/>
            <a:cxnLst/>
            <a:rect l="l" t="t" r="r" b="b"/>
            <a:pathLst>
              <a:path w="1778635" h="414655">
                <a:moveTo>
                  <a:pt x="1778508" y="0"/>
                </a:moveTo>
                <a:lnTo>
                  <a:pt x="0" y="0"/>
                </a:lnTo>
                <a:lnTo>
                  <a:pt x="0" y="414527"/>
                </a:lnTo>
                <a:lnTo>
                  <a:pt x="1778508" y="414527"/>
                </a:lnTo>
                <a:lnTo>
                  <a:pt x="177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66088" y="1946186"/>
          <a:ext cx="3249295" cy="2446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marL="19558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2720"/>
                        </a:lnSpc>
                        <a:tabLst>
                          <a:tab pos="351790" algn="l"/>
                          <a:tab pos="684530" algn="l"/>
                        </a:tabLst>
                      </a:pPr>
                      <a:r>
                        <a:rPr sz="255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5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825" spc="-75" baseline="1089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3825" baseline="108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825" i="1" spc="-75" baseline="108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3825" baseline="1089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585"/>
                        </a:lnSpc>
                      </a:pPr>
                      <a:r>
                        <a:rPr sz="3675" spc="-15" baseline="1133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</a:t>
                      </a:r>
                      <a:r>
                        <a:rPr sz="3675" spc="-487" baseline="11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3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850" spc="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22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37" baseline="1133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9126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91269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224790" algn="ctr">
                        <a:lnSpc>
                          <a:spcPts val="2140"/>
                        </a:lnSpc>
                        <a:spcBef>
                          <a:spcPts val="10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2,398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390,625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479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1,844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2025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ts val="202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5,041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479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1,539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202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02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54,756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2352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1,311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20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20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213,444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455">
                <a:tc>
                  <a:txBody>
                    <a:bodyPr/>
                    <a:lstStyle/>
                    <a:p>
                      <a:pPr marL="224790" algn="ctr">
                        <a:lnSpc>
                          <a:spcPts val="208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7,092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20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202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663,866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5558028" y="2511551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>
                <a:moveTo>
                  <a:pt x="0" y="0"/>
                </a:moveTo>
                <a:lnTo>
                  <a:pt x="823341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1F0142F-BCC4-4B83-A317-9F97C9D400F5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3596894" y="4833666"/>
            <a:ext cx="31880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3A015C1-2C41-01DA-0AC7-FA28642481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16416" y="4802640"/>
            <a:ext cx="238380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37</a:t>
            </a:fld>
            <a:endParaRPr lang="en-IN"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335" y="325958"/>
            <a:ext cx="45212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</a:t>
            </a:r>
            <a:r>
              <a:rPr spc="-1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Standard</a:t>
            </a:r>
            <a:r>
              <a:rPr spc="-6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8537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0DA187FE-790C-456A-B432-3AA5557887AB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733800" y="4870614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2164" y="996858"/>
            <a:ext cx="7260235" cy="261674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Indicator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000" dirty="0">
              <a:latin typeface="Arial"/>
              <a:cs typeface="Arial"/>
            </a:endParaRPr>
          </a:p>
          <a:p>
            <a:pPr marL="756285" marR="287655" lvl="1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control charts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capability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studies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populations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household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incomes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cities</a:t>
            </a:r>
            <a:endParaRPr sz="2000" dirty="0">
              <a:latin typeface="Arial"/>
              <a:cs typeface="Arial"/>
            </a:endParaRPr>
          </a:p>
          <a:p>
            <a:pPr marL="756285" marR="227965" lvl="1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absenteeism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F686-4EAD-9582-6C70-656BBC5BD5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99146" y="4802640"/>
            <a:ext cx="255650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38</a:t>
            </a:fld>
            <a:endParaRPr lang="en-IN"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97358"/>
            <a:ext cx="617093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105" dirty="0"/>
              <a:t> </a:t>
            </a:r>
            <a:r>
              <a:rPr dirty="0"/>
              <a:t>Deviation</a:t>
            </a:r>
            <a:r>
              <a:rPr spc="-105" dirty="0"/>
              <a:t> </a:t>
            </a:r>
            <a:r>
              <a:rPr dirty="0"/>
              <a:t>as</a:t>
            </a:r>
            <a:r>
              <a:rPr spc="-105" dirty="0"/>
              <a:t> </a:t>
            </a:r>
            <a:r>
              <a:rPr dirty="0"/>
              <a:t>an</a:t>
            </a:r>
            <a:r>
              <a:rPr spc="-110" dirty="0"/>
              <a:t> </a:t>
            </a:r>
            <a:r>
              <a:rPr spc="-10" dirty="0"/>
              <a:t>Indicator</a:t>
            </a:r>
            <a:r>
              <a:rPr spc="-95" dirty="0"/>
              <a:t> </a:t>
            </a:r>
            <a:r>
              <a:rPr spc="-25" dirty="0"/>
              <a:t>of </a:t>
            </a:r>
            <a:r>
              <a:rPr dirty="0"/>
              <a:t>Financial</a:t>
            </a:r>
            <a:r>
              <a:rPr spc="30" dirty="0"/>
              <a:t> </a:t>
            </a:r>
            <a:r>
              <a:rPr spc="-20" dirty="0"/>
              <a:t>Risk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6669" y="1892554"/>
            <a:ext cx="5539105" cy="2296795"/>
            <a:chOff x="1296669" y="1892554"/>
            <a:chExt cx="5539105" cy="2296795"/>
          </a:xfrm>
        </p:grpSpPr>
        <p:sp>
          <p:nvSpPr>
            <p:cNvPr id="4" name="object 4"/>
            <p:cNvSpPr/>
            <p:nvPr/>
          </p:nvSpPr>
          <p:spPr>
            <a:xfrm>
              <a:off x="1322069" y="1917954"/>
              <a:ext cx="5488305" cy="2245995"/>
            </a:xfrm>
            <a:custGeom>
              <a:avLst/>
              <a:gdLst/>
              <a:ahLst/>
              <a:cxnLst/>
              <a:rect l="l" t="t" r="r" b="b"/>
              <a:pathLst>
                <a:path w="5488305" h="2245995">
                  <a:moveTo>
                    <a:pt x="0" y="2245868"/>
                  </a:moveTo>
                  <a:lnTo>
                    <a:pt x="5487797" y="2245868"/>
                  </a:lnTo>
                  <a:lnTo>
                    <a:pt x="5487797" y="0"/>
                  </a:lnTo>
                  <a:lnTo>
                    <a:pt x="0" y="0"/>
                  </a:lnTo>
                  <a:lnTo>
                    <a:pt x="0" y="2245868"/>
                  </a:lnTo>
                  <a:close/>
                </a:path>
              </a:pathLst>
            </a:custGeom>
            <a:ln w="50292">
              <a:solidFill>
                <a:srgbClr val="1F4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7404" y="1955291"/>
              <a:ext cx="5488305" cy="13335"/>
            </a:xfrm>
            <a:custGeom>
              <a:avLst/>
              <a:gdLst/>
              <a:ahLst/>
              <a:cxnLst/>
              <a:rect l="l" t="t" r="r" b="b"/>
              <a:pathLst>
                <a:path w="5488305" h="13335">
                  <a:moveTo>
                    <a:pt x="13042" y="0"/>
                  </a:moveTo>
                  <a:lnTo>
                    <a:pt x="0" y="0"/>
                  </a:lnTo>
                  <a:lnTo>
                    <a:pt x="0" y="13081"/>
                  </a:lnTo>
                  <a:lnTo>
                    <a:pt x="13042" y="13081"/>
                  </a:lnTo>
                  <a:lnTo>
                    <a:pt x="13042" y="0"/>
                  </a:lnTo>
                  <a:close/>
                </a:path>
                <a:path w="5488305" h="13335">
                  <a:moveTo>
                    <a:pt x="5473446" y="0"/>
                  </a:moveTo>
                  <a:lnTo>
                    <a:pt x="13208" y="0"/>
                  </a:lnTo>
                  <a:lnTo>
                    <a:pt x="13208" y="13081"/>
                  </a:lnTo>
                  <a:lnTo>
                    <a:pt x="5473446" y="13081"/>
                  </a:lnTo>
                  <a:lnTo>
                    <a:pt x="5473446" y="0"/>
                  </a:lnTo>
                  <a:close/>
                </a:path>
                <a:path w="5488305" h="13335">
                  <a:moveTo>
                    <a:pt x="5487759" y="0"/>
                  </a:moveTo>
                  <a:lnTo>
                    <a:pt x="5474716" y="0"/>
                  </a:lnTo>
                  <a:lnTo>
                    <a:pt x="5474716" y="13081"/>
                  </a:lnTo>
                  <a:lnTo>
                    <a:pt x="5487759" y="13081"/>
                  </a:lnTo>
                  <a:lnTo>
                    <a:pt x="54877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7216" y="2428748"/>
            <a:ext cx="1802130" cy="833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495" rIns="0" bIns="0" rtlCol="0">
            <a:spAutoFit/>
          </a:bodyPr>
          <a:lstStyle/>
          <a:p>
            <a:pPr marL="441325" marR="370205" indent="-50800">
              <a:lnSpc>
                <a:spcPts val="2290"/>
              </a:lnSpc>
              <a:spcBef>
                <a:spcPts val="18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Financial 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4933" y="1953895"/>
            <a:ext cx="3630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Annualized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9163" y="2473579"/>
            <a:ext cx="172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989" y="2428748"/>
            <a:ext cx="1793239" cy="834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R="227965" algn="r">
              <a:lnSpc>
                <a:spcPct val="100000"/>
              </a:lnSpc>
              <a:spcBef>
                <a:spcPts val="420"/>
              </a:spcBef>
            </a:pPr>
            <a:r>
              <a:rPr sz="2000" b="1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9596" y="2421610"/>
            <a:ext cx="5481955" cy="1200785"/>
          </a:xfrm>
          <a:custGeom>
            <a:avLst/>
            <a:gdLst/>
            <a:ahLst/>
            <a:cxnLst/>
            <a:rect l="l" t="t" r="r" b="b"/>
            <a:pathLst>
              <a:path w="5481955" h="1200785">
                <a:moveTo>
                  <a:pt x="1808607" y="840740"/>
                </a:moveTo>
                <a:lnTo>
                  <a:pt x="0" y="840740"/>
                </a:lnTo>
                <a:lnTo>
                  <a:pt x="0" y="847877"/>
                </a:lnTo>
                <a:lnTo>
                  <a:pt x="1808607" y="847877"/>
                </a:lnTo>
                <a:lnTo>
                  <a:pt x="1808607" y="840740"/>
                </a:lnTo>
                <a:close/>
              </a:path>
              <a:path w="5481955" h="1200785">
                <a:moveTo>
                  <a:pt x="1808607" y="0"/>
                </a:moveTo>
                <a:lnTo>
                  <a:pt x="0" y="0"/>
                </a:lnTo>
                <a:lnTo>
                  <a:pt x="0" y="7137"/>
                </a:lnTo>
                <a:lnTo>
                  <a:pt x="1808607" y="7137"/>
                </a:lnTo>
                <a:lnTo>
                  <a:pt x="1808607" y="0"/>
                </a:lnTo>
                <a:close/>
              </a:path>
              <a:path w="5481955" h="1200785">
                <a:moveTo>
                  <a:pt x="3098292" y="821969"/>
                </a:moveTo>
                <a:lnTo>
                  <a:pt x="3028823" y="821969"/>
                </a:lnTo>
                <a:lnTo>
                  <a:pt x="3028823" y="841019"/>
                </a:lnTo>
                <a:lnTo>
                  <a:pt x="1815592" y="841019"/>
                </a:lnTo>
                <a:lnTo>
                  <a:pt x="1815592" y="847369"/>
                </a:lnTo>
                <a:lnTo>
                  <a:pt x="3028823" y="847369"/>
                </a:lnTo>
                <a:lnTo>
                  <a:pt x="3028823" y="1200429"/>
                </a:lnTo>
                <a:lnTo>
                  <a:pt x="3098292" y="1200429"/>
                </a:lnTo>
                <a:lnTo>
                  <a:pt x="3098292" y="847369"/>
                </a:lnTo>
                <a:lnTo>
                  <a:pt x="3098292" y="841019"/>
                </a:lnTo>
                <a:lnTo>
                  <a:pt x="3098292" y="821969"/>
                </a:lnTo>
                <a:close/>
              </a:path>
              <a:path w="5481955" h="1200785">
                <a:moveTo>
                  <a:pt x="3646805" y="0"/>
                </a:moveTo>
                <a:lnTo>
                  <a:pt x="1815592" y="0"/>
                </a:lnTo>
                <a:lnTo>
                  <a:pt x="1815592" y="7137"/>
                </a:lnTo>
                <a:lnTo>
                  <a:pt x="3646805" y="7137"/>
                </a:lnTo>
                <a:lnTo>
                  <a:pt x="3646805" y="0"/>
                </a:lnTo>
                <a:close/>
              </a:path>
              <a:path w="5481955" h="1200785">
                <a:moveTo>
                  <a:pt x="5481434" y="0"/>
                </a:moveTo>
                <a:lnTo>
                  <a:pt x="3652647" y="0"/>
                </a:lnTo>
                <a:lnTo>
                  <a:pt x="3652647" y="7137"/>
                </a:lnTo>
                <a:lnTo>
                  <a:pt x="5481434" y="7137"/>
                </a:lnTo>
                <a:lnTo>
                  <a:pt x="5481434" y="0"/>
                </a:lnTo>
                <a:close/>
              </a:path>
              <a:path w="5481955" h="1200785">
                <a:moveTo>
                  <a:pt x="5481447" y="841019"/>
                </a:moveTo>
                <a:lnTo>
                  <a:pt x="3684905" y="841019"/>
                </a:lnTo>
                <a:lnTo>
                  <a:pt x="3684905" y="821969"/>
                </a:lnTo>
                <a:lnTo>
                  <a:pt x="3627120" y="821969"/>
                </a:lnTo>
                <a:lnTo>
                  <a:pt x="3627120" y="841019"/>
                </a:lnTo>
                <a:lnTo>
                  <a:pt x="3627120" y="847369"/>
                </a:lnTo>
                <a:lnTo>
                  <a:pt x="3627120" y="1200429"/>
                </a:lnTo>
                <a:lnTo>
                  <a:pt x="3684905" y="1200429"/>
                </a:lnTo>
                <a:lnTo>
                  <a:pt x="3684905" y="847369"/>
                </a:lnTo>
                <a:lnTo>
                  <a:pt x="5481447" y="847369"/>
                </a:lnTo>
                <a:lnTo>
                  <a:pt x="5481447" y="841019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7216" y="3269431"/>
            <a:ext cx="1802130" cy="4241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7216" y="3636061"/>
            <a:ext cx="180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69308" y="3133344"/>
            <a:ext cx="656590" cy="922019"/>
            <a:chOff x="4369308" y="3133344"/>
            <a:chExt cx="656590" cy="922019"/>
          </a:xfrm>
        </p:grpSpPr>
        <p:sp>
          <p:nvSpPr>
            <p:cNvPr id="14" name="object 14"/>
            <p:cNvSpPr/>
            <p:nvPr/>
          </p:nvSpPr>
          <p:spPr>
            <a:xfrm>
              <a:off x="4369308" y="3675887"/>
              <a:ext cx="656590" cy="379095"/>
            </a:xfrm>
            <a:custGeom>
              <a:avLst/>
              <a:gdLst/>
              <a:ahLst/>
              <a:cxnLst/>
              <a:rect l="l" t="t" r="r" b="b"/>
              <a:pathLst>
                <a:path w="656589" h="379095">
                  <a:moveTo>
                    <a:pt x="656285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379006"/>
                  </a:lnTo>
                  <a:lnTo>
                    <a:pt x="656285" y="379006"/>
                  </a:lnTo>
                  <a:lnTo>
                    <a:pt x="656285" y="348996"/>
                  </a:lnTo>
                  <a:lnTo>
                    <a:pt x="65628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3133344"/>
              <a:ext cx="528955" cy="891540"/>
            </a:xfrm>
            <a:custGeom>
              <a:avLst/>
              <a:gdLst/>
              <a:ahLst/>
              <a:cxnLst/>
              <a:rect l="l" t="t" r="r" b="b"/>
              <a:pathLst>
                <a:path w="528954" h="891539">
                  <a:moveTo>
                    <a:pt x="528827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528827" y="891540"/>
                  </a:lnTo>
                  <a:lnTo>
                    <a:pt x="528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25822" y="3253485"/>
            <a:ext cx="540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4933" y="3684523"/>
            <a:ext cx="18313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6034" algn="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1989" y="3269036"/>
            <a:ext cx="1793239" cy="4241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70815" algn="r">
              <a:lnSpc>
                <a:spcPts val="2235"/>
              </a:lnSpc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3%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1989" y="3641852"/>
            <a:ext cx="1793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0815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7%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7404" y="1968499"/>
            <a:ext cx="5507990" cy="2149475"/>
          </a:xfrm>
          <a:custGeom>
            <a:avLst/>
            <a:gdLst/>
            <a:ahLst/>
            <a:cxnLst/>
            <a:rect l="l" t="t" r="r" b="b"/>
            <a:pathLst>
              <a:path w="5507990" h="2149475">
                <a:moveTo>
                  <a:pt x="13081" y="558"/>
                </a:moveTo>
                <a:lnTo>
                  <a:pt x="0" y="558"/>
                </a:lnTo>
                <a:lnTo>
                  <a:pt x="0" y="2148890"/>
                </a:lnTo>
                <a:lnTo>
                  <a:pt x="13081" y="2148890"/>
                </a:lnTo>
                <a:lnTo>
                  <a:pt x="13081" y="558"/>
                </a:lnTo>
                <a:close/>
              </a:path>
              <a:path w="5507990" h="2149475">
                <a:moveTo>
                  <a:pt x="3658616" y="2136140"/>
                </a:moveTo>
                <a:lnTo>
                  <a:pt x="1827530" y="2136140"/>
                </a:lnTo>
                <a:lnTo>
                  <a:pt x="1827530" y="1732280"/>
                </a:lnTo>
                <a:lnTo>
                  <a:pt x="1827530" y="1724660"/>
                </a:lnTo>
                <a:lnTo>
                  <a:pt x="1827530" y="0"/>
                </a:lnTo>
                <a:lnTo>
                  <a:pt x="1821561" y="0"/>
                </a:lnTo>
                <a:lnTo>
                  <a:pt x="1821561" y="1724660"/>
                </a:lnTo>
                <a:lnTo>
                  <a:pt x="13208" y="1724660"/>
                </a:lnTo>
                <a:lnTo>
                  <a:pt x="13208" y="1732280"/>
                </a:lnTo>
                <a:lnTo>
                  <a:pt x="1821561" y="1732280"/>
                </a:lnTo>
                <a:lnTo>
                  <a:pt x="1821561" y="2136140"/>
                </a:lnTo>
                <a:lnTo>
                  <a:pt x="13208" y="2136140"/>
                </a:lnTo>
                <a:lnTo>
                  <a:pt x="13208" y="2148840"/>
                </a:lnTo>
                <a:lnTo>
                  <a:pt x="3658616" y="2148840"/>
                </a:lnTo>
                <a:lnTo>
                  <a:pt x="3658616" y="2136140"/>
                </a:lnTo>
                <a:close/>
              </a:path>
              <a:path w="5507990" h="2149475">
                <a:moveTo>
                  <a:pt x="5493385" y="2136140"/>
                </a:moveTo>
                <a:lnTo>
                  <a:pt x="3664585" y="2136140"/>
                </a:lnTo>
                <a:lnTo>
                  <a:pt x="3664585" y="1732280"/>
                </a:lnTo>
                <a:lnTo>
                  <a:pt x="3664585" y="1724660"/>
                </a:lnTo>
                <a:lnTo>
                  <a:pt x="3664585" y="453390"/>
                </a:lnTo>
                <a:lnTo>
                  <a:pt x="3658743" y="453390"/>
                </a:lnTo>
                <a:lnTo>
                  <a:pt x="3658743" y="1724660"/>
                </a:lnTo>
                <a:lnTo>
                  <a:pt x="1828673" y="1724660"/>
                </a:lnTo>
                <a:lnTo>
                  <a:pt x="1828673" y="1732280"/>
                </a:lnTo>
                <a:lnTo>
                  <a:pt x="3658743" y="1732280"/>
                </a:lnTo>
                <a:lnTo>
                  <a:pt x="3658743" y="2136140"/>
                </a:lnTo>
                <a:lnTo>
                  <a:pt x="3658743" y="2148840"/>
                </a:lnTo>
                <a:lnTo>
                  <a:pt x="5493385" y="2148840"/>
                </a:lnTo>
                <a:lnTo>
                  <a:pt x="5493385" y="2136140"/>
                </a:lnTo>
                <a:close/>
              </a:path>
              <a:path w="5507990" h="2149475">
                <a:moveTo>
                  <a:pt x="5507609" y="0"/>
                </a:moveTo>
                <a:lnTo>
                  <a:pt x="5494528" y="0"/>
                </a:lnTo>
                <a:lnTo>
                  <a:pt x="5494528" y="1724660"/>
                </a:lnTo>
                <a:lnTo>
                  <a:pt x="3665855" y="1724660"/>
                </a:lnTo>
                <a:lnTo>
                  <a:pt x="3665855" y="1732280"/>
                </a:lnTo>
                <a:lnTo>
                  <a:pt x="5494528" y="1732280"/>
                </a:lnTo>
                <a:lnTo>
                  <a:pt x="5494528" y="2148840"/>
                </a:lnTo>
                <a:lnTo>
                  <a:pt x="5507609" y="2148840"/>
                </a:lnTo>
                <a:lnTo>
                  <a:pt x="5507609" y="1732280"/>
                </a:lnTo>
                <a:lnTo>
                  <a:pt x="5507609" y="1724660"/>
                </a:lnTo>
                <a:lnTo>
                  <a:pt x="5507609" y="0"/>
                </a:lnTo>
                <a:close/>
              </a:path>
            </a:pathLst>
          </a:custGeom>
          <a:solidFill>
            <a:srgbClr val="9BB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707542" y="4845125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677B2BB-B934-47CD-8FFC-97743B8F20D2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3368547" y="4856759"/>
            <a:ext cx="34166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F9F36D7-C163-E9B2-939E-CD6C57D70A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82000" y="4802640"/>
            <a:ext cx="2727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39</a:t>
            </a:fld>
            <a:endParaRPr lang="en-IN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90" dirty="0"/>
              <a:t> </a:t>
            </a:r>
            <a:r>
              <a:rPr spc="-20" dirty="0"/>
              <a:t>Mean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1654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F702641-0C5A-4A4F-BC2F-97340C23709A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971800" y="4920706"/>
            <a:ext cx="376828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1510" y="901598"/>
            <a:ext cx="7579359" cy="366077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Commonly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‘the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mean’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interval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nominal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ordinal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extreme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summing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dividing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BF307-AB75-AC13-D592-6B1DB566565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532909" y="4742966"/>
            <a:ext cx="3569081" cy="298374"/>
          </a:xfrm>
        </p:spPr>
        <p:txBody>
          <a:bodyPr/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lang="en-IN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2AD0-6EE1-895A-C6EF-C8CF7D509D8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7542" y="4845126"/>
            <a:ext cx="2035658" cy="153728"/>
          </a:xfrm>
        </p:spPr>
        <p:txBody>
          <a:bodyPr/>
          <a:lstStyle/>
          <a:p>
            <a:pPr marL="12700">
              <a:lnSpc>
                <a:spcPts val="955"/>
              </a:lnSpc>
            </a:pPr>
            <a:fld id="{39C5CC73-68DE-4D35-AFFC-38E317B728B3}" type="datetime2">
              <a:rPr lang="en-US" spc="-10" smtClean="0"/>
              <a:t>Thursday, February 16, 2023</a:t>
            </a:fld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9522-EE41-B923-CDAA-DB79366E8A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4802640"/>
            <a:ext cx="348996" cy="196214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40</a:t>
            </a:fld>
            <a:endParaRPr lang="en-IN"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6AC03-DD51-760E-FB80-84715D8CC11B}"/>
              </a:ext>
            </a:extLst>
          </p:cNvPr>
          <p:cNvSpPr txBox="1"/>
          <p:nvPr/>
        </p:nvSpPr>
        <p:spPr>
          <a:xfrm>
            <a:off x="2552636" y="127635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584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Population</a:t>
            </a:r>
            <a:r>
              <a:rPr spc="-114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2280666" y="2093214"/>
            <a:ext cx="661670" cy="0"/>
          </a:xfrm>
          <a:custGeom>
            <a:avLst/>
            <a:gdLst/>
            <a:ahLst/>
            <a:cxnLst/>
            <a:rect l="l" t="t" r="r" b="b"/>
            <a:pathLst>
              <a:path w="661669">
                <a:moveTo>
                  <a:pt x="0" y="0"/>
                </a:moveTo>
                <a:lnTo>
                  <a:pt x="66116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8217" y="2093214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37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0666" y="2676905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586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0666" y="326212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61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9073" y="2080006"/>
            <a:ext cx="1701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758215" y="4896589"/>
            <a:ext cx="17308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BEEBDB4-101B-47D4-8D5C-58159976DBD1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3045100" y="4920706"/>
            <a:ext cx="343846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4822063" y="2080006"/>
            <a:ext cx="1701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9915" y="1730501"/>
            <a:ext cx="1060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2582" y="1527505"/>
            <a:ext cx="922019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0055" algn="l"/>
                <a:tab pos="810895" algn="l"/>
              </a:tabLst>
            </a:pPr>
            <a:r>
              <a:rPr sz="9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95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50" spc="-75" baseline="-35947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550" baseline="-35947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825" i="1" spc="-75" baseline="108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825" i="1" baseline="108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50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140" y="1664665"/>
            <a:ext cx="100393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7715" algn="l"/>
              </a:tabLst>
            </a:pP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imes New Roman"/>
                <a:cs typeface="Times New Roman"/>
              </a:rPr>
              <a:t>...</a:t>
            </a:r>
            <a:r>
              <a:rPr sz="1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825" i="1" spc="-75" baseline="25054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825" baseline="2505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0916" y="1890776"/>
            <a:ext cx="1447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8096" y="1707895"/>
            <a:ext cx="22288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3564" y="1919732"/>
            <a:ext cx="857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4467" y="1648205"/>
            <a:ext cx="54483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09245" algn="l"/>
              </a:tabLst>
            </a:pPr>
            <a:r>
              <a:rPr sz="1700" spc="-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825" i="1" spc="-75" baseline="-9803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825" baseline="-98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2094" y="2473833"/>
            <a:ext cx="1447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4222" y="2358009"/>
            <a:ext cx="2524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0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r>
              <a:rPr sz="17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sz="17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r>
              <a:rPr sz="17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r>
              <a:rPr sz="17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7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imes New Roman"/>
                <a:cs typeface="Times New Roman"/>
              </a:rPr>
              <a:t>11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994" y="2641421"/>
            <a:ext cx="1621155" cy="5969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10"/>
              </a:spcBef>
              <a:tabLst>
                <a:tab pos="303530" algn="l"/>
              </a:tabLst>
            </a:pPr>
            <a:r>
              <a:rPr sz="2550" spc="-75" baseline="-29411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550" baseline="-2941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spc="155" dirty="0">
                <a:solidFill>
                  <a:srgbClr val="FFFFFF"/>
                </a:solidFill>
                <a:latin typeface="Times New Roman"/>
                <a:cs typeface="Times New Roman"/>
              </a:rPr>
              <a:t>93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94" y="3236823"/>
            <a:ext cx="728980" cy="5956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7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7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7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2726" y="1877194"/>
            <a:ext cx="42037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290" algn="l"/>
              </a:tabLst>
            </a:pPr>
            <a:r>
              <a:rPr sz="1950" i="1" spc="-5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spc="-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5967" y="1668907"/>
            <a:ext cx="57277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01955" algn="l"/>
              </a:tabLst>
            </a:pPr>
            <a:r>
              <a:rPr sz="3825" spc="-75" baseline="-6535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3825" baseline="-653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6482B1-16B4-DC77-8C5A-5F31E8261B56}"/>
              </a:ext>
            </a:extLst>
          </p:cNvPr>
          <p:cNvCxnSpPr>
            <a:stCxn id="13" idx="2"/>
          </p:cNvCxnSpPr>
          <p:nvPr/>
        </p:nvCxnSpPr>
        <p:spPr>
          <a:xfrm>
            <a:off x="3419539" y="2121279"/>
            <a:ext cx="3438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9126F-D6A2-CCD1-F41E-EAC02C043C06}"/>
              </a:ext>
            </a:extLst>
          </p:cNvPr>
          <p:cNvCxnSpPr/>
          <p:nvPr/>
        </p:nvCxnSpPr>
        <p:spPr>
          <a:xfrm>
            <a:off x="2362200" y="2641421"/>
            <a:ext cx="294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C0F99D-7D26-70C9-AE1F-A0FBABBEFB6A}"/>
              </a:ext>
            </a:extLst>
          </p:cNvPr>
          <p:cNvCxnSpPr>
            <a:cxnSpLocks/>
          </p:cNvCxnSpPr>
          <p:nvPr/>
        </p:nvCxnSpPr>
        <p:spPr>
          <a:xfrm>
            <a:off x="2233041" y="3262121"/>
            <a:ext cx="364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105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2545079" y="1909572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3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0276" y="2057400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>
                <a:moveTo>
                  <a:pt x="0" y="0"/>
                </a:moveTo>
                <a:lnTo>
                  <a:pt x="56070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8476" y="2057400"/>
            <a:ext cx="2799715" cy="0"/>
          </a:xfrm>
          <a:custGeom>
            <a:avLst/>
            <a:gdLst/>
            <a:ahLst/>
            <a:cxnLst/>
            <a:rect l="l" t="t" r="r" b="b"/>
            <a:pathLst>
              <a:path w="2799715">
                <a:moveTo>
                  <a:pt x="0" y="0"/>
                </a:moveTo>
                <a:lnTo>
                  <a:pt x="279920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0276" y="2737104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51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0276" y="3418332"/>
            <a:ext cx="408305" cy="0"/>
          </a:xfrm>
          <a:custGeom>
            <a:avLst/>
            <a:gdLst/>
            <a:ahLst/>
            <a:cxnLst/>
            <a:rect l="l" t="t" r="r" b="b"/>
            <a:pathLst>
              <a:path w="408304">
                <a:moveTo>
                  <a:pt x="0" y="0"/>
                </a:moveTo>
                <a:lnTo>
                  <a:pt x="4079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6085" y="1720327"/>
            <a:ext cx="156908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95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25" baseline="15065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4425" spc="254" baseline="150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25" i="1" baseline="3418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925" i="1" spc="172" baseline="341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95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25" i="1" spc="-75" baseline="13182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4425" baseline="13182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707542" y="4902333"/>
            <a:ext cx="18375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1133C4D-0997-440C-AE51-B5B1E8CED35C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357799" y="4920706"/>
            <a:ext cx="34166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4068190" y="1608581"/>
            <a:ext cx="129794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1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25" baseline="17094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925" spc="172" baseline="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25" i="1" baseline="1883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425" i="1" spc="202" baseline="18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1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25" baseline="17094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2925" spc="157" baseline="1709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25" i="1" spc="-75" baseline="1883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4425" baseline="188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945" y="1530858"/>
            <a:ext cx="120713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25" baseline="-2898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725" spc="37" baseline="-289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...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25" i="1" spc="142" baseline="-10357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725" i="1" spc="142" baseline="-2898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725" baseline="-289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565" y="1953375"/>
            <a:ext cx="21075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9770" algn="l"/>
              </a:tabLst>
            </a:pPr>
            <a:r>
              <a:rPr sz="1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95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5542" y="2304820"/>
            <a:ext cx="3061335" cy="17526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</a:pPr>
            <a:r>
              <a:rPr sz="2925" baseline="-29914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925" spc="247" baseline="-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57</a:t>
            </a:r>
            <a:r>
              <a:rPr sz="195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r>
              <a:rPr sz="195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r>
              <a:rPr sz="19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r>
              <a:rPr sz="195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r>
              <a:rPr sz="195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9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66</a:t>
            </a:r>
            <a:endParaRPr sz="1950" dirty="0">
              <a:latin typeface="Times New Roman"/>
              <a:cs typeface="Times New Roman"/>
            </a:endParaRPr>
          </a:p>
          <a:p>
            <a:pPr marL="227965" algn="ctr">
              <a:lnSpc>
                <a:spcPct val="100000"/>
              </a:lnSpc>
              <a:spcBef>
                <a:spcPts val="495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9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2925" baseline="-29914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925" spc="195" baseline="-29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379</a:t>
            </a:r>
            <a:endParaRPr sz="1950" dirty="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4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9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19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63.167</a:t>
            </a:r>
            <a:endParaRPr sz="1950" dirty="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818C43-E32D-7B22-B0F6-81FC75E76AFF}"/>
              </a:ext>
            </a:extLst>
          </p:cNvPr>
          <p:cNvCxnSpPr/>
          <p:nvPr/>
        </p:nvCxnSpPr>
        <p:spPr>
          <a:xfrm>
            <a:off x="3886200" y="2084196"/>
            <a:ext cx="272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A8F182-4AE1-88DE-3965-8A081C028A1E}"/>
              </a:ext>
            </a:extLst>
          </p:cNvPr>
          <p:cNvCxnSpPr/>
          <p:nvPr/>
        </p:nvCxnSpPr>
        <p:spPr>
          <a:xfrm>
            <a:off x="3048000" y="2737104"/>
            <a:ext cx="269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D0B56-0150-5FEA-9514-AA0C35B9A4C8}"/>
              </a:ext>
            </a:extLst>
          </p:cNvPr>
          <p:cNvCxnSpPr/>
          <p:nvPr/>
        </p:nvCxnSpPr>
        <p:spPr>
          <a:xfrm>
            <a:off x="2921381" y="341833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96" y="325958"/>
            <a:ext cx="38569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Grouped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733294" y="2745485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3941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294" y="3315461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3941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294" y="3786378"/>
            <a:ext cx="2569210" cy="0"/>
          </a:xfrm>
          <a:custGeom>
            <a:avLst/>
            <a:gdLst/>
            <a:ahLst/>
            <a:cxnLst/>
            <a:rect l="l" t="t" r="r" b="b"/>
            <a:pathLst>
              <a:path w="2569210">
                <a:moveTo>
                  <a:pt x="0" y="0"/>
                </a:moveTo>
                <a:lnTo>
                  <a:pt x="256908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39" y="1077314"/>
            <a:ext cx="4530725" cy="22174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Weighted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midpoints</a:t>
            </a:r>
            <a:endParaRPr sz="2000">
              <a:latin typeface="Arial"/>
              <a:cs typeface="Arial"/>
            </a:endParaRPr>
          </a:p>
          <a:p>
            <a:pPr marL="3803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frequencies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weights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707390" algn="ctr">
              <a:lnSpc>
                <a:spcPts val="2375"/>
              </a:lnSpc>
              <a:spcBef>
                <a:spcPts val="1764"/>
              </a:spcBef>
            </a:pPr>
            <a:r>
              <a:rPr sz="2250" i="1" baseline="-29629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2250" spc="104" baseline="-296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25" baseline="-32921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25" spc="284" baseline="-329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75" baseline="-6775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3075" spc="337" baseline="-67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  <a:p>
            <a:pPr marL="1031875" algn="ctr">
              <a:lnSpc>
                <a:spcPts val="2345"/>
              </a:lnSpc>
            </a:pPr>
            <a:r>
              <a:rPr sz="3075" baseline="-6775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3075" spc="232" baseline="-67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  <a:p>
            <a:pPr marL="881380" algn="ctr">
              <a:lnSpc>
                <a:spcPts val="2430"/>
              </a:lnSpc>
            </a:pPr>
            <a:r>
              <a:rPr sz="2025" baseline="-32921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025" spc="300" baseline="-329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75" baseline="-6775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3075" spc="292" baseline="-67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14469" y="4870614"/>
            <a:ext cx="185684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BEF51FF-E253-4578-97DC-D032B8FCFD7A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100945" y="4900747"/>
            <a:ext cx="34928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564383" y="3615944"/>
            <a:ext cx="1200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854" y="3295294"/>
            <a:ext cx="2503805" cy="708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204"/>
              </a:spcBef>
            </a:pP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35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35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35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75" dirty="0">
                <a:solidFill>
                  <a:srgbClr val="FFFFFF"/>
                </a:solidFill>
                <a:latin typeface="Symbol"/>
                <a:cs typeface="Symbol"/>
              </a:rPr>
              <a:t>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00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800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spcBef>
                <a:spcPts val="300"/>
              </a:spcBef>
            </a:pP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5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75" dirty="0">
                <a:solidFill>
                  <a:srgbClr val="FFFFFF"/>
                </a:solidFill>
                <a:latin typeface="Symbol"/>
                <a:cs typeface="Symbol"/>
              </a:rPr>
              <a:t></a:t>
            </a:r>
            <a:r>
              <a:rPr sz="135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3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BEF378-6CA4-3735-746B-444C3EB33F6E}"/>
              </a:ext>
            </a:extLst>
          </p:cNvPr>
          <p:cNvCxnSpPr/>
          <p:nvPr/>
        </p:nvCxnSpPr>
        <p:spPr>
          <a:xfrm>
            <a:off x="2819400" y="274548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46738-531A-985A-6768-1DDD962CE7C8}"/>
              </a:ext>
            </a:extLst>
          </p:cNvPr>
          <p:cNvCxnSpPr/>
          <p:nvPr/>
        </p:nvCxnSpPr>
        <p:spPr>
          <a:xfrm>
            <a:off x="2768854" y="3294734"/>
            <a:ext cx="104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1272C-1387-699A-0EA5-9B361F30F736}"/>
              </a:ext>
            </a:extLst>
          </p:cNvPr>
          <p:cNvCxnSpPr/>
          <p:nvPr/>
        </p:nvCxnSpPr>
        <p:spPr>
          <a:xfrm>
            <a:off x="2895600" y="3786378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Calculation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Grouped</a:t>
            </a:r>
            <a:r>
              <a:rPr spc="-65" dirty="0"/>
              <a:t> </a:t>
            </a:r>
            <a:r>
              <a:rPr spc="-20" dirty="0"/>
              <a:t>Mean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555" y="1032332"/>
            <a:ext cx="8013065" cy="361315"/>
            <a:chOff x="457555" y="1032332"/>
            <a:chExt cx="8013065" cy="361315"/>
          </a:xfrm>
        </p:grpSpPr>
        <p:sp>
          <p:nvSpPr>
            <p:cNvPr id="4" name="object 4"/>
            <p:cNvSpPr/>
            <p:nvPr/>
          </p:nvSpPr>
          <p:spPr>
            <a:xfrm>
              <a:off x="525780" y="1348781"/>
              <a:ext cx="6972300" cy="13335"/>
            </a:xfrm>
            <a:custGeom>
              <a:avLst/>
              <a:gdLst/>
              <a:ahLst/>
              <a:cxnLst/>
              <a:rect l="l" t="t" r="r" b="b"/>
              <a:pathLst>
                <a:path w="6972300" h="13334">
                  <a:moveTo>
                    <a:pt x="6972300" y="0"/>
                  </a:moveTo>
                  <a:lnTo>
                    <a:pt x="0" y="0"/>
                  </a:lnTo>
                  <a:lnTo>
                    <a:pt x="0" y="13166"/>
                  </a:lnTo>
                  <a:lnTo>
                    <a:pt x="6972300" y="13166"/>
                  </a:lnTo>
                  <a:lnTo>
                    <a:pt x="697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555" y="1032332"/>
              <a:ext cx="8013065" cy="361315"/>
            </a:xfrm>
            <a:custGeom>
              <a:avLst/>
              <a:gdLst/>
              <a:ahLst/>
              <a:cxnLst/>
              <a:rect l="l" t="t" r="r" b="b"/>
              <a:pathLst>
                <a:path w="8013065" h="361315">
                  <a:moveTo>
                    <a:pt x="3900170" y="0"/>
                  </a:moveTo>
                  <a:lnTo>
                    <a:pt x="0" y="0"/>
                  </a:lnTo>
                  <a:lnTo>
                    <a:pt x="0" y="361111"/>
                  </a:lnTo>
                  <a:lnTo>
                    <a:pt x="3900170" y="361111"/>
                  </a:lnTo>
                  <a:lnTo>
                    <a:pt x="3900170" y="0"/>
                  </a:lnTo>
                  <a:close/>
                </a:path>
                <a:path w="8013065" h="361315">
                  <a:moveTo>
                    <a:pt x="8012455" y="0"/>
                  </a:moveTo>
                  <a:lnTo>
                    <a:pt x="6137300" y="0"/>
                  </a:lnTo>
                  <a:lnTo>
                    <a:pt x="3900195" y="0"/>
                  </a:lnTo>
                  <a:lnTo>
                    <a:pt x="3900195" y="361111"/>
                  </a:lnTo>
                  <a:lnTo>
                    <a:pt x="6137300" y="361111"/>
                  </a:lnTo>
                  <a:lnTo>
                    <a:pt x="8012455" y="361111"/>
                  </a:lnTo>
                  <a:lnTo>
                    <a:pt x="8012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73348" y="3251834"/>
            <a:ext cx="536575" cy="21590"/>
          </a:xfrm>
          <a:custGeom>
            <a:avLst/>
            <a:gdLst/>
            <a:ahLst/>
            <a:cxnLst/>
            <a:rect l="l" t="t" r="r" b="b"/>
            <a:pathLst>
              <a:path w="536575" h="21589">
                <a:moveTo>
                  <a:pt x="536448" y="0"/>
                </a:moveTo>
                <a:lnTo>
                  <a:pt x="0" y="0"/>
                </a:lnTo>
                <a:lnTo>
                  <a:pt x="0" y="21336"/>
                </a:lnTo>
                <a:lnTo>
                  <a:pt x="536448" y="21336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8552" y="3997705"/>
            <a:ext cx="347980" cy="10795"/>
          </a:xfrm>
          <a:custGeom>
            <a:avLst/>
            <a:gdLst/>
            <a:ahLst/>
            <a:cxnLst/>
            <a:rect l="l" t="t" r="r" b="b"/>
            <a:pathLst>
              <a:path w="347980" h="10795">
                <a:moveTo>
                  <a:pt x="347472" y="0"/>
                </a:moveTo>
                <a:lnTo>
                  <a:pt x="0" y="0"/>
                </a:lnTo>
                <a:lnTo>
                  <a:pt x="0" y="10668"/>
                </a:lnTo>
                <a:lnTo>
                  <a:pt x="347472" y="10668"/>
                </a:lnTo>
                <a:lnTo>
                  <a:pt x="3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2810" y="1076391"/>
          <a:ext cx="7023096" cy="3056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Interval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Frequency(f)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Midpoint(M)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229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20-under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60475">
                        <a:lnSpc>
                          <a:spcPts val="239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39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9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30-under</a:t>
                      </a:r>
                      <a:r>
                        <a:rPr sz="21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26490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40-under</a:t>
                      </a:r>
                      <a:r>
                        <a:rPr sz="21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7285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50-under</a:t>
                      </a:r>
                      <a:r>
                        <a:rPr sz="21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7285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60-under</a:t>
                      </a:r>
                      <a:r>
                        <a:rPr sz="21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60475">
                        <a:lnSpc>
                          <a:spcPts val="239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90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70-under</a:t>
                      </a:r>
                      <a:r>
                        <a:rPr sz="21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42060">
                        <a:lnSpc>
                          <a:spcPts val="206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algn="ctr">
                        <a:lnSpc>
                          <a:spcPts val="206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330">
                <a:tc gridSpan="2">
                  <a:txBody>
                    <a:bodyPr/>
                    <a:lstStyle/>
                    <a:p>
                      <a:pPr marR="617855" algn="r">
                        <a:lnSpc>
                          <a:spcPts val="2485"/>
                        </a:lnSpc>
                      </a:pPr>
                      <a:r>
                        <a:rPr sz="21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85"/>
                        </a:lnSpc>
                      </a:pPr>
                      <a:r>
                        <a:rPr sz="21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813435">
                        <a:lnSpc>
                          <a:spcPts val="2745"/>
                        </a:lnSpc>
                        <a:spcBef>
                          <a:spcPts val="980"/>
                        </a:spcBef>
                      </a:pPr>
                      <a:r>
                        <a:rPr sz="1800" i="1" spc="-3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sz="1650" spc="-3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sz="3675" spc="-44" baseline="15873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</a:t>
                      </a:r>
                      <a:r>
                        <a:rPr sz="2475" i="1" spc="-44" baseline="3535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1650" spc="-3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sz="2475" spc="-44" baseline="2861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2150</a:t>
                      </a:r>
                      <a:r>
                        <a:rPr sz="1650" spc="-3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43.0</a:t>
                      </a: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2035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6E776BF-566F-40B2-8765-386CB732140A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352800" y="4934734"/>
            <a:ext cx="341668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23822" y="3955186"/>
            <a:ext cx="95440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3675" spc="67" baseline="-6802" dirty="0">
                <a:solidFill>
                  <a:srgbClr val="FFFFFF"/>
                </a:solidFill>
                <a:latin typeface="Symbol"/>
                <a:cs typeface="Symbol"/>
              </a:rPr>
              <a:t></a:t>
            </a:r>
            <a:r>
              <a:rPr sz="165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lang="en-IN" sz="165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1650" spc="-25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650" dirty="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84A290-1762-6955-5266-B994C458F8AB}"/>
              </a:ext>
            </a:extLst>
          </p:cNvPr>
          <p:cNvCxnSpPr/>
          <p:nvPr/>
        </p:nvCxnSpPr>
        <p:spPr>
          <a:xfrm>
            <a:off x="1623822" y="4008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3E8217-DC04-C307-3DDB-86EA84B192D6}"/>
              </a:ext>
            </a:extLst>
          </p:cNvPr>
          <p:cNvCxnSpPr/>
          <p:nvPr/>
        </p:nvCxnSpPr>
        <p:spPr>
          <a:xfrm>
            <a:off x="2138552" y="4008500"/>
            <a:ext cx="299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Weighted</a:t>
            </a:r>
            <a:r>
              <a:rPr spc="-114" dirty="0"/>
              <a:t> </a:t>
            </a:r>
            <a:r>
              <a:rPr spc="-50" dirty="0"/>
              <a:t>Average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707542" y="4845126"/>
            <a:ext cx="20356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649FD43-46EF-4AEA-852D-7D2367D3440F}" type="datetime2">
              <a:rPr lang="en-US" spc="-10" smtClean="0"/>
              <a:t>Thursday, February 16, 2023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24200" y="4845126"/>
            <a:ext cx="36576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dirty="0"/>
              <a:t>Dr. Sheetal Dhande-</a:t>
            </a:r>
            <a:r>
              <a:rPr lang="en-IN" dirty="0" err="1"/>
              <a:t>Dandge</a:t>
            </a:r>
            <a:r>
              <a:rPr lang="en-IN" dirty="0"/>
              <a:t> | STTP Talk : Data Science with Python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210437"/>
            <a:ext cx="7461250" cy="1360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06553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Sometimes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wish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numbers,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assign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importance,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weight,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weighted</a:t>
            </a:r>
            <a:r>
              <a:rPr sz="2000" b="1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average.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053D-7661-A872-620B-0B649C3D25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t>9</a:t>
            </a:fld>
            <a:endParaRPr lang="en-IN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2710</Words>
  <Application>Microsoft Office PowerPoint</Application>
  <PresentationFormat>On-screen Show (16:9)</PresentationFormat>
  <Paragraphs>690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Office Theme</vt:lpstr>
      <vt:lpstr>Objectives to understand : Central Tendency and How to Measure the Dispersions.</vt:lpstr>
      <vt:lpstr>Measures of Central Tendency</vt:lpstr>
      <vt:lpstr>Summary statistics</vt:lpstr>
      <vt:lpstr>Arithmetic Mean</vt:lpstr>
      <vt:lpstr>Population Mean</vt:lpstr>
      <vt:lpstr>Sample Mean</vt:lpstr>
      <vt:lpstr>Mean of Grouped Data</vt:lpstr>
      <vt:lpstr>Calculation of Grouped Mean</vt:lpstr>
      <vt:lpstr>Weighted Average</vt:lpstr>
      <vt:lpstr>Weighted Average   xw</vt:lpstr>
      <vt:lpstr>Example</vt:lpstr>
      <vt:lpstr>Median</vt:lpstr>
      <vt:lpstr>Median:Computational Procedure</vt:lpstr>
      <vt:lpstr>Median:Example with an Odd Number of Terms</vt:lpstr>
      <vt:lpstr>Median:Example with an Even Number of Terms</vt:lpstr>
      <vt:lpstr>Median of Grouped Data</vt:lpstr>
      <vt:lpstr>Median of Grouped Data -- Example</vt:lpstr>
      <vt:lpstr>Mode</vt:lpstr>
      <vt:lpstr>Mode -- Example</vt:lpstr>
      <vt:lpstr>Mode of Grouped Data</vt:lpstr>
      <vt:lpstr>Percentiles</vt:lpstr>
      <vt:lpstr>Percentiles: Computational Procedure</vt:lpstr>
      <vt:lpstr>Percentiles: Example</vt:lpstr>
      <vt:lpstr>Dispersion</vt:lpstr>
      <vt:lpstr>Variability</vt:lpstr>
      <vt:lpstr>Measures of Variability or dispersion</vt:lpstr>
      <vt:lpstr>Range – ungrouped data</vt:lpstr>
      <vt:lpstr>Quartiles</vt:lpstr>
      <vt:lpstr>Quartiles</vt:lpstr>
      <vt:lpstr>Quartiles:</vt:lpstr>
      <vt:lpstr>Interquartile Range</vt:lpstr>
      <vt:lpstr>Deviation from the Mean</vt:lpstr>
      <vt:lpstr>Mean Absolute Deviation</vt:lpstr>
      <vt:lpstr>PowerPoint Presentation</vt:lpstr>
      <vt:lpstr>Population Standard Deviation</vt:lpstr>
      <vt:lpstr>PowerPoint Presentation</vt:lpstr>
      <vt:lpstr>Sample Standard Deviation</vt:lpstr>
      <vt:lpstr>Uses of Standard Deviation</vt:lpstr>
      <vt:lpstr>Standard Deviation as an Indicator of Financial Risk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Dr. S. S.  Dhande</cp:lastModifiedBy>
  <cp:revision>11</cp:revision>
  <dcterms:created xsi:type="dcterms:W3CDTF">2023-01-18T05:47:27Z</dcterms:created>
  <dcterms:modified xsi:type="dcterms:W3CDTF">2023-02-16T12:39:35Z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2023-01-18T00:00:00Z</vt:filetime>
  </property>
  <property fmtid="{D5CDD505-2E9C-101B-9397-08002B2CF9AE}" pid="5" name="Producer">
    <vt:lpwstr>Microsoft® PowerPoint® 2016</vt:lpwstr>
  </property>
</Properties>
</file>