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0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1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2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3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3303F-3E70-4289-B3C1-799FA2E24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«День до дедлайна»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9738C-20C2-4FF7-9F92-AD34E5542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Рогожина </a:t>
            </a:r>
            <a:r>
              <a:rPr lang="ru-RU" dirty="0" err="1"/>
              <a:t>дарья</a:t>
            </a:r>
            <a:r>
              <a:rPr lang="ru-RU" dirty="0"/>
              <a:t> и </a:t>
            </a:r>
            <a:r>
              <a:rPr lang="ru-RU" dirty="0" err="1"/>
              <a:t>степанова</a:t>
            </a:r>
            <a:r>
              <a:rPr lang="ru-RU" dirty="0"/>
              <a:t> </a:t>
            </a:r>
            <a:r>
              <a:rPr lang="ru-RU" dirty="0" err="1"/>
              <a:t>мария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4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EF812-65C8-4C8E-B40C-5FB6A8DD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CB7C2-9C66-4FE2-AF6B-DDE86BE1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решили выбрать новеллу как наш проект, потому что мы сами любим новеллы и нам</a:t>
            </a:r>
            <a:r>
              <a:rPr lang="en-US" dirty="0"/>
              <a:t> </a:t>
            </a:r>
            <a:r>
              <a:rPr lang="ru-RU" dirty="0"/>
              <a:t>было интересно ее строение изнутри. Так же новелла соединяет в себе несколько разных видов работы, которые включают в себя </a:t>
            </a:r>
            <a:r>
              <a:rPr lang="ru-RU" dirty="0" err="1"/>
              <a:t>кодинг</a:t>
            </a:r>
            <a:r>
              <a:rPr lang="ru-RU" dirty="0"/>
              <a:t>, рисование и обработку фотографий. Мы раньше работали с подобными задачами, поэтому мы склонились к выбору графической новеллы. 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 основу сюжета и места действия мы взяли то, что </a:t>
            </a:r>
            <a:r>
              <a:rPr lang="ru-RU"/>
              <a:t>нам близко, </a:t>
            </a:r>
            <a:r>
              <a:rPr lang="ru-RU" dirty="0"/>
              <a:t>и где мы можем ориентироваться – </a:t>
            </a:r>
            <a:r>
              <a:rPr lang="ru-RU" dirty="0" err="1"/>
              <a:t>айти</a:t>
            </a:r>
            <a:r>
              <a:rPr lang="ru-RU" dirty="0"/>
              <a:t>-куб. Так же было интересно проработать предполагаемого «маскота», которым является ассистент, этого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3978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21C6B-C941-410A-B227-8C2A383F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62163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Описание реализации: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3E8D53-B2C0-4C32-81C2-4A07DE202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293" y="91653"/>
            <a:ext cx="4547393" cy="3585269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232E7C0-D045-4EA8-83FD-37B1C8D4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295" y="1656522"/>
            <a:ext cx="3591339" cy="4648682"/>
          </a:xfrm>
        </p:spPr>
        <p:txBody>
          <a:bodyPr>
            <a:normAutofit/>
          </a:bodyPr>
          <a:lstStyle/>
          <a:p>
            <a:pPr algn="just"/>
            <a:r>
              <a:rPr lang="ru-RU" sz="1600" dirty="0"/>
              <a:t>Структура проекта: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 Sprite (</a:t>
            </a:r>
            <a:r>
              <a:rPr lang="ru-RU" sz="1600" dirty="0"/>
              <a:t>размещение персонажей)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 </a:t>
            </a:r>
            <a:r>
              <a:rPr lang="en-US" sz="1600" dirty="0" err="1"/>
              <a:t>Fon</a:t>
            </a:r>
            <a:r>
              <a:rPr lang="en-US" sz="1600" dirty="0"/>
              <a:t> (</a:t>
            </a:r>
            <a:r>
              <a:rPr lang="ru-RU" sz="1600" dirty="0"/>
              <a:t>размещение фона)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 Menu (</a:t>
            </a:r>
            <a:r>
              <a:rPr lang="ru-RU" sz="1600" dirty="0"/>
              <a:t>выборы)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 Dialog (</a:t>
            </a:r>
            <a:r>
              <a:rPr lang="ru-RU" sz="1600" dirty="0"/>
              <a:t>окно диалога и текст в нем)</a:t>
            </a:r>
          </a:p>
          <a:p>
            <a:pPr algn="just"/>
            <a:r>
              <a:rPr lang="ru-RU" sz="1600" dirty="0"/>
              <a:t>Технологии, которые были использованы</a:t>
            </a:r>
            <a:r>
              <a:rPr lang="en-US" sz="1600" dirty="0"/>
              <a:t> </a:t>
            </a:r>
            <a:r>
              <a:rPr lang="ru-RU" sz="1600" dirty="0"/>
              <a:t>в проекте: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 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endParaRPr lang="en-US" sz="1600" dirty="0"/>
          </a:p>
          <a:p>
            <a:pPr algn="just"/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1BB80-6F7F-4695-995B-796A10BE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48" y="2879329"/>
            <a:ext cx="4773921" cy="37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C073E-C3DA-46BC-A920-5DA1949C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Итоги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CC1EB-FC04-4768-82A9-F9BDCD88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над проектом была интересной, нам понравилось работать с изображениями и продумывать сюжет. Работа в команде также открыла нам больше возможностей и облегчила решение некоторых задач. </a:t>
            </a:r>
          </a:p>
        </p:txBody>
      </p:sp>
    </p:spTree>
    <p:extLst>
      <p:ext uri="{BB962C8B-B14F-4D97-AF65-F5344CB8AC3E}">
        <p14:creationId xmlns:p14="http://schemas.microsoft.com/office/powerpoint/2010/main" val="31679967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</TotalTime>
  <Words>146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Ретро</vt:lpstr>
      <vt:lpstr>«День до дедлайна»</vt:lpstr>
      <vt:lpstr>Идея проекта:</vt:lpstr>
      <vt:lpstr>Описание реализации:</vt:lpstr>
      <vt:lpstr>Итоги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Zver</dc:creator>
  <cp:lastModifiedBy>Zver</cp:lastModifiedBy>
  <cp:revision>9</cp:revision>
  <dcterms:created xsi:type="dcterms:W3CDTF">2022-02-19T07:15:03Z</dcterms:created>
  <dcterms:modified xsi:type="dcterms:W3CDTF">2022-03-01T13:08:24Z</dcterms:modified>
</cp:coreProperties>
</file>