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>
        <p:scale>
          <a:sx n="100" d="100"/>
          <a:sy n="100" d="100"/>
        </p:scale>
        <p:origin x="259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6B4-22FD-49C5-ACEC-B8D7D3D9D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EF06-4191-4DCF-8932-D481DD8B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9465-F751-421B-AA82-E4EB227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0F0E-9349-40BF-8306-F0A7B101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7A87-E2C1-4096-AB11-538C482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1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E040-F05A-4A15-9D26-AD16D445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056C-004E-4B0B-8FBA-789373EC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0B0B-FC4E-4AD3-98D7-78FACBE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DFAB-D14D-4A64-A83C-ED89D1D7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CEF0-B069-4AD0-AD66-C774466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0F208-EDD6-4882-892E-A795A8392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80708-6703-48CB-B062-CFDD261A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96EC-772A-4709-8997-12903C62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6813-ADF8-41C9-8C05-1B8087A9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39F2-45A3-47D0-A788-C45A75A5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39C-E943-4225-B65B-5D1A8E81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92C2-92AA-49A6-8160-A55AB580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96A9-302C-420D-A8B1-BCE079E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DBCB-08DA-4E52-A316-DC9DC30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9F17-3135-4EAD-B875-1F60CE89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BB99-BED8-4458-AE6D-CDA13592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899E-629A-4FCA-94A3-1843FA63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A467-0D0A-4D78-9C4A-940BBBCE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A288-0CF1-4ACA-B9D9-F3C971F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A6A3-1FA5-4BAB-A68F-B1D98B46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11E9-E092-42C6-BD64-AA752A7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6B80-B4DF-4DD2-B5E6-70E5CEC5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85B43-8C7D-4A75-B91F-A9D8CDD4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9016-8A3C-4057-BA50-D111612B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61B9-961F-46A4-8E58-0DD72FB2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E8D1-9DEE-462D-B7EC-C01C5674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780C-1E48-4007-AA3A-8F94850A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5BCF-877D-4658-A427-A2431648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5AA0-8C5B-45B7-A544-39E2B954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5FEFA-9071-46A3-B535-0FD3E3E3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8767B-A97B-4648-B5A1-88DF23FF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42681-F3A3-42DE-A0A8-0682E185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4CE43-59F4-4690-965A-9F2C6B63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EB05-7FCB-4E79-B39A-BD7C8DAD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D18F-7E7A-4F90-BCE1-57B0F093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23A00-8920-4FB9-BE7F-740C058D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962DF-5FC1-49CA-9D4E-B53FCCC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D5F59-08CB-46A8-9C88-2B8683B4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C1966-BE68-406E-AE6F-3B948998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59938-0C8C-4E53-AB55-1BA9CC9F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F88F-04D4-4F80-A380-589FC803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A304-A317-4504-A018-A6079DB5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2EEA-2510-4FE5-B681-EDAA8764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79FA-1A05-4CB3-BDF0-74CA86C5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B2520-816C-48A4-B288-B41D2A8B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62F-E342-4D43-A3BC-9F660C56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110F-97BB-4DC6-B260-9FD08FD8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439-3ADC-492F-B607-1A9C453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F96C9-6D32-4379-973C-C3680EC1B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616D-26B0-4307-8467-EE906096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20805-7A8E-4E92-8537-86E6E0E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F8A1-0B73-4DF7-BF8F-C0A362E0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A0DC-3BE1-4B84-8664-98F98CD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328DD-9BE7-4875-ABEF-5BB153E3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18E6-3D00-49C0-8C4E-587ECFEA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5956-80F9-4EE8-850A-C4302B84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D513-4A56-4C2D-835C-3CD568EC1873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0CEA-F591-4B0D-B388-B0E57C39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DACE-D2FE-4FFC-B13A-3C0E0D98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4D8A-1917-477F-8DB7-BE3AD560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84D1D52-708F-4F58-83E1-69280981EAA7}"/>
              </a:ext>
            </a:extLst>
          </p:cNvPr>
          <p:cNvGrpSpPr/>
          <p:nvPr/>
        </p:nvGrpSpPr>
        <p:grpSpPr>
          <a:xfrm>
            <a:off x="100584" y="1295400"/>
            <a:ext cx="7859268" cy="4267200"/>
            <a:chOff x="123444" y="906780"/>
            <a:chExt cx="7859268" cy="426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B6D926-5C2B-457E-9315-1A480E40647A}"/>
                </a:ext>
              </a:extLst>
            </p:cNvPr>
            <p:cNvSpPr/>
            <p:nvPr/>
          </p:nvSpPr>
          <p:spPr>
            <a:xfrm>
              <a:off x="123444" y="906780"/>
              <a:ext cx="7859268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Request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2D97B0-2E27-4462-9804-FFAAEFB72333}"/>
                </a:ext>
              </a:extLst>
            </p:cNvPr>
            <p:cNvSpPr/>
            <p:nvPr/>
          </p:nvSpPr>
          <p:spPr>
            <a:xfrm>
              <a:off x="123444" y="1958340"/>
              <a:ext cx="2619756" cy="6934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5781B05-B73F-4BD6-861C-813405BE296B}"/>
                </a:ext>
              </a:extLst>
            </p:cNvPr>
            <p:cNvGrpSpPr/>
            <p:nvPr/>
          </p:nvGrpSpPr>
          <p:grpSpPr>
            <a:xfrm>
              <a:off x="290322" y="3429000"/>
              <a:ext cx="2286000" cy="1744980"/>
              <a:chOff x="5379720" y="358140"/>
              <a:chExt cx="2286000" cy="174498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08B174-B9CF-4CAD-8A19-1BC9D885D3B3}"/>
                  </a:ext>
                </a:extLst>
              </p:cNvPr>
              <p:cNvSpPr/>
              <p:nvPr/>
            </p:nvSpPr>
            <p:spPr>
              <a:xfrm>
                <a:off x="5379720" y="358140"/>
                <a:ext cx="228600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Item Group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9AF638-7105-4D86-8075-831B4BC8A1AA}"/>
                  </a:ext>
                </a:extLst>
              </p:cNvPr>
              <p:cNvSpPr/>
              <p:nvPr/>
            </p:nvSpPr>
            <p:spPr>
              <a:xfrm>
                <a:off x="5379720" y="632460"/>
                <a:ext cx="2286000" cy="777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Funding Account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Site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698467-C17F-43DA-B61C-306E06639DC2}"/>
                  </a:ext>
                </a:extLst>
              </p:cNvPr>
              <p:cNvSpPr/>
              <p:nvPr/>
            </p:nvSpPr>
            <p:spPr>
              <a:xfrm>
                <a:off x="5379720" y="1409700"/>
                <a:ext cx="2286000" cy="6934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B7E2BAC-5F49-4111-AB33-8C5A3AC06B9D}"/>
                </a:ext>
              </a:extLst>
            </p:cNvPr>
            <p:cNvGrpSpPr/>
            <p:nvPr/>
          </p:nvGrpSpPr>
          <p:grpSpPr>
            <a:xfrm>
              <a:off x="2910078" y="3429000"/>
              <a:ext cx="2286000" cy="1744980"/>
              <a:chOff x="5379720" y="358140"/>
              <a:chExt cx="2286000" cy="17449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AE7EF46-989A-45A4-9419-D720C61ED018}"/>
                  </a:ext>
                </a:extLst>
              </p:cNvPr>
              <p:cNvSpPr/>
              <p:nvPr/>
            </p:nvSpPr>
            <p:spPr>
              <a:xfrm>
                <a:off x="5379720" y="358140"/>
                <a:ext cx="228600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Item Group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C0EC992-D5B9-4901-8443-E0F3235509D6}"/>
                  </a:ext>
                </a:extLst>
              </p:cNvPr>
              <p:cNvSpPr/>
              <p:nvPr/>
            </p:nvSpPr>
            <p:spPr>
              <a:xfrm>
                <a:off x="5379720" y="632460"/>
                <a:ext cx="2286000" cy="777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Funding Account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Site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EF2F05A-F111-4E43-A210-2E108B77FF7A}"/>
                  </a:ext>
                </a:extLst>
              </p:cNvPr>
              <p:cNvSpPr/>
              <p:nvPr/>
            </p:nvSpPr>
            <p:spPr>
              <a:xfrm>
                <a:off x="5379720" y="1409700"/>
                <a:ext cx="2286000" cy="6934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255E6C-0E45-4720-90AD-73D0C41AAE8C}"/>
                </a:ext>
              </a:extLst>
            </p:cNvPr>
            <p:cNvGrpSpPr/>
            <p:nvPr/>
          </p:nvGrpSpPr>
          <p:grpSpPr>
            <a:xfrm>
              <a:off x="5529834" y="3429000"/>
              <a:ext cx="2286000" cy="1744980"/>
              <a:chOff x="5379720" y="358140"/>
              <a:chExt cx="2286000" cy="174498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96CA68C-ACC9-4DE8-8E4A-56F27825F78F}"/>
                  </a:ext>
                </a:extLst>
              </p:cNvPr>
              <p:cNvSpPr/>
              <p:nvPr/>
            </p:nvSpPr>
            <p:spPr>
              <a:xfrm>
                <a:off x="5379720" y="358140"/>
                <a:ext cx="228600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Item Group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D020ADD-D8B2-43FA-BFFB-4F6A85BF5828}"/>
                  </a:ext>
                </a:extLst>
              </p:cNvPr>
              <p:cNvSpPr/>
              <p:nvPr/>
            </p:nvSpPr>
            <p:spPr>
              <a:xfrm>
                <a:off x="5379720" y="632460"/>
                <a:ext cx="2286000" cy="777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Funding Account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Site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4B3E03D-9F65-4C58-B15B-53AFEB983B8F}"/>
                  </a:ext>
                </a:extLst>
              </p:cNvPr>
              <p:cNvSpPr/>
              <p:nvPr/>
            </p:nvSpPr>
            <p:spPr>
              <a:xfrm>
                <a:off x="5379720" y="1409700"/>
                <a:ext cx="2286000" cy="6934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D6A332B-0C6E-45ED-AA1C-887F09F25F2F}"/>
                </a:ext>
              </a:extLst>
            </p:cNvPr>
            <p:cNvSpPr/>
            <p:nvPr/>
          </p:nvSpPr>
          <p:spPr>
            <a:xfrm>
              <a:off x="2743200" y="1958340"/>
              <a:ext cx="2619756" cy="693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17B1F7C-A460-4B2B-9F08-6A9E63863883}"/>
                </a:ext>
              </a:extLst>
            </p:cNvPr>
            <p:cNvSpPr/>
            <p:nvPr/>
          </p:nvSpPr>
          <p:spPr>
            <a:xfrm>
              <a:off x="5362956" y="1958340"/>
              <a:ext cx="2619756" cy="693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B9E2A15-A879-4849-A7C2-489E2D92B983}"/>
                </a:ext>
              </a:extLst>
            </p:cNvPr>
            <p:cNvCxnSpPr>
              <a:cxnSpLocks/>
              <a:stCxn id="43" idx="2"/>
              <a:endCxn id="57" idx="0"/>
            </p:cNvCxnSpPr>
            <p:nvPr/>
          </p:nvCxnSpPr>
          <p:spPr>
            <a:xfrm>
              <a:off x="1433322" y="2651760"/>
              <a:ext cx="0" cy="7772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FE2128E-E39D-4BB1-9488-01D42A5D461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078" y="2651760"/>
              <a:ext cx="0" cy="7772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9DBEAA4-67F3-4F1B-BE9A-2C99FB957490}"/>
                </a:ext>
              </a:extLst>
            </p:cNvPr>
            <p:cNvCxnSpPr>
              <a:cxnSpLocks/>
            </p:cNvCxnSpPr>
            <p:nvPr/>
          </p:nvCxnSpPr>
          <p:spPr>
            <a:xfrm>
              <a:off x="6673596" y="2667000"/>
              <a:ext cx="0" cy="7772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D853437-C5BE-45DD-A3BF-E56E751A180A}"/>
                </a:ext>
              </a:extLst>
            </p:cNvPr>
            <p:cNvSpPr/>
            <p:nvPr/>
          </p:nvSpPr>
          <p:spPr>
            <a:xfrm>
              <a:off x="123444" y="1181100"/>
              <a:ext cx="7859268" cy="777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Priority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Requesting User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B5CFA4C-32E2-456B-8FA7-1EFB1DD90E1C}"/>
              </a:ext>
            </a:extLst>
          </p:cNvPr>
          <p:cNvSpPr/>
          <p:nvPr/>
        </p:nvSpPr>
        <p:spPr>
          <a:xfrm>
            <a:off x="8069592" y="137160"/>
            <a:ext cx="4021814" cy="657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a request is submitted, it is received by the logistician for the site indicated in the request.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logistician then groups item(s) into one or more item groups. Each item group is assigned the following: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Funding Account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</a:t>
            </a:r>
          </a:p>
          <a:p>
            <a:pPr marL="742950" lvl="1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Group Category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Serialized Items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 Serialized Items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Contracts / Services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marL="1200150" lvl="2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Item Group is then forwarded to the logistician assigned to the specified Site in the Item Group.</a:t>
            </a:r>
          </a:p>
          <a:p>
            <a:pPr marL="285750" indent="-285750">
              <a:buSzPct val="10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Still</dc:creator>
  <cp:lastModifiedBy>Jaime Still</cp:lastModifiedBy>
  <cp:revision>7</cp:revision>
  <dcterms:created xsi:type="dcterms:W3CDTF">2018-06-08T17:59:51Z</dcterms:created>
  <dcterms:modified xsi:type="dcterms:W3CDTF">2018-06-08T18:54:10Z</dcterms:modified>
</cp:coreProperties>
</file>