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02" r:id="rId2"/>
  </p:sldMasterIdLst>
  <p:notesMasterIdLst>
    <p:notesMasterId r:id="rId22"/>
  </p:notesMasterIdLst>
  <p:sldIdLst>
    <p:sldId id="256" r:id="rId3"/>
    <p:sldId id="262" r:id="rId4"/>
    <p:sldId id="257" r:id="rId5"/>
    <p:sldId id="264" r:id="rId6"/>
    <p:sldId id="265" r:id="rId7"/>
    <p:sldId id="266" r:id="rId8"/>
    <p:sldId id="268" r:id="rId9"/>
    <p:sldId id="270" r:id="rId10"/>
    <p:sldId id="271" r:id="rId11"/>
    <p:sldId id="269" r:id="rId12"/>
    <p:sldId id="272" r:id="rId13"/>
    <p:sldId id="273" r:id="rId14"/>
    <p:sldId id="274" r:id="rId15"/>
    <p:sldId id="277" r:id="rId16"/>
    <p:sldId id="275" r:id="rId17"/>
    <p:sldId id="276" r:id="rId18"/>
    <p:sldId id="278" r:id="rId19"/>
    <p:sldId id="279" r:id="rId20"/>
    <p:sldId id="26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Impress, Work Together" id="{B9B51309-D148-4332-87C2-07BE32FBCA3B}">
          <p14:sldIdLst>
            <p14:sldId id="262"/>
            <p14:sldId id="257"/>
            <p14:sldId id="264"/>
            <p14:sldId id="265"/>
            <p14:sldId id="266"/>
            <p14:sldId id="268"/>
            <p14:sldId id="270"/>
            <p14:sldId id="271"/>
            <p14:sldId id="269"/>
            <p14:sldId id="272"/>
            <p14:sldId id="273"/>
            <p14:sldId id="274"/>
            <p14:sldId id="277"/>
            <p14:sldId id="275"/>
            <p14:sldId id="276"/>
            <p14:sldId id="278"/>
            <p14:sldId id="279"/>
          </p14:sldIdLst>
        </p14:section>
        <p14:section name="Learn More" id="{2CC34DB2-6590-42C0-AD4B-A04C6060184E}">
          <p14:sldIdLst>
            <p14:sldId id="26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7" autoAdjust="0"/>
    <p:restoredTop sz="94280" autoAdjust="0"/>
  </p:normalViewPr>
  <p:slideViewPr>
    <p:cSldViewPr snapToGrid="0">
      <p:cViewPr varScale="1">
        <p:scale>
          <a:sx n="106" d="100"/>
          <a:sy n="106" d="100"/>
        </p:scale>
        <p:origin x="126" y="3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CAA67E-82C2-45EB-9B1E-22C3D5C800E3}"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GB"/>
        </a:p>
      </dgm:t>
    </dgm:pt>
    <dgm:pt modelId="{57634973-B9DE-4727-8236-2B3D489F444A}">
      <dgm:prSet phldrT="[Text]"/>
      <dgm:spPr/>
      <dgm:t>
        <a:bodyPr/>
        <a:lstStyle/>
        <a:p>
          <a:r>
            <a:rPr lang="en-US" dirty="0" smtClean="0"/>
            <a:t>View</a:t>
          </a:r>
          <a:endParaRPr lang="en-GB" dirty="0"/>
        </a:p>
      </dgm:t>
    </dgm:pt>
    <dgm:pt modelId="{88D9B316-940A-4FF4-8FF9-2C3C14549FD8}" type="parTrans" cxnId="{74CB4CBD-7408-4466-BA76-AC85C17BEE6E}">
      <dgm:prSet/>
      <dgm:spPr/>
      <dgm:t>
        <a:bodyPr/>
        <a:lstStyle/>
        <a:p>
          <a:endParaRPr lang="en-GB"/>
        </a:p>
      </dgm:t>
    </dgm:pt>
    <dgm:pt modelId="{8894A44E-12D7-4CE3-9F88-7E05DCC56E70}" type="sibTrans" cxnId="{74CB4CBD-7408-4466-BA76-AC85C17BEE6E}">
      <dgm:prSet/>
      <dgm:spPr/>
      <dgm:t>
        <a:bodyPr/>
        <a:lstStyle/>
        <a:p>
          <a:endParaRPr lang="en-GB"/>
        </a:p>
      </dgm:t>
    </dgm:pt>
    <dgm:pt modelId="{BCF8AC2F-1E7C-4460-B4E3-5E795751F2DD}">
      <dgm:prSet phldrT="[Text]"/>
      <dgm:spPr/>
      <dgm:t>
        <a:bodyPr/>
        <a:lstStyle/>
        <a:p>
          <a:r>
            <a:rPr lang="en-US" dirty="0" smtClean="0"/>
            <a:t>Controller</a:t>
          </a:r>
          <a:endParaRPr lang="en-GB" dirty="0"/>
        </a:p>
      </dgm:t>
    </dgm:pt>
    <dgm:pt modelId="{392FA3D2-F9A2-4FBF-881C-21432638B19D}" type="parTrans" cxnId="{448F9267-6233-41A7-B35A-91AACA4AEF25}">
      <dgm:prSet/>
      <dgm:spPr/>
      <dgm:t>
        <a:bodyPr/>
        <a:lstStyle/>
        <a:p>
          <a:endParaRPr lang="en-GB"/>
        </a:p>
      </dgm:t>
    </dgm:pt>
    <dgm:pt modelId="{2C4E7E1C-9CD6-478D-A4C0-CF23C7A7B636}" type="sibTrans" cxnId="{448F9267-6233-41A7-B35A-91AACA4AEF25}">
      <dgm:prSet/>
      <dgm:spPr/>
      <dgm:t>
        <a:bodyPr/>
        <a:lstStyle/>
        <a:p>
          <a:endParaRPr lang="en-GB"/>
        </a:p>
      </dgm:t>
    </dgm:pt>
    <dgm:pt modelId="{13A84977-4C1D-4846-8978-AB0EF977CB52}">
      <dgm:prSet phldrT="[Text]"/>
      <dgm:spPr/>
      <dgm:t>
        <a:bodyPr/>
        <a:lstStyle/>
        <a:p>
          <a:r>
            <a:rPr lang="en-US" dirty="0" smtClean="0"/>
            <a:t>Model</a:t>
          </a:r>
          <a:endParaRPr lang="en-GB" dirty="0"/>
        </a:p>
      </dgm:t>
    </dgm:pt>
    <dgm:pt modelId="{B1523EBC-7EC8-483E-9006-47613CCBEDB0}" type="parTrans" cxnId="{9D139D25-11C4-461E-AB95-6B89F24A9769}">
      <dgm:prSet/>
      <dgm:spPr/>
      <dgm:t>
        <a:bodyPr/>
        <a:lstStyle/>
        <a:p>
          <a:endParaRPr lang="en-GB"/>
        </a:p>
      </dgm:t>
    </dgm:pt>
    <dgm:pt modelId="{4DE8E75A-8453-440A-BB4F-E0E18D316570}" type="sibTrans" cxnId="{9D139D25-11C4-461E-AB95-6B89F24A9769}">
      <dgm:prSet/>
      <dgm:spPr/>
      <dgm:t>
        <a:bodyPr/>
        <a:lstStyle/>
        <a:p>
          <a:endParaRPr lang="en-GB"/>
        </a:p>
      </dgm:t>
    </dgm:pt>
    <dgm:pt modelId="{62BA6A7F-D5AB-4F43-9788-071278861FE5}" type="pres">
      <dgm:prSet presAssocID="{77CAA67E-82C2-45EB-9B1E-22C3D5C800E3}" presName="cycle" presStyleCnt="0">
        <dgm:presLayoutVars>
          <dgm:dir/>
          <dgm:resizeHandles val="exact"/>
        </dgm:presLayoutVars>
      </dgm:prSet>
      <dgm:spPr/>
      <dgm:t>
        <a:bodyPr/>
        <a:lstStyle/>
        <a:p>
          <a:endParaRPr lang="en-GB"/>
        </a:p>
      </dgm:t>
    </dgm:pt>
    <dgm:pt modelId="{92BB5B34-6680-4DBF-9558-75A367B00D9E}" type="pres">
      <dgm:prSet presAssocID="{57634973-B9DE-4727-8236-2B3D489F444A}" presName="node" presStyleLbl="node1" presStyleIdx="0" presStyleCnt="3">
        <dgm:presLayoutVars>
          <dgm:bulletEnabled val="1"/>
        </dgm:presLayoutVars>
      </dgm:prSet>
      <dgm:spPr/>
      <dgm:t>
        <a:bodyPr/>
        <a:lstStyle/>
        <a:p>
          <a:endParaRPr lang="en-GB"/>
        </a:p>
      </dgm:t>
    </dgm:pt>
    <dgm:pt modelId="{622390B4-7BC3-42C3-8F31-55CCA3576B7B}" type="pres">
      <dgm:prSet presAssocID="{8894A44E-12D7-4CE3-9F88-7E05DCC56E70}" presName="sibTrans" presStyleLbl="sibTrans2D1" presStyleIdx="0" presStyleCnt="3"/>
      <dgm:spPr/>
      <dgm:t>
        <a:bodyPr/>
        <a:lstStyle/>
        <a:p>
          <a:endParaRPr lang="en-GB"/>
        </a:p>
      </dgm:t>
    </dgm:pt>
    <dgm:pt modelId="{0D222155-02E0-4770-9386-33DC00F4B02A}" type="pres">
      <dgm:prSet presAssocID="{8894A44E-12D7-4CE3-9F88-7E05DCC56E70}" presName="connectorText" presStyleLbl="sibTrans2D1" presStyleIdx="0" presStyleCnt="3"/>
      <dgm:spPr/>
      <dgm:t>
        <a:bodyPr/>
        <a:lstStyle/>
        <a:p>
          <a:endParaRPr lang="en-GB"/>
        </a:p>
      </dgm:t>
    </dgm:pt>
    <dgm:pt modelId="{6D6B2735-FB1B-41F2-82E4-E9CECB2A1CF9}" type="pres">
      <dgm:prSet presAssocID="{BCF8AC2F-1E7C-4460-B4E3-5E795751F2DD}" presName="node" presStyleLbl="node1" presStyleIdx="1" presStyleCnt="3">
        <dgm:presLayoutVars>
          <dgm:bulletEnabled val="1"/>
        </dgm:presLayoutVars>
      </dgm:prSet>
      <dgm:spPr/>
      <dgm:t>
        <a:bodyPr/>
        <a:lstStyle/>
        <a:p>
          <a:endParaRPr lang="en-GB"/>
        </a:p>
      </dgm:t>
    </dgm:pt>
    <dgm:pt modelId="{C35E45EF-2014-4DDC-8E63-15C28AACDD14}" type="pres">
      <dgm:prSet presAssocID="{2C4E7E1C-9CD6-478D-A4C0-CF23C7A7B636}" presName="sibTrans" presStyleLbl="sibTrans2D1" presStyleIdx="1" presStyleCnt="3"/>
      <dgm:spPr/>
      <dgm:t>
        <a:bodyPr/>
        <a:lstStyle/>
        <a:p>
          <a:endParaRPr lang="en-GB"/>
        </a:p>
      </dgm:t>
    </dgm:pt>
    <dgm:pt modelId="{2E16C906-4425-4CF1-86DD-89BCD791E2BC}" type="pres">
      <dgm:prSet presAssocID="{2C4E7E1C-9CD6-478D-A4C0-CF23C7A7B636}" presName="connectorText" presStyleLbl="sibTrans2D1" presStyleIdx="1" presStyleCnt="3"/>
      <dgm:spPr/>
      <dgm:t>
        <a:bodyPr/>
        <a:lstStyle/>
        <a:p>
          <a:endParaRPr lang="en-GB"/>
        </a:p>
      </dgm:t>
    </dgm:pt>
    <dgm:pt modelId="{FDCCD7FE-68E9-481B-8901-F3A7C9A18123}" type="pres">
      <dgm:prSet presAssocID="{13A84977-4C1D-4846-8978-AB0EF977CB52}" presName="node" presStyleLbl="node1" presStyleIdx="2" presStyleCnt="3">
        <dgm:presLayoutVars>
          <dgm:bulletEnabled val="1"/>
        </dgm:presLayoutVars>
      </dgm:prSet>
      <dgm:spPr/>
      <dgm:t>
        <a:bodyPr/>
        <a:lstStyle/>
        <a:p>
          <a:endParaRPr lang="en-GB"/>
        </a:p>
      </dgm:t>
    </dgm:pt>
    <dgm:pt modelId="{4936C3BD-CD34-420B-B6CF-81F4ECF0E6D7}" type="pres">
      <dgm:prSet presAssocID="{4DE8E75A-8453-440A-BB4F-E0E18D316570}" presName="sibTrans" presStyleLbl="sibTrans2D1" presStyleIdx="2" presStyleCnt="3"/>
      <dgm:spPr/>
      <dgm:t>
        <a:bodyPr/>
        <a:lstStyle/>
        <a:p>
          <a:endParaRPr lang="en-GB"/>
        </a:p>
      </dgm:t>
    </dgm:pt>
    <dgm:pt modelId="{86136AA6-5C7A-452B-962F-D1A19664A840}" type="pres">
      <dgm:prSet presAssocID="{4DE8E75A-8453-440A-BB4F-E0E18D316570}" presName="connectorText" presStyleLbl="sibTrans2D1" presStyleIdx="2" presStyleCnt="3"/>
      <dgm:spPr/>
      <dgm:t>
        <a:bodyPr/>
        <a:lstStyle/>
        <a:p>
          <a:endParaRPr lang="en-GB"/>
        </a:p>
      </dgm:t>
    </dgm:pt>
  </dgm:ptLst>
  <dgm:cxnLst>
    <dgm:cxn modelId="{6BB83E62-1C16-46DE-894C-8BC796D42D2E}" type="presOf" srcId="{2C4E7E1C-9CD6-478D-A4C0-CF23C7A7B636}" destId="{2E16C906-4425-4CF1-86DD-89BCD791E2BC}" srcOrd="1" destOrd="0" presId="urn:microsoft.com/office/officeart/2005/8/layout/cycle2"/>
    <dgm:cxn modelId="{C35217B0-EC31-44B4-B491-D00E4983D0A7}" type="presOf" srcId="{13A84977-4C1D-4846-8978-AB0EF977CB52}" destId="{FDCCD7FE-68E9-481B-8901-F3A7C9A18123}" srcOrd="0" destOrd="0" presId="urn:microsoft.com/office/officeart/2005/8/layout/cycle2"/>
    <dgm:cxn modelId="{6D12C445-384B-41B6-8987-560F9C430B6F}" type="presOf" srcId="{8894A44E-12D7-4CE3-9F88-7E05DCC56E70}" destId="{0D222155-02E0-4770-9386-33DC00F4B02A}" srcOrd="1" destOrd="0" presId="urn:microsoft.com/office/officeart/2005/8/layout/cycle2"/>
    <dgm:cxn modelId="{BF9EAD08-A4F0-4BAD-9823-EEC303B227B0}" type="presOf" srcId="{77CAA67E-82C2-45EB-9B1E-22C3D5C800E3}" destId="{62BA6A7F-D5AB-4F43-9788-071278861FE5}" srcOrd="0" destOrd="0" presId="urn:microsoft.com/office/officeart/2005/8/layout/cycle2"/>
    <dgm:cxn modelId="{6722848B-DC59-4111-9A7F-CBE9E62AA3B3}" type="presOf" srcId="{57634973-B9DE-4727-8236-2B3D489F444A}" destId="{92BB5B34-6680-4DBF-9558-75A367B00D9E}" srcOrd="0" destOrd="0" presId="urn:microsoft.com/office/officeart/2005/8/layout/cycle2"/>
    <dgm:cxn modelId="{74CB4CBD-7408-4466-BA76-AC85C17BEE6E}" srcId="{77CAA67E-82C2-45EB-9B1E-22C3D5C800E3}" destId="{57634973-B9DE-4727-8236-2B3D489F444A}" srcOrd="0" destOrd="0" parTransId="{88D9B316-940A-4FF4-8FF9-2C3C14549FD8}" sibTransId="{8894A44E-12D7-4CE3-9F88-7E05DCC56E70}"/>
    <dgm:cxn modelId="{4A08E386-4E9F-4A59-9382-BF3EF0567181}" type="presOf" srcId="{4DE8E75A-8453-440A-BB4F-E0E18D316570}" destId="{86136AA6-5C7A-452B-962F-D1A19664A840}" srcOrd="1" destOrd="0" presId="urn:microsoft.com/office/officeart/2005/8/layout/cycle2"/>
    <dgm:cxn modelId="{448F9267-6233-41A7-B35A-91AACA4AEF25}" srcId="{77CAA67E-82C2-45EB-9B1E-22C3D5C800E3}" destId="{BCF8AC2F-1E7C-4460-B4E3-5E795751F2DD}" srcOrd="1" destOrd="0" parTransId="{392FA3D2-F9A2-4FBF-881C-21432638B19D}" sibTransId="{2C4E7E1C-9CD6-478D-A4C0-CF23C7A7B636}"/>
    <dgm:cxn modelId="{3722ECEA-EC0C-476D-BE54-87097D5D5AF6}" type="presOf" srcId="{BCF8AC2F-1E7C-4460-B4E3-5E795751F2DD}" destId="{6D6B2735-FB1B-41F2-82E4-E9CECB2A1CF9}" srcOrd="0" destOrd="0" presId="urn:microsoft.com/office/officeart/2005/8/layout/cycle2"/>
    <dgm:cxn modelId="{E4E51861-0EE0-4464-AFD0-229CBADBF054}" type="presOf" srcId="{4DE8E75A-8453-440A-BB4F-E0E18D316570}" destId="{4936C3BD-CD34-420B-B6CF-81F4ECF0E6D7}" srcOrd="0" destOrd="0" presId="urn:microsoft.com/office/officeart/2005/8/layout/cycle2"/>
    <dgm:cxn modelId="{9D139D25-11C4-461E-AB95-6B89F24A9769}" srcId="{77CAA67E-82C2-45EB-9B1E-22C3D5C800E3}" destId="{13A84977-4C1D-4846-8978-AB0EF977CB52}" srcOrd="2" destOrd="0" parTransId="{B1523EBC-7EC8-483E-9006-47613CCBEDB0}" sibTransId="{4DE8E75A-8453-440A-BB4F-E0E18D316570}"/>
    <dgm:cxn modelId="{BE0B4835-D88C-405C-9AA8-ACF9CFB1B965}" type="presOf" srcId="{2C4E7E1C-9CD6-478D-A4C0-CF23C7A7B636}" destId="{C35E45EF-2014-4DDC-8E63-15C28AACDD14}" srcOrd="0" destOrd="0" presId="urn:microsoft.com/office/officeart/2005/8/layout/cycle2"/>
    <dgm:cxn modelId="{676D72DC-8894-4633-8440-961215BC13F9}" type="presOf" srcId="{8894A44E-12D7-4CE3-9F88-7E05DCC56E70}" destId="{622390B4-7BC3-42C3-8F31-55CCA3576B7B}" srcOrd="0" destOrd="0" presId="urn:microsoft.com/office/officeart/2005/8/layout/cycle2"/>
    <dgm:cxn modelId="{21164923-2315-4A9B-8EBD-2D2878341836}" type="presParOf" srcId="{62BA6A7F-D5AB-4F43-9788-071278861FE5}" destId="{92BB5B34-6680-4DBF-9558-75A367B00D9E}" srcOrd="0" destOrd="0" presId="urn:microsoft.com/office/officeart/2005/8/layout/cycle2"/>
    <dgm:cxn modelId="{3357343B-1629-443B-86CB-4821168B0B41}" type="presParOf" srcId="{62BA6A7F-D5AB-4F43-9788-071278861FE5}" destId="{622390B4-7BC3-42C3-8F31-55CCA3576B7B}" srcOrd="1" destOrd="0" presId="urn:microsoft.com/office/officeart/2005/8/layout/cycle2"/>
    <dgm:cxn modelId="{244E3955-64A1-4C99-8E8B-F1A5A7C746B9}" type="presParOf" srcId="{622390B4-7BC3-42C3-8F31-55CCA3576B7B}" destId="{0D222155-02E0-4770-9386-33DC00F4B02A}" srcOrd="0" destOrd="0" presId="urn:microsoft.com/office/officeart/2005/8/layout/cycle2"/>
    <dgm:cxn modelId="{E24037D3-ED48-4BF5-ABC2-1D07E463893D}" type="presParOf" srcId="{62BA6A7F-D5AB-4F43-9788-071278861FE5}" destId="{6D6B2735-FB1B-41F2-82E4-E9CECB2A1CF9}" srcOrd="2" destOrd="0" presId="urn:microsoft.com/office/officeart/2005/8/layout/cycle2"/>
    <dgm:cxn modelId="{85B3512A-7412-4D90-AF2D-F2CC4A8E0305}" type="presParOf" srcId="{62BA6A7F-D5AB-4F43-9788-071278861FE5}" destId="{C35E45EF-2014-4DDC-8E63-15C28AACDD14}" srcOrd="3" destOrd="0" presId="urn:microsoft.com/office/officeart/2005/8/layout/cycle2"/>
    <dgm:cxn modelId="{00632B84-1A16-48E2-B7B4-2DE435F8FE20}" type="presParOf" srcId="{C35E45EF-2014-4DDC-8E63-15C28AACDD14}" destId="{2E16C906-4425-4CF1-86DD-89BCD791E2BC}" srcOrd="0" destOrd="0" presId="urn:microsoft.com/office/officeart/2005/8/layout/cycle2"/>
    <dgm:cxn modelId="{E14576FC-0C83-4BC7-876B-0C18CFE94CC0}" type="presParOf" srcId="{62BA6A7F-D5AB-4F43-9788-071278861FE5}" destId="{FDCCD7FE-68E9-481B-8901-F3A7C9A18123}" srcOrd="4" destOrd="0" presId="urn:microsoft.com/office/officeart/2005/8/layout/cycle2"/>
    <dgm:cxn modelId="{259FF1DE-FDCE-4892-9AE3-8DF222D17A25}" type="presParOf" srcId="{62BA6A7F-D5AB-4F43-9788-071278861FE5}" destId="{4936C3BD-CD34-420B-B6CF-81F4ECF0E6D7}" srcOrd="5" destOrd="0" presId="urn:microsoft.com/office/officeart/2005/8/layout/cycle2"/>
    <dgm:cxn modelId="{371B1FFC-7A43-45EE-BF7D-290C6B91BA5D}" type="presParOf" srcId="{4936C3BD-CD34-420B-B6CF-81F4ECF0E6D7}" destId="{86136AA6-5C7A-452B-962F-D1A19664A840}"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CAA67E-82C2-45EB-9B1E-22C3D5C800E3}"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GB"/>
        </a:p>
      </dgm:t>
    </dgm:pt>
    <dgm:pt modelId="{57634973-B9DE-4727-8236-2B3D489F444A}">
      <dgm:prSet phldrT="[Text]"/>
      <dgm:spPr/>
      <dgm:t>
        <a:bodyPr/>
        <a:lstStyle/>
        <a:p>
          <a:r>
            <a:rPr lang="en-US" dirty="0" smtClean="0"/>
            <a:t>View</a:t>
          </a:r>
          <a:endParaRPr lang="en-GB" dirty="0"/>
        </a:p>
      </dgm:t>
    </dgm:pt>
    <dgm:pt modelId="{88D9B316-940A-4FF4-8FF9-2C3C14549FD8}" type="parTrans" cxnId="{74CB4CBD-7408-4466-BA76-AC85C17BEE6E}">
      <dgm:prSet/>
      <dgm:spPr/>
      <dgm:t>
        <a:bodyPr/>
        <a:lstStyle/>
        <a:p>
          <a:endParaRPr lang="en-GB"/>
        </a:p>
      </dgm:t>
    </dgm:pt>
    <dgm:pt modelId="{8894A44E-12D7-4CE3-9F88-7E05DCC56E70}" type="sibTrans" cxnId="{74CB4CBD-7408-4466-BA76-AC85C17BEE6E}">
      <dgm:prSet/>
      <dgm:spPr/>
      <dgm:t>
        <a:bodyPr/>
        <a:lstStyle/>
        <a:p>
          <a:endParaRPr lang="en-GB"/>
        </a:p>
      </dgm:t>
    </dgm:pt>
    <dgm:pt modelId="{BCF8AC2F-1E7C-4460-B4E3-5E795751F2DD}">
      <dgm:prSet phldrT="[Text]"/>
      <dgm:spPr/>
      <dgm:t>
        <a:bodyPr/>
        <a:lstStyle/>
        <a:p>
          <a:r>
            <a:rPr lang="en-US" dirty="0" err="1" smtClean="0"/>
            <a:t>ViewModel</a:t>
          </a:r>
          <a:endParaRPr lang="en-GB" dirty="0"/>
        </a:p>
      </dgm:t>
    </dgm:pt>
    <dgm:pt modelId="{392FA3D2-F9A2-4FBF-881C-21432638B19D}" type="parTrans" cxnId="{448F9267-6233-41A7-B35A-91AACA4AEF25}">
      <dgm:prSet/>
      <dgm:spPr/>
      <dgm:t>
        <a:bodyPr/>
        <a:lstStyle/>
        <a:p>
          <a:endParaRPr lang="en-GB"/>
        </a:p>
      </dgm:t>
    </dgm:pt>
    <dgm:pt modelId="{2C4E7E1C-9CD6-478D-A4C0-CF23C7A7B636}" type="sibTrans" cxnId="{448F9267-6233-41A7-B35A-91AACA4AEF25}">
      <dgm:prSet/>
      <dgm:spPr/>
      <dgm:t>
        <a:bodyPr/>
        <a:lstStyle/>
        <a:p>
          <a:endParaRPr lang="en-GB" dirty="0"/>
        </a:p>
      </dgm:t>
    </dgm:pt>
    <dgm:pt modelId="{13A84977-4C1D-4846-8978-AB0EF977CB52}">
      <dgm:prSet phldrT="[Text]"/>
      <dgm:spPr/>
      <dgm:t>
        <a:bodyPr/>
        <a:lstStyle/>
        <a:p>
          <a:r>
            <a:rPr lang="en-US" dirty="0" smtClean="0"/>
            <a:t>Model</a:t>
          </a:r>
          <a:endParaRPr lang="en-GB" dirty="0"/>
        </a:p>
      </dgm:t>
    </dgm:pt>
    <dgm:pt modelId="{B1523EBC-7EC8-483E-9006-47613CCBEDB0}" type="parTrans" cxnId="{9D139D25-11C4-461E-AB95-6B89F24A9769}">
      <dgm:prSet/>
      <dgm:spPr/>
      <dgm:t>
        <a:bodyPr/>
        <a:lstStyle/>
        <a:p>
          <a:endParaRPr lang="en-GB"/>
        </a:p>
      </dgm:t>
    </dgm:pt>
    <dgm:pt modelId="{4DE8E75A-8453-440A-BB4F-E0E18D316570}" type="sibTrans" cxnId="{9D139D25-11C4-461E-AB95-6B89F24A9769}">
      <dgm:prSet/>
      <dgm:spPr/>
      <dgm:t>
        <a:bodyPr/>
        <a:lstStyle/>
        <a:p>
          <a:endParaRPr lang="en-GB"/>
        </a:p>
      </dgm:t>
    </dgm:pt>
    <dgm:pt modelId="{62BA6A7F-D5AB-4F43-9788-071278861FE5}" type="pres">
      <dgm:prSet presAssocID="{77CAA67E-82C2-45EB-9B1E-22C3D5C800E3}" presName="cycle" presStyleCnt="0">
        <dgm:presLayoutVars>
          <dgm:dir/>
          <dgm:resizeHandles val="exact"/>
        </dgm:presLayoutVars>
      </dgm:prSet>
      <dgm:spPr/>
      <dgm:t>
        <a:bodyPr/>
        <a:lstStyle/>
        <a:p>
          <a:endParaRPr lang="en-GB"/>
        </a:p>
      </dgm:t>
    </dgm:pt>
    <dgm:pt modelId="{92BB5B34-6680-4DBF-9558-75A367B00D9E}" type="pres">
      <dgm:prSet presAssocID="{57634973-B9DE-4727-8236-2B3D489F444A}" presName="node" presStyleLbl="node1" presStyleIdx="0" presStyleCnt="3">
        <dgm:presLayoutVars>
          <dgm:bulletEnabled val="1"/>
        </dgm:presLayoutVars>
      </dgm:prSet>
      <dgm:spPr/>
      <dgm:t>
        <a:bodyPr/>
        <a:lstStyle/>
        <a:p>
          <a:endParaRPr lang="en-GB"/>
        </a:p>
      </dgm:t>
    </dgm:pt>
    <dgm:pt modelId="{622390B4-7BC3-42C3-8F31-55CCA3576B7B}" type="pres">
      <dgm:prSet presAssocID="{8894A44E-12D7-4CE3-9F88-7E05DCC56E70}" presName="sibTrans" presStyleLbl="sibTrans2D1" presStyleIdx="0" presStyleCnt="3" custAng="7200000" custLinFactX="-39787" custLinFactY="36750" custLinFactNeighborX="-100000" custLinFactNeighborY="100000"/>
      <dgm:spPr/>
      <dgm:t>
        <a:bodyPr/>
        <a:lstStyle/>
        <a:p>
          <a:endParaRPr lang="en-GB"/>
        </a:p>
      </dgm:t>
    </dgm:pt>
    <dgm:pt modelId="{0D222155-02E0-4770-9386-33DC00F4B02A}" type="pres">
      <dgm:prSet presAssocID="{8894A44E-12D7-4CE3-9F88-7E05DCC56E70}" presName="connectorText" presStyleLbl="sibTrans2D1" presStyleIdx="0" presStyleCnt="3"/>
      <dgm:spPr/>
      <dgm:t>
        <a:bodyPr/>
        <a:lstStyle/>
        <a:p>
          <a:endParaRPr lang="en-GB"/>
        </a:p>
      </dgm:t>
    </dgm:pt>
    <dgm:pt modelId="{6D6B2735-FB1B-41F2-82E4-E9CECB2A1CF9}" type="pres">
      <dgm:prSet presAssocID="{BCF8AC2F-1E7C-4460-B4E3-5E795751F2DD}" presName="node" presStyleLbl="node1" presStyleIdx="1" presStyleCnt="3">
        <dgm:presLayoutVars>
          <dgm:bulletEnabled val="1"/>
        </dgm:presLayoutVars>
      </dgm:prSet>
      <dgm:spPr/>
      <dgm:t>
        <a:bodyPr/>
        <a:lstStyle/>
        <a:p>
          <a:endParaRPr lang="en-GB"/>
        </a:p>
      </dgm:t>
    </dgm:pt>
    <dgm:pt modelId="{C35E45EF-2014-4DDC-8E63-15C28AACDD14}" type="pres">
      <dgm:prSet presAssocID="{2C4E7E1C-9CD6-478D-A4C0-CF23C7A7B636}" presName="sibTrans" presStyleLbl="sibTrans2D1" presStyleIdx="1" presStyleCnt="3" custAng="10800000" custLinFactNeighborX="22919" custLinFactNeighborY="48412"/>
      <dgm:spPr/>
      <dgm:t>
        <a:bodyPr/>
        <a:lstStyle/>
        <a:p>
          <a:endParaRPr lang="en-GB"/>
        </a:p>
      </dgm:t>
    </dgm:pt>
    <dgm:pt modelId="{2E16C906-4425-4CF1-86DD-89BCD791E2BC}" type="pres">
      <dgm:prSet presAssocID="{2C4E7E1C-9CD6-478D-A4C0-CF23C7A7B636}" presName="connectorText" presStyleLbl="sibTrans2D1" presStyleIdx="1" presStyleCnt="3"/>
      <dgm:spPr/>
      <dgm:t>
        <a:bodyPr/>
        <a:lstStyle/>
        <a:p>
          <a:endParaRPr lang="en-GB"/>
        </a:p>
      </dgm:t>
    </dgm:pt>
    <dgm:pt modelId="{FDCCD7FE-68E9-481B-8901-F3A7C9A18123}" type="pres">
      <dgm:prSet presAssocID="{13A84977-4C1D-4846-8978-AB0EF977CB52}" presName="node" presStyleLbl="node1" presStyleIdx="2" presStyleCnt="3">
        <dgm:presLayoutVars>
          <dgm:bulletEnabled val="1"/>
        </dgm:presLayoutVars>
      </dgm:prSet>
      <dgm:spPr/>
      <dgm:t>
        <a:bodyPr/>
        <a:lstStyle/>
        <a:p>
          <a:endParaRPr lang="en-GB"/>
        </a:p>
      </dgm:t>
    </dgm:pt>
    <dgm:pt modelId="{4936C3BD-CD34-420B-B6CF-81F4ECF0E6D7}" type="pres">
      <dgm:prSet presAssocID="{4DE8E75A-8453-440A-BB4F-E0E18D316570}" presName="sibTrans" presStyleLbl="sibTrans2D1" presStyleIdx="2" presStyleCnt="3" custAng="17578313" custLinFactX="165709" custLinFactNeighborX="200000" custLinFactNeighborY="-33912"/>
      <dgm:spPr/>
      <dgm:t>
        <a:bodyPr/>
        <a:lstStyle/>
        <a:p>
          <a:endParaRPr lang="en-GB"/>
        </a:p>
      </dgm:t>
    </dgm:pt>
    <dgm:pt modelId="{86136AA6-5C7A-452B-962F-D1A19664A840}" type="pres">
      <dgm:prSet presAssocID="{4DE8E75A-8453-440A-BB4F-E0E18D316570}" presName="connectorText" presStyleLbl="sibTrans2D1" presStyleIdx="2" presStyleCnt="3"/>
      <dgm:spPr/>
      <dgm:t>
        <a:bodyPr/>
        <a:lstStyle/>
        <a:p>
          <a:endParaRPr lang="en-GB"/>
        </a:p>
      </dgm:t>
    </dgm:pt>
  </dgm:ptLst>
  <dgm:cxnLst>
    <dgm:cxn modelId="{23671792-1889-4076-B117-2A5B44B1A9FC}" type="presOf" srcId="{BCF8AC2F-1E7C-4460-B4E3-5E795751F2DD}" destId="{6D6B2735-FB1B-41F2-82E4-E9CECB2A1CF9}" srcOrd="0" destOrd="0" presId="urn:microsoft.com/office/officeart/2005/8/layout/cycle2"/>
    <dgm:cxn modelId="{E30E37AB-E264-445B-8B79-5CC5BF55E861}" type="presOf" srcId="{8894A44E-12D7-4CE3-9F88-7E05DCC56E70}" destId="{0D222155-02E0-4770-9386-33DC00F4B02A}" srcOrd="1" destOrd="0" presId="urn:microsoft.com/office/officeart/2005/8/layout/cycle2"/>
    <dgm:cxn modelId="{43D7CDCA-300F-4DBA-91E4-C3F6F6754B99}" type="presOf" srcId="{2C4E7E1C-9CD6-478D-A4C0-CF23C7A7B636}" destId="{C35E45EF-2014-4DDC-8E63-15C28AACDD14}" srcOrd="0" destOrd="0" presId="urn:microsoft.com/office/officeart/2005/8/layout/cycle2"/>
    <dgm:cxn modelId="{CE5F4BEF-7236-440C-AC9E-E148FF09691F}" type="presOf" srcId="{77CAA67E-82C2-45EB-9B1E-22C3D5C800E3}" destId="{62BA6A7F-D5AB-4F43-9788-071278861FE5}" srcOrd="0" destOrd="0" presId="urn:microsoft.com/office/officeart/2005/8/layout/cycle2"/>
    <dgm:cxn modelId="{74CB4CBD-7408-4466-BA76-AC85C17BEE6E}" srcId="{77CAA67E-82C2-45EB-9B1E-22C3D5C800E3}" destId="{57634973-B9DE-4727-8236-2B3D489F444A}" srcOrd="0" destOrd="0" parTransId="{88D9B316-940A-4FF4-8FF9-2C3C14549FD8}" sibTransId="{8894A44E-12D7-4CE3-9F88-7E05DCC56E70}"/>
    <dgm:cxn modelId="{3D37743C-69CF-4560-83CF-8F1153750BF7}" type="presOf" srcId="{8894A44E-12D7-4CE3-9F88-7E05DCC56E70}" destId="{622390B4-7BC3-42C3-8F31-55CCA3576B7B}" srcOrd="0" destOrd="0" presId="urn:microsoft.com/office/officeart/2005/8/layout/cycle2"/>
    <dgm:cxn modelId="{448F9267-6233-41A7-B35A-91AACA4AEF25}" srcId="{77CAA67E-82C2-45EB-9B1E-22C3D5C800E3}" destId="{BCF8AC2F-1E7C-4460-B4E3-5E795751F2DD}" srcOrd="1" destOrd="0" parTransId="{392FA3D2-F9A2-4FBF-881C-21432638B19D}" sibTransId="{2C4E7E1C-9CD6-478D-A4C0-CF23C7A7B636}"/>
    <dgm:cxn modelId="{70D2EA34-2D24-4C60-AB2E-A7F9CAE19342}" type="presOf" srcId="{57634973-B9DE-4727-8236-2B3D489F444A}" destId="{92BB5B34-6680-4DBF-9558-75A367B00D9E}" srcOrd="0" destOrd="0" presId="urn:microsoft.com/office/officeart/2005/8/layout/cycle2"/>
    <dgm:cxn modelId="{533721E4-FEFA-4977-AF63-30B2ED23CFE5}" type="presOf" srcId="{13A84977-4C1D-4846-8978-AB0EF977CB52}" destId="{FDCCD7FE-68E9-481B-8901-F3A7C9A18123}" srcOrd="0" destOrd="0" presId="urn:microsoft.com/office/officeart/2005/8/layout/cycle2"/>
    <dgm:cxn modelId="{56592579-C986-471E-9E24-C994E55EA381}" type="presOf" srcId="{4DE8E75A-8453-440A-BB4F-E0E18D316570}" destId="{4936C3BD-CD34-420B-B6CF-81F4ECF0E6D7}" srcOrd="0" destOrd="0" presId="urn:microsoft.com/office/officeart/2005/8/layout/cycle2"/>
    <dgm:cxn modelId="{F515F34E-22AD-4CED-A3F1-9B05842F7BD1}" type="presOf" srcId="{2C4E7E1C-9CD6-478D-A4C0-CF23C7A7B636}" destId="{2E16C906-4425-4CF1-86DD-89BCD791E2BC}" srcOrd="1" destOrd="0" presId="urn:microsoft.com/office/officeart/2005/8/layout/cycle2"/>
    <dgm:cxn modelId="{9D139D25-11C4-461E-AB95-6B89F24A9769}" srcId="{77CAA67E-82C2-45EB-9B1E-22C3D5C800E3}" destId="{13A84977-4C1D-4846-8978-AB0EF977CB52}" srcOrd="2" destOrd="0" parTransId="{B1523EBC-7EC8-483E-9006-47613CCBEDB0}" sibTransId="{4DE8E75A-8453-440A-BB4F-E0E18D316570}"/>
    <dgm:cxn modelId="{6CA5C53D-F311-4D01-9B72-DBD2C5429D0B}" type="presOf" srcId="{4DE8E75A-8453-440A-BB4F-E0E18D316570}" destId="{86136AA6-5C7A-452B-962F-D1A19664A840}" srcOrd="1" destOrd="0" presId="urn:microsoft.com/office/officeart/2005/8/layout/cycle2"/>
    <dgm:cxn modelId="{77625382-CBBF-41F2-B4F8-983F4667DA4A}" type="presParOf" srcId="{62BA6A7F-D5AB-4F43-9788-071278861FE5}" destId="{92BB5B34-6680-4DBF-9558-75A367B00D9E}" srcOrd="0" destOrd="0" presId="urn:microsoft.com/office/officeart/2005/8/layout/cycle2"/>
    <dgm:cxn modelId="{38649595-8018-44B4-9840-C41889C4A84A}" type="presParOf" srcId="{62BA6A7F-D5AB-4F43-9788-071278861FE5}" destId="{622390B4-7BC3-42C3-8F31-55CCA3576B7B}" srcOrd="1" destOrd="0" presId="urn:microsoft.com/office/officeart/2005/8/layout/cycle2"/>
    <dgm:cxn modelId="{EF66A7DE-B817-4302-A396-2E68EDD54804}" type="presParOf" srcId="{622390B4-7BC3-42C3-8F31-55CCA3576B7B}" destId="{0D222155-02E0-4770-9386-33DC00F4B02A}" srcOrd="0" destOrd="0" presId="urn:microsoft.com/office/officeart/2005/8/layout/cycle2"/>
    <dgm:cxn modelId="{CF8444AC-4B79-4888-8F13-EF230CAACCA7}" type="presParOf" srcId="{62BA6A7F-D5AB-4F43-9788-071278861FE5}" destId="{6D6B2735-FB1B-41F2-82E4-E9CECB2A1CF9}" srcOrd="2" destOrd="0" presId="urn:microsoft.com/office/officeart/2005/8/layout/cycle2"/>
    <dgm:cxn modelId="{846FEF5F-8F1D-4E1E-9F5C-4AF17D74A34C}" type="presParOf" srcId="{62BA6A7F-D5AB-4F43-9788-071278861FE5}" destId="{C35E45EF-2014-4DDC-8E63-15C28AACDD14}" srcOrd="3" destOrd="0" presId="urn:microsoft.com/office/officeart/2005/8/layout/cycle2"/>
    <dgm:cxn modelId="{997F127C-69A2-40E9-963B-83BFE8A7B7FB}" type="presParOf" srcId="{C35E45EF-2014-4DDC-8E63-15C28AACDD14}" destId="{2E16C906-4425-4CF1-86DD-89BCD791E2BC}" srcOrd="0" destOrd="0" presId="urn:microsoft.com/office/officeart/2005/8/layout/cycle2"/>
    <dgm:cxn modelId="{30E5C89D-EDCD-489F-B009-266ADD6168A5}" type="presParOf" srcId="{62BA6A7F-D5AB-4F43-9788-071278861FE5}" destId="{FDCCD7FE-68E9-481B-8901-F3A7C9A18123}" srcOrd="4" destOrd="0" presId="urn:microsoft.com/office/officeart/2005/8/layout/cycle2"/>
    <dgm:cxn modelId="{4C2FCD8F-1458-4031-B6BE-6DC8E0172147}" type="presParOf" srcId="{62BA6A7F-D5AB-4F43-9788-071278861FE5}" destId="{4936C3BD-CD34-420B-B6CF-81F4ECF0E6D7}" srcOrd="5" destOrd="0" presId="urn:microsoft.com/office/officeart/2005/8/layout/cycle2"/>
    <dgm:cxn modelId="{691FC957-4CC9-4D7A-B4D1-1F19A6972D92}" type="presParOf" srcId="{4936C3BD-CD34-420B-B6CF-81F4ECF0E6D7}" destId="{86136AA6-5C7A-452B-962F-D1A19664A840}"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BB5B34-6680-4DBF-9558-75A367B00D9E}">
      <dsp:nvSpPr>
        <dsp:cNvPr id="0" name=""/>
        <dsp:cNvSpPr/>
      </dsp:nvSpPr>
      <dsp:spPr>
        <a:xfrm>
          <a:off x="1251377" y="260526"/>
          <a:ext cx="1664433" cy="16644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smtClean="0"/>
            <a:t>View</a:t>
          </a:r>
          <a:endParaRPr lang="en-GB" sz="2100" kern="1200" dirty="0"/>
        </a:p>
      </dsp:txBody>
      <dsp:txXfrm>
        <a:off x="1495128" y="504277"/>
        <a:ext cx="1176931" cy="1176931"/>
      </dsp:txXfrm>
    </dsp:sp>
    <dsp:sp modelId="{622390B4-7BC3-42C3-8F31-55CCA3576B7B}">
      <dsp:nvSpPr>
        <dsp:cNvPr id="0" name=""/>
        <dsp:cNvSpPr/>
      </dsp:nvSpPr>
      <dsp:spPr>
        <a:xfrm rot="3600000">
          <a:off x="2480881" y="1883929"/>
          <a:ext cx="443332" cy="5617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GB" sz="1700" kern="1200"/>
        </a:p>
      </dsp:txBody>
      <dsp:txXfrm>
        <a:off x="2514131" y="1938687"/>
        <a:ext cx="310332" cy="337048"/>
      </dsp:txXfrm>
    </dsp:sp>
    <dsp:sp modelId="{6D6B2735-FB1B-41F2-82E4-E9CECB2A1CF9}">
      <dsp:nvSpPr>
        <dsp:cNvPr id="0" name=""/>
        <dsp:cNvSpPr/>
      </dsp:nvSpPr>
      <dsp:spPr>
        <a:xfrm>
          <a:off x="2501832" y="2426378"/>
          <a:ext cx="1664433" cy="16644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smtClean="0"/>
            <a:t>Controller</a:t>
          </a:r>
          <a:endParaRPr lang="en-GB" sz="2100" kern="1200" dirty="0"/>
        </a:p>
      </dsp:txBody>
      <dsp:txXfrm>
        <a:off x="2745583" y="2670129"/>
        <a:ext cx="1176931" cy="1176931"/>
      </dsp:txXfrm>
    </dsp:sp>
    <dsp:sp modelId="{C35E45EF-2014-4DDC-8E63-15C28AACDD14}">
      <dsp:nvSpPr>
        <dsp:cNvPr id="0" name=""/>
        <dsp:cNvSpPr/>
      </dsp:nvSpPr>
      <dsp:spPr>
        <a:xfrm rot="10800000">
          <a:off x="1874474" y="2977721"/>
          <a:ext cx="443332" cy="5617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GB" sz="1700" kern="1200"/>
        </a:p>
      </dsp:txBody>
      <dsp:txXfrm rot="10800000">
        <a:off x="2007474" y="3090070"/>
        <a:ext cx="310332" cy="337048"/>
      </dsp:txXfrm>
    </dsp:sp>
    <dsp:sp modelId="{FDCCD7FE-68E9-481B-8901-F3A7C9A18123}">
      <dsp:nvSpPr>
        <dsp:cNvPr id="0" name=""/>
        <dsp:cNvSpPr/>
      </dsp:nvSpPr>
      <dsp:spPr>
        <a:xfrm>
          <a:off x="922" y="2426378"/>
          <a:ext cx="1664433" cy="16644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smtClean="0"/>
            <a:t>Model</a:t>
          </a:r>
          <a:endParaRPr lang="en-GB" sz="2100" kern="1200" dirty="0"/>
        </a:p>
      </dsp:txBody>
      <dsp:txXfrm>
        <a:off x="244673" y="2670129"/>
        <a:ext cx="1176931" cy="1176931"/>
      </dsp:txXfrm>
    </dsp:sp>
    <dsp:sp modelId="{4936C3BD-CD34-420B-B6CF-81F4ECF0E6D7}">
      <dsp:nvSpPr>
        <dsp:cNvPr id="0" name=""/>
        <dsp:cNvSpPr/>
      </dsp:nvSpPr>
      <dsp:spPr>
        <a:xfrm rot="18000000">
          <a:off x="1230426" y="1905662"/>
          <a:ext cx="443332" cy="5617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GB" sz="1700" kern="1200"/>
        </a:p>
      </dsp:txBody>
      <dsp:txXfrm>
        <a:off x="1263676" y="2075602"/>
        <a:ext cx="310332" cy="3370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BB5B34-6680-4DBF-9558-75A367B00D9E}">
      <dsp:nvSpPr>
        <dsp:cNvPr id="0" name=""/>
        <dsp:cNvSpPr/>
      </dsp:nvSpPr>
      <dsp:spPr>
        <a:xfrm>
          <a:off x="1251377" y="260526"/>
          <a:ext cx="1664433" cy="16644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dirty="0" smtClean="0"/>
            <a:t>View</a:t>
          </a:r>
          <a:endParaRPr lang="en-GB" sz="1900" kern="1200" dirty="0"/>
        </a:p>
      </dsp:txBody>
      <dsp:txXfrm>
        <a:off x="1495128" y="504277"/>
        <a:ext cx="1176931" cy="1176931"/>
      </dsp:txXfrm>
    </dsp:sp>
    <dsp:sp modelId="{622390B4-7BC3-42C3-8F31-55CCA3576B7B}">
      <dsp:nvSpPr>
        <dsp:cNvPr id="0" name=""/>
        <dsp:cNvSpPr/>
      </dsp:nvSpPr>
      <dsp:spPr>
        <a:xfrm rot="10800000">
          <a:off x="1861160" y="2652117"/>
          <a:ext cx="443332" cy="5617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GB" sz="1600" kern="1200"/>
        </a:p>
      </dsp:txBody>
      <dsp:txXfrm>
        <a:off x="1994160" y="2764466"/>
        <a:ext cx="310332" cy="337048"/>
      </dsp:txXfrm>
    </dsp:sp>
    <dsp:sp modelId="{6D6B2735-FB1B-41F2-82E4-E9CECB2A1CF9}">
      <dsp:nvSpPr>
        <dsp:cNvPr id="0" name=""/>
        <dsp:cNvSpPr/>
      </dsp:nvSpPr>
      <dsp:spPr>
        <a:xfrm>
          <a:off x="2501832" y="2426378"/>
          <a:ext cx="1664433" cy="16644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dirty="0" err="1" smtClean="0"/>
            <a:t>ViewModel</a:t>
          </a:r>
          <a:endParaRPr lang="en-GB" sz="1900" kern="1200" dirty="0"/>
        </a:p>
      </dsp:txBody>
      <dsp:txXfrm>
        <a:off x="2745583" y="2670129"/>
        <a:ext cx="1176931" cy="1176931"/>
      </dsp:txXfrm>
    </dsp:sp>
    <dsp:sp modelId="{C35E45EF-2014-4DDC-8E63-15C28AACDD14}">
      <dsp:nvSpPr>
        <dsp:cNvPr id="0" name=""/>
        <dsp:cNvSpPr/>
      </dsp:nvSpPr>
      <dsp:spPr>
        <a:xfrm>
          <a:off x="1976082" y="3249674"/>
          <a:ext cx="443332" cy="5617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GB" sz="1600" kern="1200" dirty="0"/>
        </a:p>
      </dsp:txBody>
      <dsp:txXfrm rot="10800000">
        <a:off x="1976082" y="3362023"/>
        <a:ext cx="310332" cy="337048"/>
      </dsp:txXfrm>
    </dsp:sp>
    <dsp:sp modelId="{FDCCD7FE-68E9-481B-8901-F3A7C9A18123}">
      <dsp:nvSpPr>
        <dsp:cNvPr id="0" name=""/>
        <dsp:cNvSpPr/>
      </dsp:nvSpPr>
      <dsp:spPr>
        <a:xfrm>
          <a:off x="922" y="2426378"/>
          <a:ext cx="1664433" cy="16644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dirty="0" smtClean="0"/>
            <a:t>Model</a:t>
          </a:r>
          <a:endParaRPr lang="en-GB" sz="1900" kern="1200" dirty="0"/>
        </a:p>
      </dsp:txBody>
      <dsp:txXfrm>
        <a:off x="244673" y="2670129"/>
        <a:ext cx="1176931" cy="1176931"/>
      </dsp:txXfrm>
    </dsp:sp>
    <dsp:sp modelId="{4936C3BD-CD34-420B-B6CF-81F4ECF0E6D7}">
      <dsp:nvSpPr>
        <dsp:cNvPr id="0" name=""/>
        <dsp:cNvSpPr/>
      </dsp:nvSpPr>
      <dsp:spPr>
        <a:xfrm rot="13978313">
          <a:off x="2851734" y="1715162"/>
          <a:ext cx="443332" cy="5617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GB" sz="1600" kern="1200"/>
        </a:p>
      </dsp:txBody>
      <dsp:txXfrm>
        <a:off x="2958281" y="1880601"/>
        <a:ext cx="310332" cy="337048"/>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1/9/2014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F61EA0F-A667-4B49-8422-0062BC55E249}" type="slidenum">
              <a:rPr lang="en-US" smtClean="0"/>
              <a:t>10</a:t>
            </a:fld>
            <a:endParaRPr lang="en-US"/>
          </a:p>
        </p:txBody>
      </p:sp>
    </p:spTree>
    <p:extLst>
      <p:ext uri="{BB962C8B-B14F-4D97-AF65-F5344CB8AC3E}">
        <p14:creationId xmlns:p14="http://schemas.microsoft.com/office/powerpoint/2010/main" val="4008902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F61EA0F-A667-4B49-8422-0062BC55E249}" type="slidenum">
              <a:rPr lang="en-US" smtClean="0"/>
              <a:t>11</a:t>
            </a:fld>
            <a:endParaRPr lang="en-US"/>
          </a:p>
        </p:txBody>
      </p:sp>
    </p:spTree>
    <p:extLst>
      <p:ext uri="{BB962C8B-B14F-4D97-AF65-F5344CB8AC3E}">
        <p14:creationId xmlns:p14="http://schemas.microsoft.com/office/powerpoint/2010/main" val="26728167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F61EA0F-A667-4B49-8422-0062BC55E249}" type="slidenum">
              <a:rPr lang="en-US" smtClean="0"/>
              <a:t>12</a:t>
            </a:fld>
            <a:endParaRPr lang="en-US"/>
          </a:p>
        </p:txBody>
      </p:sp>
    </p:spTree>
    <p:extLst>
      <p:ext uri="{BB962C8B-B14F-4D97-AF65-F5344CB8AC3E}">
        <p14:creationId xmlns:p14="http://schemas.microsoft.com/office/powerpoint/2010/main" val="39460575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F61EA0F-A667-4B49-8422-0062BC55E249}" type="slidenum">
              <a:rPr lang="en-US" smtClean="0"/>
              <a:t>13</a:t>
            </a:fld>
            <a:endParaRPr lang="en-US"/>
          </a:p>
        </p:txBody>
      </p:sp>
    </p:spTree>
    <p:extLst>
      <p:ext uri="{BB962C8B-B14F-4D97-AF65-F5344CB8AC3E}">
        <p14:creationId xmlns:p14="http://schemas.microsoft.com/office/powerpoint/2010/main" val="42450180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F61EA0F-A667-4B49-8422-0062BC55E249}" type="slidenum">
              <a:rPr lang="en-US" smtClean="0"/>
              <a:t>14</a:t>
            </a:fld>
            <a:endParaRPr lang="en-US"/>
          </a:p>
        </p:txBody>
      </p:sp>
    </p:spTree>
    <p:extLst>
      <p:ext uri="{BB962C8B-B14F-4D97-AF65-F5344CB8AC3E}">
        <p14:creationId xmlns:p14="http://schemas.microsoft.com/office/powerpoint/2010/main" val="22943106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F61EA0F-A667-4B49-8422-0062BC55E249}" type="slidenum">
              <a:rPr lang="en-US" smtClean="0"/>
              <a:t>15</a:t>
            </a:fld>
            <a:endParaRPr lang="en-US"/>
          </a:p>
        </p:txBody>
      </p:sp>
    </p:spTree>
    <p:extLst>
      <p:ext uri="{BB962C8B-B14F-4D97-AF65-F5344CB8AC3E}">
        <p14:creationId xmlns:p14="http://schemas.microsoft.com/office/powerpoint/2010/main" val="11056558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F61EA0F-A667-4B49-8422-0062BC55E249}" type="slidenum">
              <a:rPr lang="en-US" smtClean="0"/>
              <a:t>16</a:t>
            </a:fld>
            <a:endParaRPr lang="en-US"/>
          </a:p>
        </p:txBody>
      </p:sp>
    </p:spTree>
    <p:extLst>
      <p:ext uri="{BB962C8B-B14F-4D97-AF65-F5344CB8AC3E}">
        <p14:creationId xmlns:p14="http://schemas.microsoft.com/office/powerpoint/2010/main" val="27988531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F61EA0F-A667-4B49-8422-0062BC55E249}" type="slidenum">
              <a:rPr lang="en-US" smtClean="0"/>
              <a:t>17</a:t>
            </a:fld>
            <a:endParaRPr lang="en-US"/>
          </a:p>
        </p:txBody>
      </p:sp>
    </p:spTree>
    <p:extLst>
      <p:ext uri="{BB962C8B-B14F-4D97-AF65-F5344CB8AC3E}">
        <p14:creationId xmlns:p14="http://schemas.microsoft.com/office/powerpoint/2010/main" val="21938588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F61EA0F-A667-4B49-8422-0062BC55E249}" type="slidenum">
              <a:rPr lang="en-US" smtClean="0"/>
              <a:t>18</a:t>
            </a:fld>
            <a:endParaRPr lang="en-US"/>
          </a:p>
        </p:txBody>
      </p:sp>
    </p:spTree>
    <p:extLst>
      <p:ext uri="{BB962C8B-B14F-4D97-AF65-F5344CB8AC3E}">
        <p14:creationId xmlns:p14="http://schemas.microsoft.com/office/powerpoint/2010/main" val="39864375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a:t>
            </a:r>
            <a:r>
              <a:rPr lang="en-US" baseline="0" dirty="0" smtClean="0"/>
              <a:t>Slide Show mode, click the arrow to enter the PowerPoint Getting Started Center.</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19</a:t>
            </a:fld>
            <a:endParaRPr lang="en-US"/>
          </a:p>
        </p:txBody>
      </p:sp>
    </p:spTree>
    <p:extLst>
      <p:ext uri="{BB962C8B-B14F-4D97-AF65-F5344CB8AC3E}">
        <p14:creationId xmlns:p14="http://schemas.microsoft.com/office/powerpoint/2010/main" val="1851196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F61EA0F-A667-4B49-8422-0062BC55E249}" type="slidenum">
              <a:rPr lang="en-US" smtClean="0"/>
              <a:t>2</a:t>
            </a:fld>
            <a:endParaRPr lang="en-US"/>
          </a:p>
        </p:txBody>
      </p:sp>
    </p:spTree>
    <p:extLst>
      <p:ext uri="{BB962C8B-B14F-4D97-AF65-F5344CB8AC3E}">
        <p14:creationId xmlns:p14="http://schemas.microsoft.com/office/powerpoint/2010/main" val="1137687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F61EA0F-A667-4B49-8422-0062BC55E249}" type="slidenum">
              <a:rPr lang="en-US" smtClean="0"/>
              <a:t>3</a:t>
            </a:fld>
            <a:endParaRPr lang="en-US"/>
          </a:p>
        </p:txBody>
      </p:sp>
    </p:spTree>
    <p:extLst>
      <p:ext uri="{BB962C8B-B14F-4D97-AF65-F5344CB8AC3E}">
        <p14:creationId xmlns:p14="http://schemas.microsoft.com/office/powerpoint/2010/main" val="4010643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F61EA0F-A667-4B49-8422-0062BC55E249}" type="slidenum">
              <a:rPr lang="en-US" smtClean="0"/>
              <a:t>4</a:t>
            </a:fld>
            <a:endParaRPr lang="en-US"/>
          </a:p>
        </p:txBody>
      </p:sp>
    </p:spTree>
    <p:extLst>
      <p:ext uri="{BB962C8B-B14F-4D97-AF65-F5344CB8AC3E}">
        <p14:creationId xmlns:p14="http://schemas.microsoft.com/office/powerpoint/2010/main" val="2940505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F61EA0F-A667-4B49-8422-0062BC55E249}" type="slidenum">
              <a:rPr lang="en-US" smtClean="0"/>
              <a:t>5</a:t>
            </a:fld>
            <a:endParaRPr lang="en-US"/>
          </a:p>
        </p:txBody>
      </p:sp>
    </p:spTree>
    <p:extLst>
      <p:ext uri="{BB962C8B-B14F-4D97-AF65-F5344CB8AC3E}">
        <p14:creationId xmlns:p14="http://schemas.microsoft.com/office/powerpoint/2010/main" val="2148596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F61EA0F-A667-4B49-8422-0062BC55E249}" type="slidenum">
              <a:rPr lang="en-US" smtClean="0"/>
              <a:t>6</a:t>
            </a:fld>
            <a:endParaRPr lang="en-US"/>
          </a:p>
        </p:txBody>
      </p:sp>
    </p:spTree>
    <p:extLst>
      <p:ext uri="{BB962C8B-B14F-4D97-AF65-F5344CB8AC3E}">
        <p14:creationId xmlns:p14="http://schemas.microsoft.com/office/powerpoint/2010/main" val="31358095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F61EA0F-A667-4B49-8422-0062BC55E249}" type="slidenum">
              <a:rPr lang="en-US" smtClean="0"/>
              <a:t>7</a:t>
            </a:fld>
            <a:endParaRPr lang="en-US"/>
          </a:p>
        </p:txBody>
      </p:sp>
    </p:spTree>
    <p:extLst>
      <p:ext uri="{BB962C8B-B14F-4D97-AF65-F5344CB8AC3E}">
        <p14:creationId xmlns:p14="http://schemas.microsoft.com/office/powerpoint/2010/main" val="17803283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F61EA0F-A667-4B49-8422-0062BC55E249}" type="slidenum">
              <a:rPr lang="en-US" smtClean="0"/>
              <a:t>8</a:t>
            </a:fld>
            <a:endParaRPr lang="en-US"/>
          </a:p>
        </p:txBody>
      </p:sp>
    </p:spTree>
    <p:extLst>
      <p:ext uri="{BB962C8B-B14F-4D97-AF65-F5344CB8AC3E}">
        <p14:creationId xmlns:p14="http://schemas.microsoft.com/office/powerpoint/2010/main" val="23719232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F61EA0F-A667-4B49-8422-0062BC55E249}" type="slidenum">
              <a:rPr lang="en-US" smtClean="0"/>
              <a:t>9</a:t>
            </a:fld>
            <a:endParaRPr lang="en-US"/>
          </a:p>
        </p:txBody>
      </p:sp>
    </p:spTree>
    <p:extLst>
      <p:ext uri="{BB962C8B-B14F-4D97-AF65-F5344CB8AC3E}">
        <p14:creationId xmlns:p14="http://schemas.microsoft.com/office/powerpoint/2010/main" val="834170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8BEEBAAA-29B5-4AF5-BC5F-7E580C29002D}" type="datetimeFigureOut">
              <a:rPr lang="en-US" smtClean="0"/>
              <a:t>1/9/2014</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2805236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3301230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1732290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3306711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t>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3941373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BEEBAAA-29B5-4AF5-BC5F-7E580C29002D}" type="datetimeFigureOut">
              <a:rPr lang="en-US" smtClean="0"/>
              <a:t>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2484486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BEEBAAA-29B5-4AF5-BC5F-7E580C29002D}" type="datetimeFigureOut">
              <a:rPr lang="en-US" smtClean="0"/>
              <a:t>1/9/2014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658466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1/9/2014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885549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1/9/2014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3224787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532015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8BEEBAAA-29B5-4AF5-BC5F-7E580C29002D}" type="datetimeFigureOut">
              <a:rPr lang="en-US" smtClean="0"/>
              <a:t>1/9/2014</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356441062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8BEEBAAA-29B5-4AF5-BC5F-7E580C29002D}" type="datetimeFigureOut">
              <a:rPr lang="en-US" smtClean="0"/>
              <a:t>1/9/2014</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1255099806"/>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www.youtube.com/watch?v=8ILQOFAgaXE" TargetMode="External"/><Relationship Id="rId3" Type="http://schemas.openxmlformats.org/officeDocument/2006/relationships/hyperlink" Target="http://docs.angularjs.org/tutorial/" TargetMode="External"/><Relationship Id="rId7" Type="http://schemas.openxmlformats.org/officeDocument/2006/relationships/hyperlink" Target="http://www.youtube.com/watch?v=i9MHigUZKEM"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s://egghead.io/" TargetMode="External"/><Relationship Id="rId5" Type="http://schemas.openxmlformats.org/officeDocument/2006/relationships/hyperlink" Target="http://docs.angularjs.org/api/" TargetMode="External"/><Relationship Id="rId4" Type="http://schemas.openxmlformats.org/officeDocument/2006/relationships/hyperlink" Target="http://docs.angularjs.org/guide/"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docs.angularjs.org/guide/compiler"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ANGULARJS</a:t>
            </a:r>
            <a:endParaRPr lang="en-US" dirty="0"/>
          </a:p>
        </p:txBody>
      </p:sp>
      <p:sp>
        <p:nvSpPr>
          <p:cNvPr id="3" name="Subtitle 2"/>
          <p:cNvSpPr>
            <a:spLocks noGrp="1"/>
          </p:cNvSpPr>
          <p:nvPr>
            <p:ph type="subTitle" idx="1"/>
          </p:nvPr>
        </p:nvSpPr>
        <p:spPr/>
        <p:txBody>
          <a:bodyPr>
            <a:normAutofit/>
          </a:bodyPr>
          <a:lstStyle/>
          <a:p>
            <a:r>
              <a:rPr lang="en-IN" dirty="0"/>
              <a:t>HTML enhanced for web apps!</a:t>
            </a:r>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a:t>
            </a:r>
            <a:r>
              <a:rPr lang="en-US" dirty="0" err="1" smtClean="0"/>
              <a:t>g</a:t>
            </a:r>
            <a:r>
              <a:rPr lang="en-US" dirty="0" smtClean="0"/>
              <a:t>-app</a:t>
            </a:r>
            <a:endParaRPr lang="en-GB" dirty="0"/>
          </a:p>
        </p:txBody>
      </p:sp>
      <p:sp>
        <p:nvSpPr>
          <p:cNvPr id="3" name="Content Placeholder 2"/>
          <p:cNvSpPr>
            <a:spLocks noGrp="1"/>
          </p:cNvSpPr>
          <p:nvPr>
            <p:ph idx="1"/>
          </p:nvPr>
        </p:nvSpPr>
        <p:spPr>
          <a:xfrm>
            <a:off x="838201" y="2473035"/>
            <a:ext cx="10426699" cy="3703927"/>
          </a:xfrm>
        </p:spPr>
        <p:txBody>
          <a:bodyPr>
            <a:normAutofit/>
          </a:bodyPr>
          <a:lstStyle/>
          <a:p>
            <a:r>
              <a:rPr lang="en-IN" sz="2000" dirty="0"/>
              <a:t>Use this directive to auto-bootstrap an application. </a:t>
            </a:r>
            <a:endParaRPr lang="en-IN" sz="2000" dirty="0" smtClean="0"/>
          </a:p>
          <a:p>
            <a:r>
              <a:rPr lang="en-IN" sz="2000" dirty="0" smtClean="0"/>
              <a:t>Only </a:t>
            </a:r>
            <a:r>
              <a:rPr lang="en-IN" sz="2000" dirty="0"/>
              <a:t>one </a:t>
            </a:r>
            <a:r>
              <a:rPr lang="en-IN" sz="2000" dirty="0" err="1" smtClean="0"/>
              <a:t>ng</a:t>
            </a:r>
            <a:r>
              <a:rPr lang="en-IN" sz="2000" dirty="0" smtClean="0"/>
              <a:t>-app </a:t>
            </a:r>
            <a:r>
              <a:rPr lang="en-IN" sz="2000" dirty="0"/>
              <a:t>directive </a:t>
            </a:r>
            <a:r>
              <a:rPr lang="en-IN" sz="2000" dirty="0" smtClean="0"/>
              <a:t>can </a:t>
            </a:r>
            <a:r>
              <a:rPr lang="en-IN" sz="2000" dirty="0"/>
              <a:t>be used per </a:t>
            </a:r>
            <a:r>
              <a:rPr lang="en-IN" sz="2000" dirty="0" smtClean="0"/>
              <a:t>HTML document</a:t>
            </a:r>
          </a:p>
          <a:p>
            <a:r>
              <a:rPr lang="en-GB" sz="2000" b="1" dirty="0"/>
              <a:t>&lt;html </a:t>
            </a:r>
            <a:r>
              <a:rPr lang="en-GB" sz="2000" b="1" dirty="0" err="1"/>
              <a:t>ng</a:t>
            </a:r>
            <a:r>
              <a:rPr lang="en-GB" sz="2000" b="1" dirty="0"/>
              <a:t>-app&gt;</a:t>
            </a:r>
          </a:p>
        </p:txBody>
      </p:sp>
    </p:spTree>
    <p:extLst>
      <p:ext uri="{BB962C8B-B14F-4D97-AF65-F5344CB8AC3E}">
        <p14:creationId xmlns:p14="http://schemas.microsoft.com/office/powerpoint/2010/main" val="33997788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Expression</a:t>
            </a:r>
            <a:endParaRPr lang="en-GB" dirty="0"/>
          </a:p>
        </p:txBody>
      </p:sp>
      <p:sp>
        <p:nvSpPr>
          <p:cNvPr id="3" name="Content Placeholder 2"/>
          <p:cNvSpPr>
            <a:spLocks noGrp="1"/>
          </p:cNvSpPr>
          <p:nvPr>
            <p:ph idx="1"/>
          </p:nvPr>
        </p:nvSpPr>
        <p:spPr>
          <a:xfrm>
            <a:off x="838201" y="2306781"/>
            <a:ext cx="10426699" cy="3870181"/>
          </a:xfrm>
        </p:spPr>
        <p:txBody>
          <a:bodyPr>
            <a:normAutofit/>
          </a:bodyPr>
          <a:lstStyle/>
          <a:p>
            <a:r>
              <a:rPr lang="en-IN" sz="2000" dirty="0" smtClean="0"/>
              <a:t>Expressions </a:t>
            </a:r>
            <a:r>
              <a:rPr lang="en-IN" sz="2000" dirty="0"/>
              <a:t>are JavaScript-like code snippets that are usually placed in bindings such as {{ expression }}</a:t>
            </a:r>
            <a:endParaRPr lang="en-IN" sz="2000" dirty="0" smtClean="0"/>
          </a:p>
          <a:p>
            <a:r>
              <a:rPr lang="en-IN" sz="2000" dirty="0"/>
              <a:t> &lt;body&gt;</a:t>
            </a:r>
          </a:p>
          <a:p>
            <a:r>
              <a:rPr lang="en-IN" sz="2000" dirty="0"/>
              <a:t>    1+2={{1+2}}</a:t>
            </a:r>
          </a:p>
          <a:p>
            <a:r>
              <a:rPr lang="en-IN" sz="2000" dirty="0"/>
              <a:t>  &lt;/body&gt;</a:t>
            </a:r>
            <a:endParaRPr lang="en-GB" sz="2000" b="1" dirty="0"/>
          </a:p>
        </p:txBody>
      </p:sp>
    </p:spTree>
    <p:extLst>
      <p:ext uri="{BB962C8B-B14F-4D97-AF65-F5344CB8AC3E}">
        <p14:creationId xmlns:p14="http://schemas.microsoft.com/office/powerpoint/2010/main" val="29729476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Forms</a:t>
            </a:r>
            <a:endParaRPr lang="en-GB" dirty="0"/>
          </a:p>
        </p:txBody>
      </p:sp>
      <p:sp>
        <p:nvSpPr>
          <p:cNvPr id="3" name="Content Placeholder 2"/>
          <p:cNvSpPr>
            <a:spLocks noGrp="1"/>
          </p:cNvSpPr>
          <p:nvPr>
            <p:ph idx="1"/>
          </p:nvPr>
        </p:nvSpPr>
        <p:spPr>
          <a:xfrm>
            <a:off x="838201" y="2389909"/>
            <a:ext cx="10426699" cy="3787054"/>
          </a:xfrm>
        </p:spPr>
        <p:txBody>
          <a:bodyPr>
            <a:normAutofit/>
          </a:bodyPr>
          <a:lstStyle/>
          <a:p>
            <a:r>
              <a:rPr lang="en-IN" sz="2000" dirty="0"/>
              <a:t>Form and controls provide validation services, so that the user can be notified of invalid input. This provides a better user experience, because the user gets instant feedback on how to correct the error. </a:t>
            </a:r>
            <a:endParaRPr lang="en-IN" sz="2000" dirty="0" smtClean="0"/>
          </a:p>
          <a:p>
            <a:r>
              <a:rPr lang="en-IN" sz="2000" dirty="0"/>
              <a:t>&lt;input type="text" </a:t>
            </a:r>
            <a:r>
              <a:rPr lang="en-IN" sz="2000" dirty="0" err="1"/>
              <a:t>ng</a:t>
            </a:r>
            <a:r>
              <a:rPr lang="en-IN" sz="2000" dirty="0"/>
              <a:t>-model="user.name" name="</a:t>
            </a:r>
            <a:r>
              <a:rPr lang="en-IN" sz="2000" dirty="0" err="1"/>
              <a:t>uName</a:t>
            </a:r>
            <a:r>
              <a:rPr lang="en-IN" sz="2000" dirty="0"/>
              <a:t>" </a:t>
            </a:r>
            <a:r>
              <a:rPr lang="en-IN" sz="2000" b="1" dirty="0"/>
              <a:t>required</a:t>
            </a:r>
            <a:r>
              <a:rPr lang="en-IN" sz="2000" dirty="0"/>
              <a:t> </a:t>
            </a:r>
            <a:r>
              <a:rPr lang="en-IN" sz="2000" dirty="0" smtClean="0"/>
              <a:t>/&gt;</a:t>
            </a:r>
          </a:p>
          <a:p>
            <a:r>
              <a:rPr lang="en-GB" sz="2000" dirty="0"/>
              <a:t> &lt;button </a:t>
            </a:r>
            <a:r>
              <a:rPr lang="en-GB" sz="2000" dirty="0" err="1"/>
              <a:t>ng</a:t>
            </a:r>
            <a:r>
              <a:rPr lang="en-GB" sz="2000" dirty="0"/>
              <a:t>-click="update(user</a:t>
            </a:r>
            <a:r>
              <a:rPr lang="en-GB" sz="2000" dirty="0" smtClean="0"/>
              <a:t>)“ </a:t>
            </a:r>
            <a:r>
              <a:rPr lang="en-GB" sz="2000" dirty="0" err="1" smtClean="0"/>
              <a:t>ng</a:t>
            </a:r>
            <a:r>
              <a:rPr lang="en-GB" sz="2000" dirty="0" smtClean="0"/>
              <a:t>-disabled</a:t>
            </a:r>
            <a:r>
              <a:rPr lang="en-GB" sz="2000" dirty="0"/>
              <a:t>="</a:t>
            </a:r>
            <a:r>
              <a:rPr lang="en-GB" sz="2000" b="1" dirty="0" err="1"/>
              <a:t>form.$invalid</a:t>
            </a:r>
            <a:r>
              <a:rPr lang="en-GB" sz="2000" b="1" dirty="0"/>
              <a:t> || </a:t>
            </a:r>
            <a:r>
              <a:rPr lang="en-GB" sz="2000" dirty="0" err="1"/>
              <a:t>isUnchanged</a:t>
            </a:r>
            <a:r>
              <a:rPr lang="en-GB" sz="2000" dirty="0"/>
              <a:t>(user)"&gt;SAVE&lt;/button&gt;</a:t>
            </a:r>
          </a:p>
        </p:txBody>
      </p:sp>
    </p:spTree>
    <p:extLst>
      <p:ext uri="{BB962C8B-B14F-4D97-AF65-F5344CB8AC3E}">
        <p14:creationId xmlns:p14="http://schemas.microsoft.com/office/powerpoint/2010/main" val="6358342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Module</a:t>
            </a:r>
            <a:endParaRPr lang="en-GB" dirty="0"/>
          </a:p>
        </p:txBody>
      </p:sp>
      <p:sp>
        <p:nvSpPr>
          <p:cNvPr id="3" name="Content Placeholder 2"/>
          <p:cNvSpPr>
            <a:spLocks noGrp="1"/>
          </p:cNvSpPr>
          <p:nvPr>
            <p:ph idx="1"/>
          </p:nvPr>
        </p:nvSpPr>
        <p:spPr>
          <a:xfrm>
            <a:off x="838201" y="2389909"/>
            <a:ext cx="10426699" cy="3787054"/>
          </a:xfrm>
        </p:spPr>
        <p:txBody>
          <a:bodyPr>
            <a:normAutofit/>
          </a:bodyPr>
          <a:lstStyle/>
          <a:p>
            <a:r>
              <a:rPr lang="en-IN" sz="2000" dirty="0" smtClean="0"/>
              <a:t>Modules </a:t>
            </a:r>
            <a:r>
              <a:rPr lang="en-IN" sz="2000" dirty="0"/>
              <a:t>declaratively specify how an application should be </a:t>
            </a:r>
            <a:r>
              <a:rPr lang="en-IN" sz="2000" dirty="0" smtClean="0"/>
              <a:t>bootstrapped.</a:t>
            </a:r>
          </a:p>
          <a:p>
            <a:r>
              <a:rPr lang="en-IN" sz="2000" dirty="0" smtClean="0"/>
              <a:t>There can be multiple modules in an app</a:t>
            </a:r>
          </a:p>
          <a:p>
            <a:r>
              <a:rPr lang="en-IN" sz="2000" dirty="0" smtClean="0"/>
              <a:t>Those could be interdependent too.</a:t>
            </a:r>
          </a:p>
          <a:p>
            <a:r>
              <a:rPr lang="en-IN" sz="2000" dirty="0" smtClean="0"/>
              <a:t> </a:t>
            </a:r>
            <a:r>
              <a:rPr lang="en-GB" sz="2000" dirty="0"/>
              <a:t>// declare a module</a:t>
            </a:r>
          </a:p>
          <a:p>
            <a:r>
              <a:rPr lang="en-GB" sz="2000" b="1" dirty="0" err="1"/>
              <a:t>var</a:t>
            </a:r>
            <a:r>
              <a:rPr lang="en-GB" sz="2000" b="1" dirty="0"/>
              <a:t> </a:t>
            </a:r>
            <a:r>
              <a:rPr lang="en-GB" sz="2000" b="1" dirty="0" err="1"/>
              <a:t>myAppModule</a:t>
            </a:r>
            <a:r>
              <a:rPr lang="en-GB" sz="2000" b="1" dirty="0"/>
              <a:t> = </a:t>
            </a:r>
            <a:r>
              <a:rPr lang="en-GB" sz="2000" b="1" dirty="0" err="1" smtClean="0"/>
              <a:t>angular.module</a:t>
            </a:r>
            <a:r>
              <a:rPr lang="en-GB" sz="2000" b="1" dirty="0"/>
              <a:t>('</a:t>
            </a:r>
            <a:r>
              <a:rPr lang="en-GB" sz="2000" b="1" dirty="0" err="1"/>
              <a:t>myApp</a:t>
            </a:r>
            <a:r>
              <a:rPr lang="en-GB" sz="2000" b="1" dirty="0"/>
              <a:t>', </a:t>
            </a:r>
            <a:r>
              <a:rPr lang="en-GB" sz="2000" b="1" dirty="0" smtClean="0"/>
              <a:t>[--</a:t>
            </a:r>
            <a:r>
              <a:rPr lang="en-GB" sz="1400" b="1" dirty="0" smtClean="0"/>
              <a:t> dependent Modules</a:t>
            </a:r>
            <a:r>
              <a:rPr lang="en-GB" sz="2000" b="1" dirty="0" smtClean="0"/>
              <a:t>--]);</a:t>
            </a:r>
            <a:endParaRPr lang="en-GB" sz="2000" b="1" dirty="0"/>
          </a:p>
          <a:p>
            <a:r>
              <a:rPr lang="en-US" sz="2000" dirty="0" smtClean="0"/>
              <a:t>Modules are configured with routes, controllers, models etc.</a:t>
            </a:r>
            <a:endParaRPr lang="en-GB" sz="2000" dirty="0" smtClean="0"/>
          </a:p>
        </p:txBody>
      </p:sp>
    </p:spTree>
    <p:extLst>
      <p:ext uri="{BB962C8B-B14F-4D97-AF65-F5344CB8AC3E}">
        <p14:creationId xmlns:p14="http://schemas.microsoft.com/office/powerpoint/2010/main" val="9919547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Routing</a:t>
            </a:r>
            <a:endParaRPr lang="en-GB" dirty="0"/>
          </a:p>
        </p:txBody>
      </p:sp>
      <p:sp>
        <p:nvSpPr>
          <p:cNvPr id="3" name="Content Placeholder 2"/>
          <p:cNvSpPr>
            <a:spLocks noGrp="1"/>
          </p:cNvSpPr>
          <p:nvPr>
            <p:ph idx="1"/>
          </p:nvPr>
        </p:nvSpPr>
        <p:spPr>
          <a:xfrm>
            <a:off x="838201" y="2369127"/>
            <a:ext cx="10426699" cy="3807836"/>
          </a:xfrm>
        </p:spPr>
        <p:txBody>
          <a:bodyPr>
            <a:noAutofit/>
          </a:bodyPr>
          <a:lstStyle/>
          <a:p>
            <a:r>
              <a:rPr lang="en-IN" sz="1800" dirty="0" smtClean="0"/>
              <a:t>It Is </a:t>
            </a:r>
            <a:r>
              <a:rPr lang="en-IN" sz="1800" dirty="0"/>
              <a:t>used for deep-linking URLs to controllers and views (HTML partials). It watches $location.url() and tries to map the path to an existing route definition.</a:t>
            </a:r>
            <a:endParaRPr lang="en-IN" sz="1800" dirty="0" smtClean="0"/>
          </a:p>
          <a:p>
            <a:r>
              <a:rPr lang="en-IN" sz="1200" dirty="0" smtClean="0"/>
              <a:t>$</a:t>
            </a:r>
            <a:r>
              <a:rPr lang="en-IN" sz="1200" dirty="0" err="1"/>
              <a:t>routeProvider.when</a:t>
            </a:r>
            <a:r>
              <a:rPr lang="en-IN" sz="1200" dirty="0"/>
              <a:t>('/</a:t>
            </a:r>
            <a:r>
              <a:rPr lang="en-IN" sz="1200" dirty="0" smtClean="0"/>
              <a:t>Book', </a:t>
            </a:r>
            <a:r>
              <a:rPr lang="en-IN" sz="1200" dirty="0"/>
              <a:t>{</a:t>
            </a:r>
          </a:p>
          <a:p>
            <a:r>
              <a:rPr lang="en-IN" sz="1200" dirty="0"/>
              <a:t>        template: 'examples/book.html',</a:t>
            </a:r>
          </a:p>
          <a:p>
            <a:r>
              <a:rPr lang="en-IN" sz="1200" dirty="0"/>
              <a:t>        controller: </a:t>
            </a:r>
            <a:r>
              <a:rPr lang="en-IN" sz="1200" dirty="0" err="1"/>
              <a:t>BookCntl</a:t>
            </a:r>
            <a:r>
              <a:rPr lang="en-IN" sz="1200" dirty="0"/>
              <a:t>,</a:t>
            </a:r>
          </a:p>
          <a:p>
            <a:r>
              <a:rPr lang="en-IN" sz="1200" dirty="0" smtClean="0"/>
              <a:t>});</a:t>
            </a:r>
          </a:p>
          <a:p>
            <a:r>
              <a:rPr lang="en-IN" sz="1200" dirty="0" smtClean="0"/>
              <a:t> </a:t>
            </a:r>
            <a:r>
              <a:rPr lang="en-IN" sz="1200" dirty="0"/>
              <a:t>$</a:t>
            </a:r>
            <a:r>
              <a:rPr lang="en-IN" sz="1200" dirty="0" err="1"/>
              <a:t>routeProvider.when</a:t>
            </a:r>
            <a:r>
              <a:rPr lang="en-IN" sz="1200" dirty="0"/>
              <a:t>('/</a:t>
            </a:r>
            <a:r>
              <a:rPr lang="en-IN" sz="1200" dirty="0" smtClean="0"/>
              <a:t>Book/chapter01', </a:t>
            </a:r>
            <a:r>
              <a:rPr lang="en-IN" sz="1200" dirty="0"/>
              <a:t>{</a:t>
            </a:r>
          </a:p>
          <a:p>
            <a:r>
              <a:rPr lang="en-IN" sz="1200" dirty="0"/>
              <a:t>        template: </a:t>
            </a:r>
            <a:r>
              <a:rPr lang="en-IN" sz="1200" dirty="0" smtClean="0"/>
              <a:t>'examples/chapter01.html</a:t>
            </a:r>
            <a:r>
              <a:rPr lang="en-IN" sz="1200" dirty="0"/>
              <a:t>',</a:t>
            </a:r>
          </a:p>
          <a:p>
            <a:r>
              <a:rPr lang="en-IN" sz="1200" dirty="0"/>
              <a:t>        controller: </a:t>
            </a:r>
            <a:r>
              <a:rPr lang="en-IN" sz="1200" dirty="0" err="1"/>
              <a:t>ChapterCntl</a:t>
            </a:r>
            <a:r>
              <a:rPr lang="en-IN" sz="1200" dirty="0"/>
              <a:t>,</a:t>
            </a:r>
          </a:p>
          <a:p>
            <a:r>
              <a:rPr lang="en-IN" sz="1200" dirty="0" smtClean="0"/>
              <a:t>});</a:t>
            </a:r>
          </a:p>
        </p:txBody>
      </p:sp>
    </p:spTree>
    <p:extLst>
      <p:ext uri="{BB962C8B-B14F-4D97-AF65-F5344CB8AC3E}">
        <p14:creationId xmlns:p14="http://schemas.microsoft.com/office/powerpoint/2010/main" val="9609507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Scope</a:t>
            </a:r>
            <a:endParaRPr lang="en-GB" dirty="0"/>
          </a:p>
        </p:txBody>
      </p:sp>
      <p:sp>
        <p:nvSpPr>
          <p:cNvPr id="3" name="Content Placeholder 2"/>
          <p:cNvSpPr>
            <a:spLocks noGrp="1"/>
          </p:cNvSpPr>
          <p:nvPr>
            <p:ph idx="1"/>
          </p:nvPr>
        </p:nvSpPr>
        <p:spPr>
          <a:xfrm>
            <a:off x="838201" y="2358735"/>
            <a:ext cx="10426699" cy="3818227"/>
          </a:xfrm>
        </p:spPr>
        <p:txBody>
          <a:bodyPr>
            <a:normAutofit/>
          </a:bodyPr>
          <a:lstStyle/>
          <a:p>
            <a:r>
              <a:rPr lang="en-IN" sz="2000" dirty="0" smtClean="0"/>
              <a:t>Scope </a:t>
            </a:r>
            <a:r>
              <a:rPr lang="en-IN" sz="2000" dirty="0"/>
              <a:t>is an object that refers to the application model. </a:t>
            </a:r>
            <a:endParaRPr lang="en-IN" sz="2000" dirty="0" smtClean="0"/>
          </a:p>
          <a:p>
            <a:r>
              <a:rPr lang="en-IN" sz="2000" dirty="0" smtClean="0"/>
              <a:t>It </a:t>
            </a:r>
            <a:r>
              <a:rPr lang="en-IN" sz="2000" dirty="0"/>
              <a:t>is an execution context for expressions. </a:t>
            </a:r>
            <a:endParaRPr lang="en-IN" sz="2000" dirty="0" smtClean="0"/>
          </a:p>
          <a:p>
            <a:r>
              <a:rPr lang="en-IN" sz="2000" dirty="0" smtClean="0"/>
              <a:t>Scopes </a:t>
            </a:r>
            <a:r>
              <a:rPr lang="en-IN" sz="2000" dirty="0"/>
              <a:t>are arranged in hierarchical structure which mimic the DOM structure of the application. </a:t>
            </a:r>
            <a:endParaRPr lang="en-IN" sz="2000" dirty="0" smtClean="0"/>
          </a:p>
          <a:p>
            <a:r>
              <a:rPr lang="en-IN" sz="2000" dirty="0" smtClean="0"/>
              <a:t>Scopes </a:t>
            </a:r>
            <a:r>
              <a:rPr lang="en-IN" sz="2000" dirty="0"/>
              <a:t>can watch </a:t>
            </a:r>
            <a:r>
              <a:rPr lang="en-IN" sz="2000" dirty="0" smtClean="0"/>
              <a:t>expressions </a:t>
            </a:r>
            <a:r>
              <a:rPr lang="en-IN" sz="2000" dirty="0"/>
              <a:t>and propagate events</a:t>
            </a:r>
            <a:r>
              <a:rPr lang="en-IN" sz="2000" dirty="0" smtClean="0"/>
              <a:t>.</a:t>
            </a:r>
          </a:p>
          <a:p>
            <a:r>
              <a:rPr lang="en-IN" sz="2000" dirty="0" smtClean="0"/>
              <a:t>Actually the </a:t>
            </a:r>
            <a:r>
              <a:rPr lang="en-IN" sz="2000" dirty="0" err="1" smtClean="0"/>
              <a:t>ViewModel</a:t>
            </a:r>
            <a:r>
              <a:rPr lang="en-IN" sz="2000" dirty="0" smtClean="0"/>
              <a:t> of MVVM.</a:t>
            </a:r>
          </a:p>
          <a:p>
            <a:r>
              <a:rPr lang="en-IN" sz="2000" dirty="0" smtClean="0"/>
              <a:t>$scope</a:t>
            </a:r>
            <a:endParaRPr lang="en-GB" sz="2000" dirty="0" smtClean="0"/>
          </a:p>
        </p:txBody>
      </p:sp>
    </p:spTree>
    <p:extLst>
      <p:ext uri="{BB962C8B-B14F-4D97-AF65-F5344CB8AC3E}">
        <p14:creationId xmlns:p14="http://schemas.microsoft.com/office/powerpoint/2010/main" val="17200608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Dependency Injection</a:t>
            </a:r>
            <a:endParaRPr lang="en-GB" dirty="0"/>
          </a:p>
        </p:txBody>
      </p:sp>
      <p:sp>
        <p:nvSpPr>
          <p:cNvPr id="3" name="Content Placeholder 2"/>
          <p:cNvSpPr>
            <a:spLocks noGrp="1"/>
          </p:cNvSpPr>
          <p:nvPr>
            <p:ph idx="1"/>
          </p:nvPr>
        </p:nvSpPr>
        <p:spPr>
          <a:xfrm>
            <a:off x="838201" y="2254827"/>
            <a:ext cx="10426699" cy="3922136"/>
          </a:xfrm>
        </p:spPr>
        <p:txBody>
          <a:bodyPr>
            <a:noAutofit/>
          </a:bodyPr>
          <a:lstStyle/>
          <a:p>
            <a:r>
              <a:rPr lang="en-IN" sz="2000" dirty="0"/>
              <a:t>Dependency Injection (DI) is a software design pattern that deals with how code gets hold of its dependencies</a:t>
            </a:r>
            <a:r>
              <a:rPr lang="en-IN" sz="2000" dirty="0" smtClean="0"/>
              <a:t>.</a:t>
            </a:r>
          </a:p>
          <a:p>
            <a:endParaRPr lang="en-IN" sz="2000" dirty="0" smtClean="0"/>
          </a:p>
        </p:txBody>
      </p:sp>
    </p:spTree>
    <p:extLst>
      <p:ext uri="{BB962C8B-B14F-4D97-AF65-F5344CB8AC3E}">
        <p14:creationId xmlns:p14="http://schemas.microsoft.com/office/powerpoint/2010/main" val="36093436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Filters</a:t>
            </a:r>
            <a:endParaRPr lang="en-GB" dirty="0"/>
          </a:p>
        </p:txBody>
      </p:sp>
      <p:sp>
        <p:nvSpPr>
          <p:cNvPr id="3" name="Content Placeholder 2"/>
          <p:cNvSpPr>
            <a:spLocks noGrp="1"/>
          </p:cNvSpPr>
          <p:nvPr>
            <p:ph idx="1"/>
          </p:nvPr>
        </p:nvSpPr>
        <p:spPr>
          <a:xfrm>
            <a:off x="838201" y="2285999"/>
            <a:ext cx="10426699" cy="3890963"/>
          </a:xfrm>
        </p:spPr>
        <p:txBody>
          <a:bodyPr>
            <a:noAutofit/>
          </a:bodyPr>
          <a:lstStyle/>
          <a:p>
            <a:r>
              <a:rPr lang="en-IN" sz="2000" dirty="0"/>
              <a:t>Angular filters format data for display to the user</a:t>
            </a:r>
            <a:r>
              <a:rPr lang="en-IN" sz="2000" dirty="0" smtClean="0"/>
              <a:t>.</a:t>
            </a:r>
            <a:endParaRPr lang="en-IN" sz="2000" dirty="0"/>
          </a:p>
          <a:p>
            <a:r>
              <a:rPr lang="en-IN" sz="2000" dirty="0"/>
              <a:t>{{ expression [| </a:t>
            </a:r>
            <a:r>
              <a:rPr lang="en-IN" sz="2000" dirty="0" err="1"/>
              <a:t>filter_name</a:t>
            </a:r>
            <a:r>
              <a:rPr lang="en-IN" sz="2000" dirty="0"/>
              <a:t>[:</a:t>
            </a:r>
            <a:r>
              <a:rPr lang="en-IN" sz="2000" dirty="0" err="1"/>
              <a:t>parameter_value</a:t>
            </a:r>
            <a:r>
              <a:rPr lang="en-IN" sz="2000" dirty="0"/>
              <a:t>] ... ] </a:t>
            </a:r>
            <a:r>
              <a:rPr lang="en-IN" sz="2000" dirty="0" smtClean="0"/>
              <a:t>}}</a:t>
            </a:r>
            <a:endParaRPr lang="en-IN" sz="2000" dirty="0"/>
          </a:p>
          <a:p>
            <a:r>
              <a:rPr lang="en-GB" sz="2000" dirty="0"/>
              <a:t>{{ </a:t>
            </a:r>
            <a:r>
              <a:rPr lang="en-GB" sz="2000" dirty="0" err="1" smtClean="0"/>
              <a:t>uppercase_expression</a:t>
            </a:r>
            <a:r>
              <a:rPr lang="en-GB" sz="2000" dirty="0" smtClean="0"/>
              <a:t> </a:t>
            </a:r>
            <a:r>
              <a:rPr lang="en-GB" sz="2000" dirty="0"/>
              <a:t>| uppercase </a:t>
            </a:r>
            <a:r>
              <a:rPr lang="en-GB" sz="2000" dirty="0" smtClean="0"/>
              <a:t>}}</a:t>
            </a:r>
          </a:p>
          <a:p>
            <a:r>
              <a:rPr lang="en-GB" sz="2000" dirty="0"/>
              <a:t> {{ expression | filter1 | filter2 }}</a:t>
            </a:r>
            <a:endParaRPr lang="en-GB" sz="2000" dirty="0" smtClean="0"/>
          </a:p>
          <a:p>
            <a:r>
              <a:rPr lang="en-US" sz="2000" dirty="0" smtClean="0"/>
              <a:t>Can create custom filters</a:t>
            </a:r>
            <a:endParaRPr lang="en-IN" sz="2000" dirty="0" smtClean="0"/>
          </a:p>
        </p:txBody>
      </p:sp>
    </p:spTree>
    <p:extLst>
      <p:ext uri="{BB962C8B-B14F-4D97-AF65-F5344CB8AC3E}">
        <p14:creationId xmlns:p14="http://schemas.microsoft.com/office/powerpoint/2010/main" val="4166253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Resources</a:t>
            </a:r>
            <a:endParaRPr lang="en-GB" dirty="0"/>
          </a:p>
        </p:txBody>
      </p:sp>
      <p:sp>
        <p:nvSpPr>
          <p:cNvPr id="3" name="Content Placeholder 2"/>
          <p:cNvSpPr>
            <a:spLocks noGrp="1"/>
          </p:cNvSpPr>
          <p:nvPr>
            <p:ph idx="1"/>
          </p:nvPr>
        </p:nvSpPr>
        <p:spPr>
          <a:xfrm>
            <a:off x="765767" y="2348344"/>
            <a:ext cx="10426699" cy="3917373"/>
          </a:xfrm>
        </p:spPr>
        <p:txBody>
          <a:bodyPr>
            <a:noAutofit/>
          </a:bodyPr>
          <a:lstStyle/>
          <a:p>
            <a:r>
              <a:rPr lang="en-US" sz="2000" dirty="0" smtClean="0"/>
              <a:t>Documentation</a:t>
            </a:r>
            <a:endParaRPr lang="en-GB" sz="2000" dirty="0" smtClean="0"/>
          </a:p>
          <a:p>
            <a:pPr marL="342900" indent="-342900">
              <a:buFont typeface="Arial" panose="020B0604020202020204" pitchFamily="34" charset="0"/>
              <a:buChar char="•"/>
            </a:pPr>
            <a:r>
              <a:rPr lang="en-GB" dirty="0" smtClean="0">
                <a:hlinkClick r:id="rId3"/>
              </a:rPr>
              <a:t>AngularJS Tutorial</a:t>
            </a:r>
            <a:endParaRPr lang="en-GB" dirty="0" smtClean="0">
              <a:hlinkClick r:id="rId4"/>
            </a:endParaRPr>
          </a:p>
          <a:p>
            <a:pPr marL="342900" indent="-342900">
              <a:buFont typeface="Arial" panose="020B0604020202020204" pitchFamily="34" charset="0"/>
              <a:buChar char="•"/>
            </a:pPr>
            <a:r>
              <a:rPr lang="en-GB" dirty="0" smtClean="0">
                <a:hlinkClick r:id="rId4"/>
              </a:rPr>
              <a:t>AngularJS</a:t>
            </a:r>
            <a:r>
              <a:rPr lang="en-GB" dirty="0" smtClean="0">
                <a:hlinkClick r:id="rId4"/>
              </a:rPr>
              <a:t> </a:t>
            </a:r>
            <a:r>
              <a:rPr lang="en-GB" dirty="0" smtClean="0">
                <a:hlinkClick r:id="rId4"/>
              </a:rPr>
              <a:t>Developers Guide</a:t>
            </a:r>
            <a:endParaRPr lang="en-GB" dirty="0" smtClean="0"/>
          </a:p>
          <a:p>
            <a:pPr marL="342900" indent="-342900">
              <a:buFont typeface="Arial" panose="020B0604020202020204" pitchFamily="34" charset="0"/>
              <a:buChar char="•"/>
            </a:pPr>
            <a:r>
              <a:rPr lang="en-GB" dirty="0" smtClean="0">
                <a:hlinkClick r:id="rId5"/>
              </a:rPr>
              <a:t>AngularJS API Docs</a:t>
            </a:r>
            <a:endParaRPr lang="en-GB" dirty="0" smtClean="0"/>
          </a:p>
          <a:p>
            <a:r>
              <a:rPr lang="en-US" sz="2000" dirty="0" smtClean="0"/>
              <a:t>Videos</a:t>
            </a:r>
            <a:endParaRPr lang="en-GB" sz="2000" dirty="0" smtClean="0"/>
          </a:p>
          <a:p>
            <a:pPr marL="342900" indent="-342900">
              <a:buFont typeface="Arial" panose="020B0604020202020204" pitchFamily="34" charset="0"/>
              <a:buChar char="•"/>
            </a:pPr>
            <a:r>
              <a:rPr lang="en-GB" dirty="0">
                <a:hlinkClick r:id="rId6"/>
              </a:rPr>
              <a:t>Egghead.io</a:t>
            </a:r>
            <a:r>
              <a:rPr lang="en-GB" dirty="0"/>
              <a:t> </a:t>
            </a:r>
            <a:endParaRPr lang="en-GB" dirty="0" smtClean="0"/>
          </a:p>
          <a:p>
            <a:pPr marL="342900" indent="-342900">
              <a:buFont typeface="Arial" panose="020B0604020202020204" pitchFamily="34" charset="0"/>
              <a:buChar char="•"/>
            </a:pPr>
            <a:r>
              <a:rPr lang="en-GB" dirty="0" smtClean="0">
                <a:hlinkClick r:id="rId7"/>
              </a:rPr>
              <a:t>AngularJS </a:t>
            </a:r>
            <a:r>
              <a:rPr lang="en-GB" dirty="0" smtClean="0">
                <a:hlinkClick r:id="rId7"/>
              </a:rPr>
              <a:t>Fundamentals In 60-ish Minutes</a:t>
            </a:r>
            <a:endParaRPr lang="en-GB" dirty="0" smtClean="0"/>
          </a:p>
          <a:p>
            <a:pPr marL="342900" indent="-342900">
              <a:buFont typeface="Arial" panose="020B0604020202020204" pitchFamily="34" charset="0"/>
              <a:buChar char="•"/>
            </a:pPr>
            <a:r>
              <a:rPr lang="en-GB" dirty="0" smtClean="0">
                <a:hlinkClick r:id="rId8"/>
              </a:rPr>
              <a:t>Introduction to Angular </a:t>
            </a:r>
            <a:r>
              <a:rPr lang="en-GB" dirty="0" smtClean="0">
                <a:hlinkClick r:id="rId8"/>
              </a:rPr>
              <a:t>JS</a:t>
            </a:r>
            <a:endParaRPr lang="en-IN" dirty="0" smtClean="0"/>
          </a:p>
        </p:txBody>
      </p:sp>
    </p:spTree>
    <p:extLst>
      <p:ext uri="{BB962C8B-B14F-4D97-AF65-F5344CB8AC3E}">
        <p14:creationId xmlns:p14="http://schemas.microsoft.com/office/powerpoint/2010/main" val="31379641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Questions?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3175021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ANGULARJS?</a:t>
            </a:r>
            <a:endParaRPr lang="en-US" dirty="0"/>
          </a:p>
        </p:txBody>
      </p:sp>
      <p:sp>
        <p:nvSpPr>
          <p:cNvPr id="3" name="Content Placeholder 2"/>
          <p:cNvSpPr>
            <a:spLocks noGrp="1"/>
          </p:cNvSpPr>
          <p:nvPr>
            <p:ph idx="1"/>
          </p:nvPr>
        </p:nvSpPr>
        <p:spPr>
          <a:xfrm>
            <a:off x="749300" y="2563382"/>
            <a:ext cx="5105400" cy="3754294"/>
          </a:xfrm>
        </p:spPr>
        <p:txBody>
          <a:bodyPr>
            <a:normAutofit lnSpcReduction="10000"/>
          </a:bodyPr>
          <a:lstStyle/>
          <a:p>
            <a:pPr marL="285750" indent="-285750">
              <a:buFont typeface="Arial" panose="020B0604020202020204" pitchFamily="34" charset="0"/>
              <a:buChar char="•"/>
            </a:pPr>
            <a:r>
              <a:rPr lang="en-US" dirty="0" smtClean="0"/>
              <a:t>It is not a DOM manipulation library like jQuery. But it uses subset of jQuery for DOM manipulation (called </a:t>
            </a:r>
            <a:r>
              <a:rPr lang="en-US" dirty="0" err="1" smtClean="0"/>
              <a:t>jqLite</a:t>
            </a:r>
            <a:r>
              <a:rPr lang="en-US" dirty="0" smtClean="0"/>
              <a:t>).</a:t>
            </a:r>
          </a:p>
          <a:p>
            <a:pPr marL="285750" indent="-285750">
              <a:buFont typeface="Arial" panose="020B0604020202020204" pitchFamily="34" charset="0"/>
              <a:buChar char="•"/>
            </a:pPr>
            <a:r>
              <a:rPr lang="en-US" dirty="0" smtClean="0"/>
              <a:t>Focus more on HTML side of web apps.</a:t>
            </a:r>
          </a:p>
          <a:p>
            <a:pPr marL="285750" indent="-285750">
              <a:buFont typeface="Arial" panose="020B0604020202020204" pitchFamily="34" charset="0"/>
              <a:buChar char="•"/>
            </a:pPr>
            <a:r>
              <a:rPr lang="en-US" dirty="0" smtClean="0"/>
              <a:t>For MVC/MVVM design pattern</a:t>
            </a:r>
          </a:p>
          <a:p>
            <a:pPr marL="285750" indent="-285750">
              <a:buFont typeface="Arial" panose="020B0604020202020204" pitchFamily="34" charset="0"/>
              <a:buChar char="•"/>
            </a:pPr>
            <a:r>
              <a:rPr lang="en-IN" dirty="0" err="1"/>
              <a:t>AngularJS</a:t>
            </a:r>
            <a:r>
              <a:rPr lang="en-IN" dirty="0"/>
              <a:t> is a </a:t>
            </a:r>
            <a:r>
              <a:rPr lang="en-IN" dirty="0" err="1"/>
              <a:t>Javascript</a:t>
            </a:r>
            <a:r>
              <a:rPr lang="en-IN" dirty="0"/>
              <a:t> MVC framework created by Google to build properly </a:t>
            </a:r>
            <a:r>
              <a:rPr lang="en-IN" dirty="0" err="1"/>
              <a:t>architectured</a:t>
            </a:r>
            <a:r>
              <a:rPr lang="en-IN" dirty="0"/>
              <a:t> and </a:t>
            </a:r>
            <a:r>
              <a:rPr lang="en-IN" dirty="0" err="1"/>
              <a:t>maintenable</a:t>
            </a:r>
            <a:r>
              <a:rPr lang="en-IN" dirty="0"/>
              <a:t> web applications.</a:t>
            </a:r>
            <a:endParaRPr lang="en-US" dirty="0" smtClean="0"/>
          </a:p>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8364" y="2563382"/>
            <a:ext cx="5271152" cy="2835879"/>
          </a:xfrm>
          <a:prstGeom prst="rect">
            <a:avLst/>
          </a:prstGeom>
        </p:spPr>
      </p:pic>
    </p:spTree>
    <p:extLst>
      <p:ext uri="{BB962C8B-B14F-4D97-AF65-F5344CB8AC3E}">
        <p14:creationId xmlns:p14="http://schemas.microsoft.com/office/powerpoint/2010/main" val="20907338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Philosophy</a:t>
            </a:r>
            <a:endParaRPr lang="en-US" dirty="0"/>
          </a:p>
        </p:txBody>
      </p:sp>
      <p:sp>
        <p:nvSpPr>
          <p:cNvPr id="3" name="Content Placeholder 2"/>
          <p:cNvSpPr>
            <a:spLocks noGrp="1"/>
          </p:cNvSpPr>
          <p:nvPr>
            <p:ph idx="1"/>
          </p:nvPr>
        </p:nvSpPr>
        <p:spPr>
          <a:xfrm>
            <a:off x="838200" y="1825625"/>
            <a:ext cx="10312400" cy="1616075"/>
          </a:xfrm>
        </p:spPr>
        <p:txBody>
          <a:bodyPr>
            <a:normAutofit fontScale="92500" lnSpcReduction="10000"/>
          </a:bodyPr>
          <a:lstStyle/>
          <a:p>
            <a:r>
              <a:rPr lang="en-US" dirty="0" smtClean="0"/>
              <a:t>“ANGULARJS is what HTML could have been if it had been designed for web application development.”</a:t>
            </a:r>
          </a:p>
          <a:p>
            <a:r>
              <a:rPr lang="en-US" dirty="0" smtClean="0"/>
              <a:t>“”ANGULARJS is built around the philosophy that declarative code is better than imperative code while building UIs and wiring different components of web application together.”</a:t>
            </a:r>
            <a:endParaRPr lang="en-US" dirty="0"/>
          </a:p>
          <a:p>
            <a:endParaRPr lang="en-US" dirty="0"/>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ANGULARJS?</a:t>
            </a:r>
            <a:endParaRPr lang="en-US" dirty="0"/>
          </a:p>
        </p:txBody>
      </p:sp>
      <p:sp>
        <p:nvSpPr>
          <p:cNvPr id="3" name="Content Placeholder 2"/>
          <p:cNvSpPr>
            <a:spLocks noGrp="1"/>
          </p:cNvSpPr>
          <p:nvPr>
            <p:ph idx="1"/>
          </p:nvPr>
        </p:nvSpPr>
        <p:spPr>
          <a:xfrm>
            <a:off x="838201" y="2407519"/>
            <a:ext cx="10172699" cy="3172399"/>
          </a:xfrm>
        </p:spPr>
        <p:txBody>
          <a:bodyPr>
            <a:normAutofit/>
          </a:bodyPr>
          <a:lstStyle/>
          <a:p>
            <a:pPr marL="285750" indent="-285750">
              <a:buFont typeface="Arial" panose="020B0604020202020204" pitchFamily="34" charset="0"/>
              <a:buChar char="•"/>
            </a:pPr>
            <a:r>
              <a:rPr lang="en-US" dirty="0" smtClean="0"/>
              <a:t>Defines numerous ways to organize web application at client side.</a:t>
            </a:r>
          </a:p>
          <a:p>
            <a:pPr marL="285750" indent="-285750">
              <a:buFont typeface="Arial" panose="020B0604020202020204" pitchFamily="34" charset="0"/>
              <a:buChar char="•"/>
            </a:pPr>
            <a:r>
              <a:rPr lang="en-US" dirty="0" smtClean="0"/>
              <a:t>Enhances HTML by attaching directives, custom tags, attributes, expressions, templates within HTML.</a:t>
            </a:r>
            <a:endParaRPr lang="en-US" dirty="0"/>
          </a:p>
          <a:p>
            <a:pPr marL="285750" indent="-285750">
              <a:buFont typeface="Arial" panose="020B0604020202020204" pitchFamily="34" charset="0"/>
              <a:buChar char="•"/>
            </a:pPr>
            <a:r>
              <a:rPr lang="en-US" dirty="0" smtClean="0"/>
              <a:t>Encourage TDD</a:t>
            </a:r>
          </a:p>
          <a:p>
            <a:pPr marL="285750" indent="-285750">
              <a:buFont typeface="Arial" panose="020B0604020202020204" pitchFamily="34" charset="0"/>
              <a:buChar char="•"/>
            </a:pPr>
            <a:r>
              <a:rPr lang="en-US" dirty="0" smtClean="0"/>
              <a:t>Encourage MVC/MVVM design pattern</a:t>
            </a:r>
          </a:p>
          <a:p>
            <a:pPr marL="285750" indent="-285750">
              <a:buFont typeface="Arial" panose="020B0604020202020204" pitchFamily="34" charset="0"/>
              <a:buChar char="•"/>
            </a:pPr>
            <a:r>
              <a:rPr lang="en-US" dirty="0" smtClean="0"/>
              <a:t>Code Reuse</a:t>
            </a:r>
          </a:p>
          <a:p>
            <a:pPr marL="285750" indent="-285750">
              <a:buFont typeface="Arial" panose="020B0604020202020204" pitchFamily="34" charset="0"/>
              <a:buChar char="•"/>
            </a:pPr>
            <a:r>
              <a:rPr lang="en-US" dirty="0" smtClean="0"/>
              <a:t>Good for Single Page Apps (SPA)</a:t>
            </a:r>
          </a:p>
        </p:txBody>
      </p:sp>
    </p:spTree>
    <p:extLst>
      <p:ext uri="{BB962C8B-B14F-4D97-AF65-F5344CB8AC3E}">
        <p14:creationId xmlns:p14="http://schemas.microsoft.com/office/powerpoint/2010/main" val="15315322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905000"/>
          </a:xfrm>
        </p:spPr>
        <p:txBody>
          <a:bodyPr/>
          <a:lstStyle/>
          <a:p>
            <a:r>
              <a:rPr lang="en-US" dirty="0" smtClean="0"/>
              <a:t>Key Features of ANGULARJS</a:t>
            </a:r>
            <a:endParaRPr lang="en-GB" dirty="0"/>
          </a:p>
        </p:txBody>
      </p:sp>
      <p:sp>
        <p:nvSpPr>
          <p:cNvPr id="3" name="Content Placeholder 2"/>
          <p:cNvSpPr>
            <a:spLocks noGrp="1"/>
          </p:cNvSpPr>
          <p:nvPr>
            <p:ph idx="1"/>
          </p:nvPr>
        </p:nvSpPr>
        <p:spPr>
          <a:xfrm>
            <a:off x="330920" y="2057402"/>
            <a:ext cx="5197042" cy="3889664"/>
          </a:xfrm>
        </p:spPr>
        <p:txBody>
          <a:bodyPr>
            <a:normAutofit fontScale="92500"/>
          </a:bodyPr>
          <a:lstStyle/>
          <a:p>
            <a:pPr marL="285750" indent="-285750">
              <a:buFont typeface="Arial" panose="020B0604020202020204" pitchFamily="34" charset="0"/>
              <a:buChar char="•"/>
            </a:pPr>
            <a:r>
              <a:rPr lang="en-US" dirty="0" smtClean="0"/>
              <a:t>Declarative HTML approach</a:t>
            </a:r>
          </a:p>
          <a:p>
            <a:pPr marL="285750" indent="-285750">
              <a:buFont typeface="Arial" panose="020B0604020202020204" pitchFamily="34" charset="0"/>
              <a:buChar char="•"/>
            </a:pPr>
            <a:r>
              <a:rPr lang="en-US" dirty="0" smtClean="0"/>
              <a:t>Easy Data Binding : Two way Data Binding</a:t>
            </a:r>
          </a:p>
          <a:p>
            <a:pPr marL="285750" indent="-285750">
              <a:buFont typeface="Arial" panose="020B0604020202020204" pitchFamily="34" charset="0"/>
              <a:buChar char="•"/>
            </a:pPr>
            <a:r>
              <a:rPr lang="en-US" dirty="0"/>
              <a:t>Reusable </a:t>
            </a:r>
            <a:r>
              <a:rPr lang="en-US" dirty="0" smtClean="0"/>
              <a:t>Components</a:t>
            </a:r>
          </a:p>
          <a:p>
            <a:pPr marL="285750" indent="-285750">
              <a:buFont typeface="Arial" panose="020B0604020202020204" pitchFamily="34" charset="0"/>
              <a:buChar char="•"/>
            </a:pPr>
            <a:r>
              <a:rPr lang="en-US" dirty="0" smtClean="0"/>
              <a:t>MVC/MVVM Design Pattern</a:t>
            </a:r>
          </a:p>
          <a:p>
            <a:pPr marL="285750" indent="-285750">
              <a:buFont typeface="Arial" panose="020B0604020202020204" pitchFamily="34" charset="0"/>
              <a:buChar char="•"/>
            </a:pPr>
            <a:r>
              <a:rPr lang="en-US" dirty="0" smtClean="0"/>
              <a:t>Dependency Injection</a:t>
            </a:r>
          </a:p>
          <a:p>
            <a:pPr marL="285750" indent="-285750">
              <a:buFont typeface="Arial" panose="020B0604020202020204" pitchFamily="34" charset="0"/>
              <a:buChar char="•"/>
            </a:pPr>
            <a:r>
              <a:rPr lang="en-US" dirty="0" smtClean="0"/>
              <a:t>End to end Integration Testing / Unit Testing</a:t>
            </a:r>
          </a:p>
          <a:p>
            <a:pPr marL="285750" indent="-285750">
              <a:buFont typeface="Arial" panose="020B0604020202020204" pitchFamily="34" charset="0"/>
              <a:buChar char="•"/>
            </a:pPr>
            <a:r>
              <a:rPr lang="en-US" dirty="0"/>
              <a:t>Routing</a:t>
            </a:r>
          </a:p>
          <a:p>
            <a:pPr marL="285750" indent="-285750">
              <a:buFont typeface="Arial" panose="020B0604020202020204" pitchFamily="34" charset="0"/>
              <a:buChar char="•"/>
            </a:pPr>
            <a:r>
              <a:rPr lang="en-US" dirty="0" err="1"/>
              <a:t>Templating</a:t>
            </a:r>
            <a:endParaRPr lang="en-US" dirty="0"/>
          </a:p>
          <a:p>
            <a:pPr marL="285750" indent="-285750">
              <a:buFont typeface="Arial" panose="020B0604020202020204" pitchFamily="34" charset="0"/>
              <a:buChar char="•"/>
            </a:pPr>
            <a:endParaRPr lang="en-US" dirty="0" smtClean="0"/>
          </a:p>
        </p:txBody>
      </p:sp>
      <p:sp>
        <p:nvSpPr>
          <p:cNvPr id="5" name="Content Placeholder 2"/>
          <p:cNvSpPr txBox="1">
            <a:spLocks/>
          </p:cNvSpPr>
          <p:nvPr/>
        </p:nvSpPr>
        <p:spPr>
          <a:xfrm>
            <a:off x="6667501" y="2033445"/>
            <a:ext cx="5240481" cy="3913621"/>
          </a:xfrm>
          <a:prstGeom prst="rect">
            <a:avLst/>
          </a:prstGeom>
        </p:spPr>
        <p:txBody>
          <a:bodyPr vert="horz" lIns="91440" tIns="45720" rIns="91440" bIns="45720" rtlCol="0">
            <a:normAutofit/>
          </a:bodyPr>
          <a:lstStyle>
            <a:lvl1pPr marL="285750" indent="-285750">
              <a:lnSpc>
                <a:spcPct val="90000"/>
              </a:lnSpc>
              <a:spcBef>
                <a:spcPts val="1200"/>
              </a:spcBef>
              <a:spcAft>
                <a:spcPts val="200"/>
              </a:spcAft>
              <a:buClr>
                <a:schemeClr val="tx1"/>
              </a:buClr>
              <a:buFont typeface="Arial" panose="020B0604020202020204" pitchFamily="34" charset="0"/>
              <a:buChar char="•"/>
              <a:defRPr sz="2200"/>
            </a:lvl1pPr>
            <a:lvl2pPr marL="411480" indent="-182880">
              <a:lnSpc>
                <a:spcPct val="90000"/>
              </a:lnSpc>
              <a:spcBef>
                <a:spcPts val="200"/>
              </a:spcBef>
              <a:spcAft>
                <a:spcPts val="400"/>
              </a:spcAft>
              <a:buClr>
                <a:schemeClr val="tx1"/>
              </a:buClr>
              <a:buFont typeface="Wingdings" pitchFamily="2" charset="2"/>
              <a:buChar char=""/>
              <a:defRPr sz="2000"/>
            </a:lvl2pPr>
            <a:lvl3pPr marL="640080" indent="-182880">
              <a:lnSpc>
                <a:spcPct val="90000"/>
              </a:lnSpc>
              <a:spcBef>
                <a:spcPts val="200"/>
              </a:spcBef>
              <a:spcAft>
                <a:spcPts val="400"/>
              </a:spcAft>
              <a:buClr>
                <a:schemeClr val="tx1"/>
              </a:buClr>
              <a:buFont typeface="Wingdings" pitchFamily="2" charset="2"/>
              <a:buChar char=""/>
            </a:lvl3pPr>
            <a:lvl4pPr marL="868680" indent="-182880">
              <a:lnSpc>
                <a:spcPct val="90000"/>
              </a:lnSpc>
              <a:spcBef>
                <a:spcPts val="200"/>
              </a:spcBef>
              <a:spcAft>
                <a:spcPts val="400"/>
              </a:spcAft>
              <a:buClr>
                <a:schemeClr val="tx1"/>
              </a:buClr>
              <a:buFont typeface="Wingdings" pitchFamily="2" charset="2"/>
              <a:buChar char=""/>
              <a:defRPr sz="1600"/>
            </a:lvl4pPr>
            <a:lvl5pPr marL="1097280" indent="-182880">
              <a:lnSpc>
                <a:spcPct val="90000"/>
              </a:lnSpc>
              <a:spcBef>
                <a:spcPts val="200"/>
              </a:spcBef>
              <a:spcAft>
                <a:spcPts val="400"/>
              </a:spcAft>
              <a:buClr>
                <a:schemeClr val="tx1"/>
              </a:buClr>
              <a:buFont typeface="Wingdings" pitchFamily="2" charset="2"/>
              <a:buChar char=""/>
              <a:defRPr sz="1600"/>
            </a:lvl5pPr>
            <a:lvl6pPr marL="1284600" indent="-228600">
              <a:lnSpc>
                <a:spcPct val="90000"/>
              </a:lnSpc>
              <a:spcBef>
                <a:spcPts val="200"/>
              </a:spcBef>
              <a:spcAft>
                <a:spcPts val="400"/>
              </a:spcAft>
              <a:buClr>
                <a:schemeClr val="tx1"/>
              </a:buClr>
              <a:buFont typeface="Wingdings" pitchFamily="2" charset="2"/>
              <a:buChar char=""/>
              <a:defRPr sz="1600"/>
            </a:lvl6pPr>
            <a:lvl7pPr marL="1471800" indent="-228600">
              <a:lnSpc>
                <a:spcPct val="90000"/>
              </a:lnSpc>
              <a:spcBef>
                <a:spcPts val="200"/>
              </a:spcBef>
              <a:spcAft>
                <a:spcPts val="400"/>
              </a:spcAft>
              <a:buClr>
                <a:schemeClr val="tx1"/>
              </a:buClr>
              <a:buFont typeface="Wingdings" pitchFamily="2" charset="2"/>
              <a:buChar char=""/>
              <a:defRPr sz="1600"/>
            </a:lvl7pPr>
            <a:lvl8pPr marL="1629000" indent="-228600">
              <a:lnSpc>
                <a:spcPct val="90000"/>
              </a:lnSpc>
              <a:spcBef>
                <a:spcPts val="200"/>
              </a:spcBef>
              <a:spcAft>
                <a:spcPts val="400"/>
              </a:spcAft>
              <a:buClr>
                <a:schemeClr val="tx1"/>
              </a:buClr>
              <a:buFont typeface="Wingdings" pitchFamily="2" charset="2"/>
              <a:buChar char=""/>
              <a:defRPr sz="1600"/>
            </a:lvl8pPr>
            <a:lvl9pPr marL="1806200" indent="-228600">
              <a:lnSpc>
                <a:spcPct val="90000"/>
              </a:lnSpc>
              <a:spcBef>
                <a:spcPts val="200"/>
              </a:spcBef>
              <a:spcAft>
                <a:spcPts val="400"/>
              </a:spcAft>
              <a:buClr>
                <a:schemeClr val="tx1"/>
              </a:buClr>
              <a:buFont typeface="Wingdings" pitchFamily="2" charset="2"/>
              <a:buChar char=""/>
              <a:defRPr sz="1600"/>
            </a:lvl9pPr>
          </a:lstStyle>
          <a:p>
            <a:r>
              <a:rPr lang="en-US" dirty="0"/>
              <a:t>Modules</a:t>
            </a:r>
          </a:p>
          <a:p>
            <a:r>
              <a:rPr lang="en-US" dirty="0"/>
              <a:t>Services</a:t>
            </a:r>
            <a:endParaRPr lang="en-GB" dirty="0"/>
          </a:p>
          <a:p>
            <a:r>
              <a:rPr lang="en-US" dirty="0"/>
              <a:t>Expressions</a:t>
            </a:r>
          </a:p>
          <a:p>
            <a:r>
              <a:rPr lang="en-US" dirty="0"/>
              <a:t>Filters</a:t>
            </a:r>
          </a:p>
          <a:p>
            <a:r>
              <a:rPr lang="en-US" dirty="0"/>
              <a:t>Directives</a:t>
            </a:r>
          </a:p>
          <a:p>
            <a:r>
              <a:rPr lang="en-US" dirty="0"/>
              <a:t>Form Validation</a:t>
            </a:r>
          </a:p>
          <a:p>
            <a:r>
              <a:rPr lang="en-US" dirty="0"/>
              <a:t>$scope, $http, $</a:t>
            </a:r>
            <a:r>
              <a:rPr lang="en-US" dirty="0" err="1"/>
              <a:t>routeProvider</a:t>
            </a:r>
            <a:r>
              <a:rPr lang="en-US" dirty="0" smtClean="0"/>
              <a:t>…</a:t>
            </a:r>
            <a:endParaRPr lang="en-US" dirty="0"/>
          </a:p>
        </p:txBody>
      </p:sp>
    </p:spTree>
    <p:extLst>
      <p:ext uri="{BB962C8B-B14F-4D97-AF65-F5344CB8AC3E}">
        <p14:creationId xmlns:p14="http://schemas.microsoft.com/office/powerpoint/2010/main" val="32783744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1" y="-6224"/>
            <a:ext cx="9905998" cy="1905000"/>
          </a:xfrm>
        </p:spPr>
        <p:txBody>
          <a:bodyPr/>
          <a:lstStyle/>
          <a:p>
            <a:r>
              <a:rPr lang="en-US" dirty="0" smtClean="0"/>
              <a:t>MVC : Model View Controller</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78408547"/>
              </p:ext>
            </p:extLst>
          </p:nvPr>
        </p:nvGraphicFramePr>
        <p:xfrm>
          <a:off x="4165600" y="1659731"/>
          <a:ext cx="4167188"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7213600" y="3247220"/>
            <a:ext cx="2540000" cy="646331"/>
          </a:xfrm>
          <a:prstGeom prst="rect">
            <a:avLst/>
          </a:prstGeom>
          <a:noFill/>
        </p:spPr>
        <p:txBody>
          <a:bodyPr wrap="square" rtlCol="0">
            <a:spAutoFit/>
          </a:bodyPr>
          <a:lstStyle/>
          <a:p>
            <a:r>
              <a:rPr lang="en-US" dirty="0" smtClean="0"/>
              <a:t>1. Event or User Action or View Load</a:t>
            </a:r>
            <a:endParaRPr lang="en-GB" dirty="0"/>
          </a:p>
        </p:txBody>
      </p:sp>
      <p:sp>
        <p:nvSpPr>
          <p:cNvPr id="6" name="TextBox 5"/>
          <p:cNvSpPr txBox="1"/>
          <p:nvPr/>
        </p:nvSpPr>
        <p:spPr>
          <a:xfrm>
            <a:off x="5003800" y="5815600"/>
            <a:ext cx="3149600" cy="646331"/>
          </a:xfrm>
          <a:prstGeom prst="rect">
            <a:avLst/>
          </a:prstGeom>
          <a:noFill/>
        </p:spPr>
        <p:txBody>
          <a:bodyPr wrap="square" rtlCol="0">
            <a:spAutoFit/>
          </a:bodyPr>
          <a:lstStyle/>
          <a:p>
            <a:r>
              <a:rPr lang="en-US" dirty="0"/>
              <a:t>2</a:t>
            </a:r>
            <a:r>
              <a:rPr lang="en-US" dirty="0" smtClean="0"/>
              <a:t>. Maps to particular Model after fetching the data</a:t>
            </a:r>
            <a:endParaRPr lang="en-GB" dirty="0"/>
          </a:p>
        </p:txBody>
      </p:sp>
      <p:sp>
        <p:nvSpPr>
          <p:cNvPr id="7" name="TextBox 6"/>
          <p:cNvSpPr txBox="1"/>
          <p:nvPr/>
        </p:nvSpPr>
        <p:spPr>
          <a:xfrm>
            <a:off x="3403600" y="2825571"/>
            <a:ext cx="2311400" cy="1200329"/>
          </a:xfrm>
          <a:prstGeom prst="rect">
            <a:avLst/>
          </a:prstGeom>
          <a:noFill/>
        </p:spPr>
        <p:txBody>
          <a:bodyPr wrap="square" rtlCol="0">
            <a:spAutoFit/>
          </a:bodyPr>
          <a:lstStyle/>
          <a:p>
            <a:r>
              <a:rPr lang="en-US" dirty="0" smtClean="0"/>
              <a:t>3. Implement the Business Logic on </a:t>
            </a:r>
            <a:r>
              <a:rPr lang="en-US" dirty="0"/>
              <a:t>response </a:t>
            </a:r>
            <a:r>
              <a:rPr lang="en-US" dirty="0" smtClean="0"/>
              <a:t>data and Bind it to View</a:t>
            </a:r>
            <a:endParaRPr lang="en-GB" dirty="0"/>
          </a:p>
        </p:txBody>
      </p:sp>
      <p:cxnSp>
        <p:nvCxnSpPr>
          <p:cNvPr id="11" name="Straight Arrow Connector 10"/>
          <p:cNvCxnSpPr/>
          <p:nvPr/>
        </p:nvCxnSpPr>
        <p:spPr>
          <a:xfrm flipH="1" flipV="1">
            <a:off x="6350000" y="3784600"/>
            <a:ext cx="22860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a:off x="5715000" y="3975100"/>
            <a:ext cx="264117" cy="368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7226299" y="1854342"/>
            <a:ext cx="3759200" cy="1015663"/>
          </a:xfrm>
          <a:prstGeom prst="rect">
            <a:avLst/>
          </a:prstGeom>
          <a:noFill/>
        </p:spPr>
        <p:txBody>
          <a:bodyPr wrap="square" rtlCol="0">
            <a:spAutoFit/>
          </a:bodyPr>
          <a:lstStyle/>
          <a:p>
            <a:r>
              <a:rPr lang="en-US" b="1" dirty="0" smtClean="0"/>
              <a:t>View</a:t>
            </a:r>
            <a:r>
              <a:rPr lang="en-US" dirty="0" smtClean="0"/>
              <a:t> : </a:t>
            </a:r>
          </a:p>
          <a:p>
            <a:pPr marL="285750" indent="-285750">
              <a:buFont typeface="Arial" panose="020B0604020202020204" pitchFamily="34" charset="0"/>
              <a:buChar char="•"/>
            </a:pPr>
            <a:r>
              <a:rPr lang="en-US" sz="1400" dirty="0" smtClean="0"/>
              <a:t>Renders the Model</a:t>
            </a:r>
            <a:r>
              <a:rPr lang="en-GB" sz="1400" dirty="0" smtClean="0"/>
              <a:t> data</a:t>
            </a:r>
            <a:endParaRPr lang="en-US" sz="1400" dirty="0"/>
          </a:p>
          <a:p>
            <a:pPr marL="285750" indent="-285750">
              <a:buFont typeface="Arial" panose="020B0604020202020204" pitchFamily="34" charset="0"/>
              <a:buChar char="•"/>
            </a:pPr>
            <a:r>
              <a:rPr lang="en-US" sz="1400" dirty="0" smtClean="0"/>
              <a:t>Send User actions/events to controller</a:t>
            </a:r>
          </a:p>
          <a:p>
            <a:pPr marL="285750" indent="-285750">
              <a:buFont typeface="Arial" panose="020B0604020202020204" pitchFamily="34" charset="0"/>
              <a:buChar char="•"/>
            </a:pPr>
            <a:r>
              <a:rPr lang="en-US" sz="1400" dirty="0" smtClean="0"/>
              <a:t>UI</a:t>
            </a:r>
            <a:endParaRPr lang="en-GB" sz="1400" dirty="0" smtClean="0"/>
          </a:p>
        </p:txBody>
      </p:sp>
      <p:sp>
        <p:nvSpPr>
          <p:cNvPr id="45" name="TextBox 44"/>
          <p:cNvSpPr txBox="1"/>
          <p:nvPr/>
        </p:nvSpPr>
        <p:spPr>
          <a:xfrm>
            <a:off x="8407400" y="4445000"/>
            <a:ext cx="3759200" cy="1015663"/>
          </a:xfrm>
          <a:prstGeom prst="rect">
            <a:avLst/>
          </a:prstGeom>
          <a:noFill/>
        </p:spPr>
        <p:txBody>
          <a:bodyPr wrap="square" rtlCol="0">
            <a:spAutoFit/>
          </a:bodyPr>
          <a:lstStyle/>
          <a:p>
            <a:r>
              <a:rPr lang="en-US" b="1" dirty="0" smtClean="0"/>
              <a:t>Controller</a:t>
            </a:r>
            <a:r>
              <a:rPr lang="en-US" dirty="0" smtClean="0"/>
              <a:t>: </a:t>
            </a:r>
          </a:p>
          <a:p>
            <a:pPr marL="285750" indent="-285750">
              <a:buFont typeface="Arial" panose="020B0604020202020204" pitchFamily="34" charset="0"/>
              <a:buChar char="•"/>
            </a:pPr>
            <a:r>
              <a:rPr lang="en-US" sz="1400" dirty="0" smtClean="0"/>
              <a:t>Define Application Behavior</a:t>
            </a:r>
            <a:endParaRPr lang="en-US" sz="1400" dirty="0"/>
          </a:p>
          <a:p>
            <a:pPr marL="285750" indent="-285750">
              <a:buFont typeface="Arial" panose="020B0604020202020204" pitchFamily="34" charset="0"/>
              <a:buChar char="•"/>
            </a:pPr>
            <a:r>
              <a:rPr lang="en-US" sz="1400" dirty="0" smtClean="0"/>
              <a:t>Maps user actions to Model</a:t>
            </a:r>
          </a:p>
          <a:p>
            <a:pPr marL="285750" indent="-285750">
              <a:buFont typeface="Arial" panose="020B0604020202020204" pitchFamily="34" charset="0"/>
              <a:buChar char="•"/>
            </a:pPr>
            <a:r>
              <a:rPr lang="en-US" sz="1400" dirty="0" smtClean="0"/>
              <a:t>Select view for response</a:t>
            </a:r>
            <a:endParaRPr lang="en-GB" sz="1400" dirty="0" smtClean="0"/>
          </a:p>
        </p:txBody>
      </p:sp>
      <p:sp>
        <p:nvSpPr>
          <p:cNvPr id="46" name="TextBox 45"/>
          <p:cNvSpPr txBox="1"/>
          <p:nvPr/>
        </p:nvSpPr>
        <p:spPr>
          <a:xfrm>
            <a:off x="1854200" y="4584494"/>
            <a:ext cx="2705100" cy="1231106"/>
          </a:xfrm>
          <a:prstGeom prst="rect">
            <a:avLst/>
          </a:prstGeom>
          <a:noFill/>
        </p:spPr>
        <p:txBody>
          <a:bodyPr wrap="square" rtlCol="0">
            <a:spAutoFit/>
          </a:bodyPr>
          <a:lstStyle/>
          <a:p>
            <a:r>
              <a:rPr lang="en-US" b="1" dirty="0" smtClean="0"/>
              <a:t>Model</a:t>
            </a:r>
            <a:r>
              <a:rPr lang="en-US" dirty="0" smtClean="0"/>
              <a:t>: </a:t>
            </a:r>
          </a:p>
          <a:p>
            <a:pPr marL="285750" indent="-285750">
              <a:buFont typeface="Arial" panose="020B0604020202020204" pitchFamily="34" charset="0"/>
              <a:buChar char="•"/>
            </a:pPr>
            <a:r>
              <a:rPr lang="en-US" sz="1400" dirty="0" smtClean="0"/>
              <a:t>Business Logic</a:t>
            </a:r>
            <a:endParaRPr lang="en-US" sz="1400" dirty="0"/>
          </a:p>
          <a:p>
            <a:pPr marL="285750" indent="-285750">
              <a:buFont typeface="Arial" panose="020B0604020202020204" pitchFamily="34" charset="0"/>
              <a:buChar char="•"/>
            </a:pPr>
            <a:r>
              <a:rPr lang="en-US" sz="1400" dirty="0" smtClean="0"/>
              <a:t>Notify view changes</a:t>
            </a:r>
          </a:p>
          <a:p>
            <a:pPr marL="285750" indent="-285750">
              <a:buFont typeface="Arial" panose="020B0604020202020204" pitchFamily="34" charset="0"/>
              <a:buChar char="•"/>
            </a:pPr>
            <a:r>
              <a:rPr lang="en-US" sz="1400" dirty="0" smtClean="0"/>
              <a:t>Application Functionality</a:t>
            </a:r>
          </a:p>
          <a:p>
            <a:pPr marL="285750" indent="-285750">
              <a:buFont typeface="Arial" panose="020B0604020202020204" pitchFamily="34" charset="0"/>
              <a:buChar char="•"/>
            </a:pPr>
            <a:r>
              <a:rPr lang="en-US" sz="1400" dirty="0" smtClean="0"/>
              <a:t>Data in general</a:t>
            </a:r>
            <a:endParaRPr lang="en-GB" sz="1400" dirty="0" smtClean="0"/>
          </a:p>
        </p:txBody>
      </p:sp>
    </p:spTree>
    <p:extLst>
      <p:ext uri="{BB962C8B-B14F-4D97-AF65-F5344CB8AC3E}">
        <p14:creationId xmlns:p14="http://schemas.microsoft.com/office/powerpoint/2010/main" val="33744373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1" y="-33299"/>
            <a:ext cx="9905998" cy="1905000"/>
          </a:xfrm>
        </p:spPr>
        <p:txBody>
          <a:bodyPr/>
          <a:lstStyle/>
          <a:p>
            <a:r>
              <a:rPr lang="en-US" dirty="0" smtClean="0"/>
              <a:t>MVVM: Model View </a:t>
            </a:r>
            <a:r>
              <a:rPr lang="en-US" dirty="0" err="1" smtClean="0"/>
              <a:t>ViewModel</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81090445"/>
              </p:ext>
            </p:extLst>
          </p:nvPr>
        </p:nvGraphicFramePr>
        <p:xfrm>
          <a:off x="4165600" y="1659731"/>
          <a:ext cx="4167188"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7099300" y="2034737"/>
            <a:ext cx="2540000" cy="369332"/>
          </a:xfrm>
          <a:prstGeom prst="rect">
            <a:avLst/>
          </a:prstGeom>
          <a:noFill/>
        </p:spPr>
        <p:txBody>
          <a:bodyPr wrap="square" rtlCol="0">
            <a:spAutoFit/>
          </a:bodyPr>
          <a:lstStyle/>
          <a:p>
            <a:r>
              <a:rPr lang="en-US" dirty="0" smtClean="0"/>
              <a:t>UI</a:t>
            </a:r>
            <a:endParaRPr lang="en-GB" dirty="0"/>
          </a:p>
        </p:txBody>
      </p:sp>
      <p:sp>
        <p:nvSpPr>
          <p:cNvPr id="6" name="TextBox 5"/>
          <p:cNvSpPr txBox="1"/>
          <p:nvPr/>
        </p:nvSpPr>
        <p:spPr>
          <a:xfrm>
            <a:off x="8369300" y="4540071"/>
            <a:ext cx="3149600" cy="369332"/>
          </a:xfrm>
          <a:prstGeom prst="rect">
            <a:avLst/>
          </a:prstGeom>
          <a:noFill/>
        </p:spPr>
        <p:txBody>
          <a:bodyPr wrap="square" rtlCol="0">
            <a:spAutoFit/>
          </a:bodyPr>
          <a:lstStyle/>
          <a:p>
            <a:r>
              <a:rPr lang="en-US" dirty="0" smtClean="0"/>
              <a:t>Presentation Logic</a:t>
            </a:r>
            <a:endParaRPr lang="en-GB" dirty="0"/>
          </a:p>
        </p:txBody>
      </p:sp>
      <p:sp>
        <p:nvSpPr>
          <p:cNvPr id="7" name="TextBox 6"/>
          <p:cNvSpPr txBox="1"/>
          <p:nvPr/>
        </p:nvSpPr>
        <p:spPr>
          <a:xfrm>
            <a:off x="2165927" y="4586237"/>
            <a:ext cx="2019300" cy="646331"/>
          </a:xfrm>
          <a:prstGeom prst="rect">
            <a:avLst/>
          </a:prstGeom>
          <a:noFill/>
        </p:spPr>
        <p:txBody>
          <a:bodyPr wrap="square" rtlCol="0">
            <a:spAutoFit/>
          </a:bodyPr>
          <a:lstStyle/>
          <a:p>
            <a:r>
              <a:rPr lang="en-US" dirty="0" smtClean="0"/>
              <a:t>Business Logic and Data</a:t>
            </a:r>
            <a:endParaRPr lang="en-GB" dirty="0"/>
          </a:p>
        </p:txBody>
      </p:sp>
      <p:pic>
        <p:nvPicPr>
          <p:cNvPr id="3" name="Picture 2"/>
          <p:cNvPicPr>
            <a:picLocks noChangeAspect="1"/>
          </p:cNvPicPr>
          <p:nvPr/>
        </p:nvPicPr>
        <p:blipFill>
          <a:blip r:embed="rId8"/>
          <a:stretch>
            <a:fillRect/>
          </a:stretch>
        </p:blipFill>
        <p:spPr>
          <a:xfrm rot="11212295">
            <a:off x="6532323" y="3676376"/>
            <a:ext cx="566977" cy="445047"/>
          </a:xfrm>
          <a:prstGeom prst="rect">
            <a:avLst/>
          </a:prstGeom>
        </p:spPr>
      </p:pic>
      <p:sp>
        <p:nvSpPr>
          <p:cNvPr id="8" name="TextBox 7"/>
          <p:cNvSpPr txBox="1"/>
          <p:nvPr/>
        </p:nvSpPr>
        <p:spPr>
          <a:xfrm>
            <a:off x="7734300" y="3010405"/>
            <a:ext cx="3149600"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User actions, commands</a:t>
            </a:r>
          </a:p>
          <a:p>
            <a:pPr marL="285750" indent="-285750">
              <a:buFont typeface="Arial" panose="020B0604020202020204" pitchFamily="34" charset="0"/>
              <a:buChar char="•"/>
            </a:pPr>
            <a:r>
              <a:rPr lang="en-US" sz="1400" dirty="0" smtClean="0"/>
              <a:t>Data binding</a:t>
            </a:r>
          </a:p>
          <a:p>
            <a:pPr marL="285750" indent="-285750">
              <a:buFont typeface="Arial" panose="020B0604020202020204" pitchFamily="34" charset="0"/>
              <a:buChar char="•"/>
            </a:pPr>
            <a:r>
              <a:rPr lang="en-US" sz="1400" dirty="0" smtClean="0"/>
              <a:t>Notifications</a:t>
            </a:r>
            <a:endParaRPr lang="en-GB" sz="1400" dirty="0"/>
          </a:p>
        </p:txBody>
      </p:sp>
      <p:sp>
        <p:nvSpPr>
          <p:cNvPr id="12" name="TextBox 11"/>
          <p:cNvSpPr txBox="1"/>
          <p:nvPr/>
        </p:nvSpPr>
        <p:spPr>
          <a:xfrm>
            <a:off x="5283200" y="5817105"/>
            <a:ext cx="3149600"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Data Access</a:t>
            </a:r>
          </a:p>
          <a:p>
            <a:pPr marL="285750" indent="-285750">
              <a:buFont typeface="Arial" panose="020B0604020202020204" pitchFamily="34" charset="0"/>
              <a:buChar char="•"/>
            </a:pPr>
            <a:r>
              <a:rPr lang="en-US" sz="1400" dirty="0" smtClean="0"/>
              <a:t>Update </a:t>
            </a:r>
            <a:r>
              <a:rPr lang="en-US" sz="1400" dirty="0" err="1" smtClean="0"/>
              <a:t>ViewModel</a:t>
            </a:r>
            <a:r>
              <a:rPr lang="en-US" sz="1400" dirty="0" smtClean="0"/>
              <a:t> about change</a:t>
            </a:r>
            <a:endParaRPr lang="en-GB" sz="1400" dirty="0"/>
          </a:p>
        </p:txBody>
      </p:sp>
    </p:spTree>
    <p:extLst>
      <p:ext uri="{BB962C8B-B14F-4D97-AF65-F5344CB8AC3E}">
        <p14:creationId xmlns:p14="http://schemas.microsoft.com/office/powerpoint/2010/main" val="19512299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Compiler</a:t>
            </a:r>
            <a:endParaRPr lang="en-GB" dirty="0"/>
          </a:p>
        </p:txBody>
      </p:sp>
      <p:sp>
        <p:nvSpPr>
          <p:cNvPr id="3" name="Content Placeholder 2"/>
          <p:cNvSpPr>
            <a:spLocks noGrp="1"/>
          </p:cNvSpPr>
          <p:nvPr>
            <p:ph idx="1"/>
          </p:nvPr>
        </p:nvSpPr>
        <p:spPr>
          <a:xfrm>
            <a:off x="838201" y="2348345"/>
            <a:ext cx="10426699" cy="3828618"/>
          </a:xfrm>
        </p:spPr>
        <p:txBody>
          <a:bodyPr>
            <a:normAutofit/>
          </a:bodyPr>
          <a:lstStyle/>
          <a:p>
            <a:r>
              <a:rPr lang="en-IN" sz="2000" dirty="0" err="1"/>
              <a:t>Angular's</a:t>
            </a:r>
            <a:r>
              <a:rPr lang="en-IN" sz="2000" dirty="0"/>
              <a:t> HTML compiler allows the developer to teach the browser new HTML syntax. The compiler allows you to attach </a:t>
            </a:r>
            <a:r>
              <a:rPr lang="en-IN" sz="2000" dirty="0" err="1"/>
              <a:t>behavior</a:t>
            </a:r>
            <a:r>
              <a:rPr lang="en-IN" sz="2000" dirty="0"/>
              <a:t> to any HTML element or attribute and even create new HTML elements or attributes with custom </a:t>
            </a:r>
            <a:r>
              <a:rPr lang="en-IN" sz="2000" dirty="0" err="1"/>
              <a:t>behavior</a:t>
            </a:r>
            <a:r>
              <a:rPr lang="en-IN" sz="2000" dirty="0"/>
              <a:t>. Angular calls these </a:t>
            </a:r>
            <a:r>
              <a:rPr lang="en-IN" sz="2000" dirty="0" err="1"/>
              <a:t>behavior</a:t>
            </a:r>
            <a:r>
              <a:rPr lang="en-IN" sz="2000" dirty="0"/>
              <a:t> </a:t>
            </a:r>
            <a:r>
              <a:rPr lang="en-IN" sz="2000" dirty="0" smtClean="0"/>
              <a:t>extensions directives.</a:t>
            </a:r>
          </a:p>
          <a:p>
            <a:r>
              <a:rPr lang="en-IN" sz="2000" dirty="0"/>
              <a:t>Compiler is an angular service which traverses the DOM looking for attributes. The compilation process happens in two phases.</a:t>
            </a:r>
          </a:p>
          <a:p>
            <a:r>
              <a:rPr lang="en-IN" sz="2000" b="1" dirty="0"/>
              <a:t>Compile:</a:t>
            </a:r>
            <a:r>
              <a:rPr lang="en-IN" sz="2000" dirty="0"/>
              <a:t> traverse the DOM and collect all of the directives. The result is a linking function.</a:t>
            </a:r>
          </a:p>
          <a:p>
            <a:r>
              <a:rPr lang="en-IN" sz="2000" b="1" dirty="0"/>
              <a:t>Link:</a:t>
            </a:r>
            <a:r>
              <a:rPr lang="en-IN" sz="2000" dirty="0"/>
              <a:t> combine the directives with a scope and produce a live view. Any changes in the scope model are reflected in the view, and any user interactions with the view are reflected in the scope model. This makes the scope model the single source of truth.</a:t>
            </a:r>
          </a:p>
          <a:p>
            <a:endParaRPr lang="en-GB" sz="2000" b="1" dirty="0"/>
          </a:p>
        </p:txBody>
      </p:sp>
      <p:sp>
        <p:nvSpPr>
          <p:cNvPr id="5" name="TextBox 4"/>
          <p:cNvSpPr txBox="1"/>
          <p:nvPr/>
        </p:nvSpPr>
        <p:spPr>
          <a:xfrm>
            <a:off x="7175500" y="6451600"/>
            <a:ext cx="4584700" cy="369332"/>
          </a:xfrm>
          <a:prstGeom prst="rect">
            <a:avLst/>
          </a:prstGeom>
          <a:noFill/>
        </p:spPr>
        <p:txBody>
          <a:bodyPr wrap="square" rtlCol="0">
            <a:spAutoFit/>
          </a:bodyPr>
          <a:lstStyle/>
          <a:p>
            <a:r>
              <a:rPr lang="en-GB" dirty="0">
                <a:solidFill>
                  <a:schemeClr val="tx2"/>
                </a:solidFill>
                <a:hlinkClick r:id="rId3"/>
              </a:rPr>
              <a:t>http://docs.angularjs.org/guide/compiler</a:t>
            </a:r>
            <a:endParaRPr lang="en-GB" dirty="0">
              <a:solidFill>
                <a:schemeClr val="tx2"/>
              </a:solidFill>
            </a:endParaRPr>
          </a:p>
        </p:txBody>
      </p:sp>
    </p:spTree>
    <p:extLst>
      <p:ext uri="{BB962C8B-B14F-4D97-AF65-F5344CB8AC3E}">
        <p14:creationId xmlns:p14="http://schemas.microsoft.com/office/powerpoint/2010/main" val="24385005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Directive</a:t>
            </a:r>
            <a:endParaRPr lang="en-GB" dirty="0"/>
          </a:p>
        </p:txBody>
      </p:sp>
      <p:sp>
        <p:nvSpPr>
          <p:cNvPr id="3" name="Content Placeholder 2"/>
          <p:cNvSpPr>
            <a:spLocks noGrp="1"/>
          </p:cNvSpPr>
          <p:nvPr>
            <p:ph idx="1"/>
          </p:nvPr>
        </p:nvSpPr>
        <p:spPr>
          <a:xfrm>
            <a:off x="838201" y="2400299"/>
            <a:ext cx="10426699" cy="3776663"/>
          </a:xfrm>
        </p:spPr>
        <p:txBody>
          <a:bodyPr>
            <a:normAutofit/>
          </a:bodyPr>
          <a:lstStyle/>
          <a:p>
            <a:r>
              <a:rPr lang="en-IN" sz="2000" dirty="0"/>
              <a:t>The directives can be placed in element names, attributes, class names, as well as comments. </a:t>
            </a:r>
            <a:r>
              <a:rPr lang="en-IN" sz="2000" dirty="0" smtClean="0"/>
              <a:t> </a:t>
            </a:r>
            <a:r>
              <a:rPr lang="en-IN" sz="2000" dirty="0"/>
              <a:t>Directives are a way to teach HTML new tricks</a:t>
            </a:r>
            <a:r>
              <a:rPr lang="en-IN" sz="2000" dirty="0" smtClean="0"/>
              <a:t>.</a:t>
            </a:r>
          </a:p>
          <a:p>
            <a:r>
              <a:rPr lang="en-IN" sz="2000" dirty="0" smtClean="0"/>
              <a:t>A </a:t>
            </a:r>
            <a:r>
              <a:rPr lang="en-IN" sz="2000" dirty="0"/>
              <a:t>directive is just a function which executes when the compiler encounters it in the DOM. </a:t>
            </a:r>
            <a:endParaRPr lang="en-IN" sz="2000" dirty="0" smtClean="0"/>
          </a:p>
          <a:p>
            <a:r>
              <a:rPr lang="en-GB" sz="2000" dirty="0" smtClean="0"/>
              <a:t>&lt;</a:t>
            </a:r>
            <a:r>
              <a:rPr lang="en-GB" sz="2000" dirty="0"/>
              <a:t>input </a:t>
            </a:r>
            <a:r>
              <a:rPr lang="en-GB" sz="2000" b="1" dirty="0" err="1"/>
              <a:t>ng</a:t>
            </a:r>
            <a:r>
              <a:rPr lang="en-GB" sz="2000" b="1" dirty="0"/>
              <a:t>-model='name'</a:t>
            </a:r>
            <a:r>
              <a:rPr lang="en-GB" sz="2000" dirty="0"/>
              <a:t>&gt;</a:t>
            </a:r>
            <a:endParaRPr lang="en-US" sz="2000" b="1" dirty="0" smtClean="0"/>
          </a:p>
          <a:p>
            <a:r>
              <a:rPr lang="en-US" sz="2000" dirty="0" smtClean="0"/>
              <a:t>Custom Defined Directives</a:t>
            </a:r>
          </a:p>
          <a:p>
            <a:r>
              <a:rPr lang="en-GB" sz="2000" dirty="0"/>
              <a:t>&lt;span </a:t>
            </a:r>
            <a:r>
              <a:rPr lang="en-GB" sz="2000" b="1" dirty="0" err="1"/>
              <a:t>draggable</a:t>
            </a:r>
            <a:r>
              <a:rPr lang="en-GB" sz="2000" dirty="0"/>
              <a:t>&gt;Drag ME&lt;/span&gt;</a:t>
            </a:r>
          </a:p>
          <a:p>
            <a:endParaRPr lang="en-GB" sz="2000" b="1" dirty="0"/>
          </a:p>
        </p:txBody>
      </p:sp>
    </p:spTree>
    <p:extLst>
      <p:ext uri="{BB962C8B-B14F-4D97-AF65-F5344CB8AC3E}">
        <p14:creationId xmlns:p14="http://schemas.microsoft.com/office/powerpoint/2010/main" val="3551624508"/>
      </p:ext>
    </p:extLst>
  </p:cSld>
  <p:clrMapOvr>
    <a:masterClrMapping/>
  </p:clrMapOvr>
  <p:timing>
    <p:tnLst>
      <p:par>
        <p:cTn id="1" dur="indefinite" restart="never" nodeType="tmRoot"/>
      </p:par>
    </p:tnLst>
  </p:timing>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A4849AD-65CA-4CDD-87B0-7F56EA6DF72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TC103457491[[fn=Metropolitan]]</Template>
  <TotalTime>0</TotalTime>
  <Words>823</Words>
  <Application>Microsoft Office PowerPoint</Application>
  <PresentationFormat>Widescreen</PresentationFormat>
  <Paragraphs>152</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Metropolitan</vt:lpstr>
      <vt:lpstr>ANGULARJS</vt:lpstr>
      <vt:lpstr>What is ANGULARJS?</vt:lpstr>
      <vt:lpstr>Philosophy</vt:lpstr>
      <vt:lpstr>Why ANGULARJS?</vt:lpstr>
      <vt:lpstr>Key Features of ANGULARJS</vt:lpstr>
      <vt:lpstr>MVC : Model View Controller</vt:lpstr>
      <vt:lpstr>MVVM: Model View ViewModel</vt:lpstr>
      <vt:lpstr>HTML Compiler</vt:lpstr>
      <vt:lpstr>Directive</vt:lpstr>
      <vt:lpstr>ng-app</vt:lpstr>
      <vt:lpstr>Expression</vt:lpstr>
      <vt:lpstr>Forms</vt:lpstr>
      <vt:lpstr>Module</vt:lpstr>
      <vt:lpstr>Routing</vt:lpstr>
      <vt:lpstr>Scope</vt:lpstr>
      <vt:lpstr>Dependency Injection</vt:lpstr>
      <vt:lpstr>Filters</vt:lpstr>
      <vt:lpstr>Resources</vt:lpstr>
      <vt:lpstr>Questions?</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2013-06-13T17:44:31Z</dcterms:created>
  <dcterms:modified xsi:type="dcterms:W3CDTF">2014-01-10T01:34:16Z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