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290" r:id="rId3"/>
    <p:sldId id="291" r:id="rId4"/>
    <p:sldId id="261" r:id="rId5"/>
    <p:sldId id="328" r:id="rId6"/>
    <p:sldId id="292" r:id="rId7"/>
    <p:sldId id="293" r:id="rId8"/>
    <p:sldId id="329" r:id="rId9"/>
    <p:sldId id="294" r:id="rId10"/>
    <p:sldId id="297" r:id="rId11"/>
    <p:sldId id="295" r:id="rId12"/>
    <p:sldId id="296" r:id="rId13"/>
    <p:sldId id="298" r:id="rId14"/>
    <p:sldId id="300" r:id="rId15"/>
    <p:sldId id="301" r:id="rId16"/>
    <p:sldId id="302" r:id="rId17"/>
    <p:sldId id="303" r:id="rId18"/>
    <p:sldId id="305" r:id="rId19"/>
    <p:sldId id="304" r:id="rId20"/>
    <p:sldId id="307" r:id="rId21"/>
    <p:sldId id="309" r:id="rId22"/>
    <p:sldId id="310" r:id="rId23"/>
    <p:sldId id="312" r:id="rId24"/>
    <p:sldId id="320" r:id="rId25"/>
    <p:sldId id="311" r:id="rId26"/>
    <p:sldId id="313" r:id="rId27"/>
    <p:sldId id="314" r:id="rId28"/>
    <p:sldId id="315" r:id="rId29"/>
    <p:sldId id="316" r:id="rId30"/>
    <p:sldId id="317" r:id="rId31"/>
    <p:sldId id="319" r:id="rId32"/>
    <p:sldId id="321" r:id="rId33"/>
    <p:sldId id="308" r:id="rId34"/>
    <p:sldId id="323" r:id="rId35"/>
    <p:sldId id="322" r:id="rId36"/>
    <p:sldId id="324" r:id="rId37"/>
    <p:sldId id="325" r:id="rId38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99FF33"/>
    <a:srgbClr val="66FF66"/>
    <a:srgbClr val="00FF00"/>
    <a:srgbClr val="66FF33"/>
    <a:srgbClr val="00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66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himg2.huanqiu.com/attachment2010/2013/0730/2013073008463139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73"/>
          <a:stretch/>
        </p:blipFill>
        <p:spPr bwMode="auto">
          <a:xfrm>
            <a:off x="0" y="-1"/>
            <a:ext cx="9144000" cy="475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522133"/>
            <a:ext cx="9144000" cy="1381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726282" y="2838198"/>
            <a:ext cx="2620328" cy="262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42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0634"/>
            <a:ext cx="9144000" cy="542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0633" y="-10633"/>
            <a:ext cx="1070344" cy="53162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1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57200" y="0"/>
            <a:ext cx="233916" cy="7442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74158" y="733646"/>
            <a:ext cx="43795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5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42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6445-8E79-A24C-9B4B-8018E737167F}" type="datetimeFigureOut">
              <a:rPr kumimoji="1" lang="zh-CN" altLang="en-US" smtClean="0"/>
              <a:t>2014/3/2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5183188"/>
            <a:ext cx="9144000" cy="391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574466"/>
            <a:ext cx="9144000" cy="14053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3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36333"/>
            <a:ext cx="9144000" cy="2229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36484" y="2206863"/>
            <a:ext cx="7471319" cy="122502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66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移动端</a:t>
            </a:r>
            <a:r>
              <a:rPr kumimoji="1" lang="en-US" altLang="zh-CN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Web</a:t>
            </a:r>
            <a:r>
              <a:rPr kumimoji="1" lang="zh-CN" altLang="en-US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开发框架讨论</a:t>
            </a:r>
            <a:r>
              <a:rPr kumimoji="1" lang="en-US" altLang="zh-CN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一</a:t>
            </a:r>
            <a:r>
              <a:rPr kumimoji="1" lang="en-US" altLang="zh-CN" sz="60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60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00B0F0"/>
              </a:solidFill>
              <a:effectLst>
                <a:reflection blurRad="6350" stA="50000" endA="300" endPos="50000" dist="60007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flipH="1">
            <a:off x="7552093" y="1521008"/>
            <a:ext cx="255710" cy="216024"/>
          </a:xfrm>
          <a:prstGeom prst="rtTriangle">
            <a:avLst/>
          </a:prstGeom>
          <a:solidFill>
            <a:srgbClr val="FF990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807803" y="1521008"/>
            <a:ext cx="896441" cy="2653655"/>
          </a:xfrm>
          <a:prstGeom prst="rect">
            <a:avLst/>
          </a:prstGeom>
          <a:solidFill>
            <a:srgbClr val="FF99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7557244" y="3967023"/>
            <a:ext cx="255709" cy="207640"/>
          </a:xfrm>
          <a:prstGeom prst="rtTriangle">
            <a:avLst/>
          </a:prstGeom>
          <a:solidFill>
            <a:srgbClr val="FF990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4"/>
          <p:cNvSpPr txBox="1"/>
          <p:nvPr/>
        </p:nvSpPr>
        <p:spPr>
          <a:xfrm>
            <a:off x="8044665" y="2024009"/>
            <a:ext cx="41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颜廷宇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8058362" y="3293014"/>
            <a:ext cx="41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作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品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0078" y="5068779"/>
            <a:ext cx="1746607" cy="575353"/>
          </a:xfrm>
          <a:prstGeom prst="rect">
            <a:avLst/>
          </a:prstGeom>
          <a:solidFill>
            <a:srgbClr val="00509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14" descr="b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r="3656" b="11111"/>
          <a:stretch>
            <a:fillRect/>
          </a:stretch>
        </p:blipFill>
        <p:spPr bwMode="auto">
          <a:xfrm>
            <a:off x="7608029" y="5234217"/>
            <a:ext cx="12239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4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2"/>
            <a:ext cx="8029699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这个是一个设计原则，注意这里说的是“功能”减法，而不是内容减法，也就是说，在移动终端里的页面内容可以不变，但功能显然更简单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主要是受限于尺寸的限制。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：功能减法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等比缩放与百分比宽度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954482" y="1333502"/>
            <a:ext cx="4732317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实现响应式最偷懒的做法就是等比缩放，但等比缩放之后的页面文字像蚂蚁一样看不清楚，我们希望在小屏幕终端里展示的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也能够有良好的用户体验，至少看清楚文字。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46166" y="1722380"/>
            <a:ext cx="1973283" cy="2683823"/>
            <a:chOff x="568036" y="1080654"/>
            <a:chExt cx="1973283" cy="2683823"/>
          </a:xfrm>
        </p:grpSpPr>
        <p:sp>
          <p:nvSpPr>
            <p:cNvPr id="2" name="矩形 1"/>
            <p:cNvSpPr/>
            <p:nvPr/>
          </p:nvSpPr>
          <p:spPr>
            <a:xfrm>
              <a:off x="568036" y="1080654"/>
              <a:ext cx="1973283" cy="26838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FF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0437" y="1233054"/>
              <a:ext cx="1702130" cy="465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9237" y="1850571"/>
              <a:ext cx="792680" cy="1795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9887" y="1850571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40278" y="2215209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40278" y="260709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40278" y="299746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9887" y="3357220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72244" y="3571140"/>
            <a:ext cx="850966" cy="1157382"/>
            <a:chOff x="568036" y="1080654"/>
            <a:chExt cx="1973283" cy="2683823"/>
          </a:xfrm>
        </p:grpSpPr>
        <p:sp>
          <p:nvSpPr>
            <p:cNvPr id="28" name="矩形 27"/>
            <p:cNvSpPr/>
            <p:nvPr/>
          </p:nvSpPr>
          <p:spPr>
            <a:xfrm>
              <a:off x="568036" y="1080654"/>
              <a:ext cx="1973283" cy="26838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FF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20437" y="1233054"/>
              <a:ext cx="1702130" cy="465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9237" y="1850571"/>
              <a:ext cx="792680" cy="1795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629887" y="1850571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40278" y="2215209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40278" y="260709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40278" y="299746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29887" y="3357220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79367" y="4029562"/>
            <a:ext cx="513911" cy="698960"/>
            <a:chOff x="568036" y="1080654"/>
            <a:chExt cx="1973283" cy="2683823"/>
          </a:xfrm>
        </p:grpSpPr>
        <p:sp>
          <p:nvSpPr>
            <p:cNvPr id="37" name="矩形 36"/>
            <p:cNvSpPr/>
            <p:nvPr/>
          </p:nvSpPr>
          <p:spPr>
            <a:xfrm>
              <a:off x="568036" y="1080654"/>
              <a:ext cx="1973283" cy="26838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FF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0437" y="1233054"/>
              <a:ext cx="1702130" cy="465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9237" y="1850571"/>
              <a:ext cx="792680" cy="1795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29887" y="1850571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40278" y="2215209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0278" y="260709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640278" y="299746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629887" y="3357220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偷懒的做法：等比缩放</a:t>
            </a:r>
          </a:p>
        </p:txBody>
      </p:sp>
    </p:spTree>
    <p:extLst>
      <p:ext uri="{BB962C8B-B14F-4D97-AF65-F5344CB8AC3E}">
        <p14:creationId xmlns:p14="http://schemas.microsoft.com/office/powerpoint/2010/main" val="11629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等比缩放与百分比宽度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954482" y="1333502"/>
            <a:ext cx="4732317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考虑到清晰的文字展示，最简单的实现响应式的方法是使用百分比宽度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简单浮动，或者说布局的百分比宽度（流式布局）和容器的简单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浮动。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" y="1122747"/>
            <a:ext cx="3153998" cy="1912045"/>
          </a:xfrm>
          <a:prstGeom prst="rect">
            <a:avLst/>
          </a:prstGeom>
        </p:spPr>
      </p:pic>
      <p:pic>
        <p:nvPicPr>
          <p:cNvPr id="46" name="图片 45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" y="3181654"/>
            <a:ext cx="3153998" cy="1828405"/>
          </a:xfrm>
          <a:prstGeom prst="rect">
            <a:avLst/>
          </a:prstGeom>
        </p:spPr>
      </p:pic>
      <p:cxnSp>
        <p:nvCxnSpPr>
          <p:cNvPr id="47" name="直接连接符 46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简单的实现：布局百分比宽度＋容器浮动</a:t>
            </a:r>
          </a:p>
        </p:txBody>
      </p:sp>
    </p:spTree>
    <p:extLst>
      <p:ext uri="{BB962C8B-B14F-4D97-AF65-F5344CB8AC3E}">
        <p14:creationId xmlns:p14="http://schemas.microsoft.com/office/powerpoint/2010/main" val="123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Port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3"/>
            <a:ext cx="8029699" cy="22952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Port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是苹果提出的概念，用于解决不同密度比的手机屏幕内容可读性。其功能我们这里不再赘述。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我们推荐下面的配置：页面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初始缩放比例正确，横竖版切换时自动根据当前窗口宽度重置页面缩放，但无法手动缩放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25751" y="3960656"/>
            <a:ext cx="8314267" cy="646331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&lt;meta name=“viewport”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	content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=“width=device-width initial-scale=1 maximum-scale=1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”&gt;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Port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参数最佳组合</a:t>
            </a:r>
          </a:p>
        </p:txBody>
      </p:sp>
    </p:spTree>
    <p:extLst>
      <p:ext uri="{BB962C8B-B14F-4D97-AF65-F5344CB8AC3E}">
        <p14:creationId xmlns:p14="http://schemas.microsoft.com/office/powerpoint/2010/main" val="1206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68035" y="977903"/>
            <a:ext cx="8029699" cy="13151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的重要功能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，你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可以不修改页面内容的情况下，为不同设备提供不同的样式效果。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067" y="2747742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书写思路：先写高分辨率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6067" y="3285067"/>
            <a:ext cx="7159354" cy="1478844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设计师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设计原型往往首先基于宽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宽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屏视觉元素更多，减法比加法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3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3" descr="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 b="4800"/>
          <a:stretch/>
        </p:blipFill>
        <p:spPr>
          <a:xfrm>
            <a:off x="657101" y="1211694"/>
            <a:ext cx="7343422" cy="3603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直接连接符 13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</a:p>
        </p:txBody>
      </p:sp>
    </p:spTree>
    <p:extLst>
      <p:ext uri="{BB962C8B-B14F-4D97-AF65-F5344CB8AC3E}">
        <p14:creationId xmlns:p14="http://schemas.microsoft.com/office/powerpoint/2010/main" val="4070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067" y="1716211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有两种基本的图片类型需要考虑</a:t>
            </a:r>
          </a:p>
        </p:txBody>
      </p:sp>
      <p:sp>
        <p:nvSpPr>
          <p:cNvPr id="13" name="矩形 12"/>
          <p:cNvSpPr/>
          <p:nvPr/>
        </p:nvSpPr>
        <p:spPr>
          <a:xfrm>
            <a:off x="946067" y="2253536"/>
            <a:ext cx="7159354" cy="1478844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需要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缩放的图片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（如人像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缩放的图片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（如地图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099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678" y="1447042"/>
            <a:ext cx="8314267" cy="3416320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selector-to-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width:100px; height:100px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('img-pc.png‘) no-repeat center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}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@media only screen and /*tablet*/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.selector-to-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('img-tablet.png') no-repeat center; }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@media only screen and /*mobile*/ {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('img-mobile.png') no-repeat center;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="space.gif" class="selector-to-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" /&gt;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不同图片实现的响应式图片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067" y="2009720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这样做需要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</a:t>
            </a:r>
          </a:p>
        </p:txBody>
      </p:sp>
      <p:sp>
        <p:nvSpPr>
          <p:cNvPr id="13" name="矩形 12"/>
          <p:cNvSpPr/>
          <p:nvPr/>
        </p:nvSpPr>
        <p:spPr>
          <a:xfrm>
            <a:off x="946067" y="2547045"/>
            <a:ext cx="7159354" cy="1478844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服务器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上提供多尺寸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图片（可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制作工具自动生成多尺寸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图片）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要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有心里准备污染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不同图片实现的响应式图片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8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678" y="1390597"/>
            <a:ext cx="8314267" cy="3416320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.pic {</a:t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background-image:url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("url.png");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width:30px;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height:30px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@media only screen and /*tablet or mobile*/ { 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.pic {</a:t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width:20px;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height:20px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background-position:x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y;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="space.gif" class="pic" /&gt;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图，不同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的定位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ic29.nipic.com/20130515/6608733_093518074309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7"/>
          <a:stretch/>
        </p:blipFill>
        <p:spPr bwMode="auto">
          <a:xfrm>
            <a:off x="808412" y="1501425"/>
            <a:ext cx="4032051" cy="2720623"/>
          </a:xfrm>
          <a:prstGeom prst="roundRect">
            <a:avLst>
              <a:gd name="adj" fmla="val 1273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88769" y="1371822"/>
            <a:ext cx="4275117" cy="2968977"/>
          </a:xfrm>
          <a:prstGeom prst="roundRect">
            <a:avLst>
              <a:gd name="adj" fmla="val 14314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62214" y="125504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219" y="215053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基本框架组件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2218" y="304602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使用举例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62214" y="394151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继续要做的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8412" y="214490"/>
            <a:ext cx="375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开发框架讨论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59011" y="1085713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5159020" y="1964269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5159020" y="2842826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5159017" y="3738316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99FF33"/>
          </a:solidFill>
          <a:ln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3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4" y="1912865"/>
            <a:ext cx="383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6265" y="2655023"/>
            <a:ext cx="333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Reflow&amp;Repaint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问题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JavaScript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内存控制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关于电量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8933"/>
              </p:ext>
            </p:extLst>
          </p:nvPr>
        </p:nvGraphicFramePr>
        <p:xfrm>
          <a:off x="778933" y="1525408"/>
          <a:ext cx="7631288" cy="27982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7822"/>
                <a:gridCol w="1907822"/>
                <a:gridCol w="1907822"/>
                <a:gridCol w="1907822"/>
              </a:tblGrid>
              <a:tr h="559647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渲染引擎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5596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4.3+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Nitro 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9647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Older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96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2.2+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V8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9647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Older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不同浏览器引擎对比</a:t>
            </a:r>
          </a:p>
        </p:txBody>
      </p:sp>
    </p:spTree>
    <p:extLst>
      <p:ext uri="{BB962C8B-B14F-4D97-AF65-F5344CB8AC3E}">
        <p14:creationId xmlns:p14="http://schemas.microsoft.com/office/powerpoint/2010/main" val="93354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1275644"/>
            <a:ext cx="7183179" cy="37591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低端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设备众多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分配给浏览器的资源有限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简化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的浏览器实现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不少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老旧引擎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高性能支持的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HTML5 OPOA(one page one application)</a:t>
            </a: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3064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1711984"/>
            <a:ext cx="7183179" cy="21110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减少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内存中存储的内容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减少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的实时运算消耗</a:t>
            </a: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需要优化的两个核心</a:t>
            </a:r>
          </a:p>
        </p:txBody>
      </p:sp>
    </p:spTree>
    <p:extLst>
      <p:ext uri="{BB962C8B-B14F-4D97-AF65-F5344CB8AC3E}">
        <p14:creationId xmlns:p14="http://schemas.microsoft.com/office/powerpoint/2010/main" val="9667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1419399"/>
            <a:ext cx="7183179" cy="374329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处理性能优化的核心是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和内存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尽力去减少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Reflow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repaint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吧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合理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加速动画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过分信任和滥用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CSS3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更高效的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小技巧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性能越好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耗电越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少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和驱动设计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遵循前人的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经验，站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在巨人的肩上</a:t>
            </a: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性能原则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0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Reflow&amp;Repaint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6067" y="1259963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Reflow&amp;Repaint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6067" y="1797287"/>
            <a:ext cx="7159354" cy="2560223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off-document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避免直接操作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修改样式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脱离文档流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数量和深度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</a:p>
        </p:txBody>
      </p:sp>
    </p:spTree>
    <p:extLst>
      <p:ext uri="{BB962C8B-B14F-4D97-AF65-F5344CB8AC3E}">
        <p14:creationId xmlns:p14="http://schemas.microsoft.com/office/powerpoint/2010/main" val="525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</a:p>
        </p:txBody>
      </p:sp>
      <p:sp>
        <p:nvSpPr>
          <p:cNvPr id="47" name="矩形 46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6067" y="1259963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的性能杀手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6067" y="1797287"/>
            <a:ext cx="7159354" cy="2819869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大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Box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Text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indent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Gradients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Background-size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Translate3D&amp;GPU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硬件加速</a:t>
            </a:r>
          </a:p>
        </p:txBody>
      </p:sp>
    </p:spTree>
    <p:extLst>
      <p:ext uri="{BB962C8B-B14F-4D97-AF65-F5344CB8AC3E}">
        <p14:creationId xmlns:p14="http://schemas.microsoft.com/office/powerpoint/2010/main" val="42361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做动画，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计算位置然后交给浏览器引擎，再交给操作系统和硬件，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将消耗在层层调用中，最要命的，这还没有利用起来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来改变样式做动画，因为没有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的参与，因此少了一层调用，性能显然更快，而对于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transition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动画来说，则利用了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来做动画，因为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动画不会造成元素样式的变化，变的只是元素内容相对于元素站位矩形的偏移，所以没有渲染引擎的参与，就又少了一层调用层级，速度当然更快。这也是为什么在移动终端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transofrm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动画更加平滑的原因。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动画性能</a:t>
            </a: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8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纹理并发送数据的过程很慢 但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动画很快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Mobile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默认创建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个纹理 大小不超过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1024x1024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的纹理生命周期仅在动画过程中存在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动画结 束即刻销毁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纹理过程中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可能会出现闪屏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BUG )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需要留意的问题</a:t>
            </a: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4"/>
            <a:ext cx="8029699" cy="17879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在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动画元素上设置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max-width:1024px,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限制纹 理绘制范围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避免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大批量同时应用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解决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屏：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7003" y="3194504"/>
            <a:ext cx="7429042" cy="1077218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backface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-visibility: hidden;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-transform-style: preserve-3d; </a:t>
            </a:r>
          </a:p>
        </p:txBody>
      </p:sp>
    </p:spTree>
    <p:extLst>
      <p:ext uri="{BB962C8B-B14F-4D97-AF65-F5344CB8AC3E}">
        <p14:creationId xmlns:p14="http://schemas.microsoft.com/office/powerpoint/2010/main" val="19898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1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5" y="1912865"/>
            <a:ext cx="333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3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的内存控制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闭包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导致的循环引用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过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长的调用链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低效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事件代理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减少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遍历范围的次数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事件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节流</a:t>
            </a: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关于电量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881943"/>
            <a:ext cx="8029699" cy="41980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JPEG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最省电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(JPEG &gt; PNG &gt; GIF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图片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数量越大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尺寸越大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Ajax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增加电量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加载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不必要的资源导致电量浪费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Reflow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repaint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 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(Translate3D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 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内存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占用越大越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性能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越差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电量消耗越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3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99FF33"/>
          </a:solidFill>
          <a:ln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4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4" y="1912865"/>
            <a:ext cx="383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6265" y="2655023"/>
            <a:ext cx="333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跨平台框架：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PhoneGap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MVVM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Knockout.js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Bootstrap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异步加载框架：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requirejs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8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跨平台框架：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68035" y="977903"/>
            <a:ext cx="8029699" cy="39666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的优势就是发布灵活，只要服务器更新，配以简单的缓存策略，客户端就可以实时更新，但对于“软件应用”来说，安装后就无法更新了新版本了，除非手动重新安装，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的这个优势能不能通过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带入到原生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开发之中？让原生应用开发一方面享受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HMTL5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带来的高速开发、另一方面能够实时更新我的软件包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肯定的：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solidFill>
                  <a:srgbClr val="99FF33"/>
                </a:solidFill>
                <a:hlinkClick r:id="rId2"/>
              </a:rPr>
              <a:t>http://phonegap.com/</a:t>
            </a:r>
            <a:endParaRPr kumimoji="1" lang="zh-CN" altLang="en-US" sz="2000" dirty="0">
              <a:solidFill>
                <a:srgbClr val="99F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3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Knockout.js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MVVM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分离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数据与界面逻辑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复用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://knockoutjs.com/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框架，减少与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框架冲突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的页面样式，快速搭建页面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://getbootstrap.com/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3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加载模块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页面加载时间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代码更加清晰，易于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://requirejs.org/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5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 Bar"/>
          <p:cNvSpPr/>
          <p:nvPr/>
        </p:nvSpPr>
        <p:spPr bwMode="auto">
          <a:xfrm>
            <a:off x="5634199" y="991852"/>
            <a:ext cx="2617617" cy="3725282"/>
          </a:xfrm>
          <a:prstGeom prst="rect">
            <a:avLst/>
          </a:prstGeom>
          <a:solidFill>
            <a:srgbClr val="99FF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47" tIns="34274" rIns="68547" bIns="3427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2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20000"/>
                  <a:lumOff val="80000"/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43" y="1655984"/>
            <a:ext cx="1840929" cy="1840929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/>
        </p:nvSpPr>
        <p:spPr>
          <a:xfrm>
            <a:off x="5634199" y="3666882"/>
            <a:ext cx="2617618" cy="103398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487" rtl="0" eaLnBrk="1" latinLnBrk="0" hangingPunct="1">
              <a:lnSpc>
                <a:spcPct val="90000"/>
              </a:lnSpc>
              <a:spcBef>
                <a:spcPct val="0"/>
              </a:spcBef>
              <a:buSzPct val="90000"/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477" indent="-296346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1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43776" indent="-302299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03221" indent="-259446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15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455535" indent="-252308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15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5094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831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576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319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3600" dirty="0" smtClean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600" dirty="0">
              <a:solidFill>
                <a:srgbClr val="FFFFFF">
                  <a:alpha val="99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289" y="1008122"/>
            <a:ext cx="4606910" cy="3692743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6533" y="2069663"/>
            <a:ext cx="2980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9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5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rgbClr val="FF99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68036" y="1333502"/>
            <a:ext cx="8029699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本文可以认为是郑毅之前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开发实践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文章的一个初步实践，使用了其中推荐的一些组件和设计思路。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8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961521"/>
            <a:ext cx="5640779" cy="37716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平台选择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kumimoji="1"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MediaQuery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文字排版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流体布局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图片载入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Dom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操作性能优化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触屏事件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7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2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5" y="1912865"/>
            <a:ext cx="333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基本框架组件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6265" y="2655023"/>
            <a:ext cx="333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RequireJs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knockout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Media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响应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式图片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FF99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68036" y="842807"/>
            <a:ext cx="8029699" cy="1183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提到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必须要先了解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/>
              <a:t>Asynchronous Module Definition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）规范。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312" y="3041650"/>
            <a:ext cx="1524000" cy="1866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036" y="2084200"/>
            <a:ext cx="8029699" cy="524227"/>
          </a:xfrm>
          <a:prstGeom prst="rect">
            <a:avLst/>
          </a:prstGeom>
          <a:noFill/>
          <a:ln w="28575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define([module-name?], [array-of-dependencies?], [module-factory-or-object]);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687" y="2828655"/>
            <a:ext cx="6800602" cy="537325"/>
          </a:xfrm>
          <a:prstGeom prst="rect">
            <a:avLst/>
          </a:prstGeom>
          <a:solidFill>
            <a:srgbClr val="FF9900"/>
          </a:solidFill>
          <a:ln w="28575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6687" y="3365980"/>
            <a:ext cx="6800602" cy="1478844"/>
          </a:xfrm>
          <a:prstGeom prst="rect">
            <a:avLst/>
          </a:prstGeom>
          <a:noFill/>
          <a:ln w="28575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module-name: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模块标识，可以省略。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array-of-dependencies: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所依赖的模块，可以省略。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module-factory-or-object: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模块的实现，或者一个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7220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FF99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关键特性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68034" y="833096"/>
            <a:ext cx="8029699" cy="17400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规范是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开发的一次重要尝试，它以简单而优雅的方式统一了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的模块定义和加载机制，并迅速得到很多框架的认可和采纳。</a:t>
            </a:r>
          </a:p>
        </p:txBody>
      </p:sp>
      <p:sp>
        <p:nvSpPr>
          <p:cNvPr id="18" name="矩形 17"/>
          <p:cNvSpPr/>
          <p:nvPr/>
        </p:nvSpPr>
        <p:spPr>
          <a:xfrm>
            <a:off x="946067" y="2860405"/>
            <a:ext cx="7159354" cy="1478844"/>
          </a:xfrm>
          <a:prstGeom prst="rect">
            <a:avLst/>
          </a:prstGeom>
          <a:noFill/>
          <a:ln w="28575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FF9900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异步加载：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定义使用不阻塞浏览器的异步方式加载模块。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FF9900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模块定义：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规定了统一的模块定义和使用方法。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3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257798" y="4254833"/>
            <a:ext cx="2766952" cy="6734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响应式设计的独特之处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空心弧 11"/>
          <p:cNvSpPr/>
          <p:nvPr/>
        </p:nvSpPr>
        <p:spPr>
          <a:xfrm>
            <a:off x="2814403" y="3403333"/>
            <a:ext cx="3558383" cy="3558383"/>
          </a:xfrm>
          <a:prstGeom prst="blockArc">
            <a:avLst>
              <a:gd name="adj1" fmla="val 10800000"/>
              <a:gd name="adj2" fmla="val 21599999"/>
              <a:gd name="adj3" fmla="val 5548"/>
            </a:avLst>
          </a:prstGeom>
          <a:solidFill>
            <a:srgbClr val="99FF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05619" y="3136840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70811" y="4329353"/>
            <a:ext cx="568891" cy="568891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38016" y="4329444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11090" y="3502627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49883" y="3502627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57003" y="1251530"/>
            <a:ext cx="1315508" cy="131550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一套项目代码</a:t>
            </a:r>
          </a:p>
        </p:txBody>
      </p:sp>
      <p:sp>
        <p:nvSpPr>
          <p:cNvPr id="19" name="椭圆 18"/>
          <p:cNvSpPr/>
          <p:nvPr/>
        </p:nvSpPr>
        <p:spPr>
          <a:xfrm>
            <a:off x="7032660" y="1171690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不会因终端升级导致不可用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98075" y="1213282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URL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78244" y="1171690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一套开发环境</a:t>
            </a:r>
          </a:p>
        </p:txBody>
      </p:sp>
      <p:sp>
        <p:nvSpPr>
          <p:cNvPr id="22" name="椭圆 21"/>
          <p:cNvSpPr/>
          <p:nvPr/>
        </p:nvSpPr>
        <p:spPr>
          <a:xfrm>
            <a:off x="5524742" y="1209017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内容所见即所得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16200000" flipH="1">
            <a:off x="982656" y="3177969"/>
            <a:ext cx="1956659" cy="972296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27"/>
          <p:cNvCxnSpPr/>
          <p:nvPr/>
        </p:nvCxnSpPr>
        <p:spPr>
          <a:xfrm rot="5400000">
            <a:off x="6300588" y="3212700"/>
            <a:ext cx="1956659" cy="902834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7"/>
          <p:cNvCxnSpPr/>
          <p:nvPr/>
        </p:nvCxnSpPr>
        <p:spPr>
          <a:xfrm rot="16200000" flipH="1">
            <a:off x="2486773" y="3174932"/>
            <a:ext cx="1133504" cy="155215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27"/>
          <p:cNvCxnSpPr/>
          <p:nvPr/>
        </p:nvCxnSpPr>
        <p:spPr>
          <a:xfrm rot="5400000">
            <a:off x="5594957" y="3191682"/>
            <a:ext cx="1096026" cy="158892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27"/>
          <p:cNvCxnSpPr/>
          <p:nvPr/>
        </p:nvCxnSpPr>
        <p:spPr>
          <a:xfrm rot="16200000" flipH="1">
            <a:off x="4392531" y="2871222"/>
            <a:ext cx="408012" cy="1577"/>
          </a:xfrm>
          <a:prstGeom prst="bentConnector3">
            <a:avLst>
              <a:gd name="adj1" fmla="val 50000"/>
            </a:avLst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响应式设计的独特之处</a:t>
            </a:r>
          </a:p>
        </p:txBody>
      </p:sp>
    </p:spTree>
    <p:extLst>
      <p:ext uri="{BB962C8B-B14F-4D97-AF65-F5344CB8AC3E}">
        <p14:creationId xmlns:p14="http://schemas.microsoft.com/office/powerpoint/2010/main" val="3353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1633</Words>
  <Application>Microsoft Office PowerPoint</Application>
  <PresentationFormat>全屏显示(16:10)</PresentationFormat>
  <Paragraphs>267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黑体</vt:lpstr>
      <vt:lpstr>华文细黑</vt:lpstr>
      <vt:lpstr>宋体</vt:lpstr>
      <vt:lpstr>微软雅黑</vt:lpstr>
      <vt:lpstr>微软雅黑 Light</vt:lpstr>
      <vt:lpstr>Arial</vt:lpstr>
      <vt:lpstr>Arial Black</vt:lpstr>
      <vt:lpstr>Calibri</vt:lpstr>
      <vt:lpstr>Consolas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移动端html5开发实践</dc:title>
  <dc:creator>yi zheng</dc:creator>
  <cp:lastModifiedBy>颜廷宇</cp:lastModifiedBy>
  <cp:revision>172</cp:revision>
  <dcterms:created xsi:type="dcterms:W3CDTF">2013-11-12T09:36:53Z</dcterms:created>
  <dcterms:modified xsi:type="dcterms:W3CDTF">2014-03-02T14:31:07Z</dcterms:modified>
</cp:coreProperties>
</file>