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DD30-40AA-E268-2CAA-D761C8327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BBFBA-6D75-0181-B255-83021AAB1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D4B73-CF34-04A8-35BA-45B7BECB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83C-DD18-40E2-8F08-D2E4CB3BB32D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A228-73A3-ABDF-D14F-48F0B577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81CA2-1DFB-32B5-A0AA-5DE00465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4B6A-8C70-442F-87AD-7C91DF68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7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BEB2-CC67-1E28-BEF9-6516EC44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469FB-63A5-04B5-C771-6AD5406DF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2CD7-BEB7-A5F2-E8F8-ACBD242E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83C-DD18-40E2-8F08-D2E4CB3BB32D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61E6A-DADE-AA8D-7C77-3AC1A648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C8DF0-DC94-3800-3E05-D9688DE8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4B6A-8C70-442F-87AD-7C91DF68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02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47F44-3CA8-6355-9A6C-8D6400D67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7D7E4-297B-E2A4-8E43-42CFFABC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E0223-A7EB-3877-2530-CA3A6BC9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83C-DD18-40E2-8F08-D2E4CB3BB32D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F35A-9867-16B1-51B9-CADEA78F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F0A4-7F2D-7717-6C5E-3A8843AF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4B6A-8C70-442F-87AD-7C91DF68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5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225B-BC94-3745-A8E3-6748D813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A5584-919E-EB9D-63E0-32F16BEC1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5387-990A-E721-A7B9-BABAE2CE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83C-DD18-40E2-8F08-D2E4CB3BB32D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6B0BF-475C-5675-6F1F-8BC6D31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E1B42-9C63-53AB-F2E2-BA87B040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4B6A-8C70-442F-87AD-7C91DF68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F3E2-5C6A-03A0-FB97-11D68F9A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56D2C-344E-9FE0-B245-F17EFC04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4D4A0-19BB-EBA0-79B0-1D800DCB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83C-DD18-40E2-8F08-D2E4CB3BB32D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6409B-4668-1B5A-3089-D48EB66F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A437B-4AD3-6D5A-9F08-BC3528AD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4B6A-8C70-442F-87AD-7C91DF68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74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7540-4574-4715-C2E4-8A3D946D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6430-4AC5-72D6-71D2-219CD71D1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C33A1-6954-8FCE-8D40-8747F3CDF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63E1F-1647-4A00-705C-21909E3C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83C-DD18-40E2-8F08-D2E4CB3BB32D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85595-B2FD-C3D2-4718-0B7B2690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E1E51-9B10-6E9A-CC6B-57312872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4B6A-8C70-442F-87AD-7C91DF68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4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33AB-A3F2-1C7D-8B53-77E230C7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CB5C4-2226-D4F1-7B6A-E7D50D48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AFE1E-CD5A-FD90-475E-026611A82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08391-3765-EE86-AA05-A764BF4FF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95DD8-19CB-CB37-C035-A870E6474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7365F-3F7B-03DA-C8A1-32EEC2B4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83C-DD18-40E2-8F08-D2E4CB3BB32D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391FF-3815-E110-C092-CDA86C18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C0B22-0C44-6972-D6EA-3018365B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4B6A-8C70-442F-87AD-7C91DF68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5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9A6E-DE9C-C2D3-B921-AF8ABA2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7734D-479F-DA60-A485-0B83B606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83C-DD18-40E2-8F08-D2E4CB3BB32D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0A396-07C0-521C-ECEB-C40CC281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348D6-DE17-BEF9-6B60-CCB2B9E6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4B6A-8C70-442F-87AD-7C91DF68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92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5295D-8B21-E62D-E683-478792F4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83C-DD18-40E2-8F08-D2E4CB3BB32D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EDF41-765C-2AA1-1981-7CF4B50B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97CA7-C027-6B95-2463-3657CCD1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4B6A-8C70-442F-87AD-7C91DF68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8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5165-30F2-0537-711E-50126638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A26E-F45E-8229-256B-C1A3E5597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A99AB-F617-BBB0-55C7-C9E349C5B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0F2A5-AE61-7C80-3DE6-25B83279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83C-DD18-40E2-8F08-D2E4CB3BB32D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7D3B7-A421-6ED4-8327-33D0F83A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9C7AE-3AA0-A0D5-A88F-FF2B5AA0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4B6A-8C70-442F-87AD-7C91DF68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5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CCCB-76A7-FB84-0AF2-16B1348B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5A738-39DB-2DB4-E08F-54448A47B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4EB45-E601-C175-4940-937B08A1A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DD935-053C-7D3E-E916-28012CF2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83C-DD18-40E2-8F08-D2E4CB3BB32D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C2C58-BD8B-5974-19EC-471C1295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F48E7-D0F6-839C-9A44-239EDD75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4B6A-8C70-442F-87AD-7C91DF68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14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AB0B7-DE1C-BABB-1505-D4766C54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30175-680F-87F9-2782-F6A640C42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13CE0-A30D-4A93-428D-7B02FC2E3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483C-DD18-40E2-8F08-D2E4CB3BB32D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44B12-8840-E5A0-FE79-0AEACD669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1DAC5-37E7-B7EB-FD8F-F8867B856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4B6A-8C70-442F-87AD-7C91DF68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93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1B4CA19-5410-5655-CBFD-3D032246349C}"/>
              </a:ext>
            </a:extLst>
          </p:cNvPr>
          <p:cNvSpPr/>
          <p:nvPr/>
        </p:nvSpPr>
        <p:spPr>
          <a:xfrm>
            <a:off x="784256" y="2744433"/>
            <a:ext cx="1518081" cy="923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NEW7080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62D805-AF6D-2BEF-2FD4-9B6E088253E3}"/>
              </a:ext>
            </a:extLst>
          </p:cNvPr>
          <p:cNvSpPr/>
          <p:nvPr/>
        </p:nvSpPr>
        <p:spPr>
          <a:xfrm>
            <a:off x="580069" y="1689753"/>
            <a:ext cx="4106231" cy="276159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4BB9A6-B3DE-8EF5-7A7D-52E02F06D7EF}"/>
              </a:ext>
            </a:extLst>
          </p:cNvPr>
          <p:cNvSpPr/>
          <p:nvPr/>
        </p:nvSpPr>
        <p:spPr>
          <a:xfrm>
            <a:off x="4909534" y="1689753"/>
            <a:ext cx="5727986" cy="276159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E7EB85-B636-604E-FBB2-67E3A722C3DC}"/>
              </a:ext>
            </a:extLst>
          </p:cNvPr>
          <p:cNvSpPr/>
          <p:nvPr/>
        </p:nvSpPr>
        <p:spPr>
          <a:xfrm>
            <a:off x="722853" y="2105240"/>
            <a:ext cx="1640886" cy="2201663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B9E54-D7BD-5A08-76F5-785BCCDA42BB}"/>
              </a:ext>
            </a:extLst>
          </p:cNvPr>
          <p:cNvSpPr txBox="1"/>
          <p:nvPr/>
        </p:nvSpPr>
        <p:spPr>
          <a:xfrm>
            <a:off x="1192078" y="173590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B08F5-A749-3686-FC9A-25E0E82E4607}"/>
              </a:ext>
            </a:extLst>
          </p:cNvPr>
          <p:cNvSpPr/>
          <p:nvPr/>
        </p:nvSpPr>
        <p:spPr>
          <a:xfrm>
            <a:off x="2975748" y="2105239"/>
            <a:ext cx="1640886" cy="2201663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73E456-6991-4444-AE7B-562F085CD2C5}"/>
              </a:ext>
            </a:extLst>
          </p:cNvPr>
          <p:cNvSpPr/>
          <p:nvPr/>
        </p:nvSpPr>
        <p:spPr>
          <a:xfrm>
            <a:off x="3198982" y="2318305"/>
            <a:ext cx="1233996" cy="2840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TableIV_data.do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2DE71E-CDC1-74C9-D000-735D1B51E76C}"/>
              </a:ext>
            </a:extLst>
          </p:cNvPr>
          <p:cNvSpPr/>
          <p:nvPr/>
        </p:nvSpPr>
        <p:spPr>
          <a:xfrm>
            <a:off x="3198982" y="3809755"/>
            <a:ext cx="1233996" cy="2840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TableVI_data.do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BFF667-D3B7-43FB-F55E-D9CF639CB5C5}"/>
              </a:ext>
            </a:extLst>
          </p:cNvPr>
          <p:cNvSpPr/>
          <p:nvPr/>
        </p:nvSpPr>
        <p:spPr>
          <a:xfrm>
            <a:off x="3203420" y="3064030"/>
            <a:ext cx="1233996" cy="2840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TableV_data.do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1AE501-144B-06ED-F072-ACB5C2B5E2A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 flipV="1">
            <a:off x="2302337" y="2460348"/>
            <a:ext cx="896645" cy="74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C1BC95-9D03-938F-EBEB-2CDF36A78DED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2302337" y="3206072"/>
            <a:ext cx="896645" cy="74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1A8B02-EE1F-04DE-B0D5-3DCBD6E737FB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>
            <a:off x="2302337" y="3206072"/>
            <a:ext cx="9010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5B672A9-EE69-2A25-650C-97134B899084}"/>
              </a:ext>
            </a:extLst>
          </p:cNvPr>
          <p:cNvSpPr txBox="1"/>
          <p:nvPr/>
        </p:nvSpPr>
        <p:spPr>
          <a:xfrm>
            <a:off x="3444973" y="168975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BD8814-3CE9-D60C-7322-42D2F2684277}"/>
              </a:ext>
            </a:extLst>
          </p:cNvPr>
          <p:cNvSpPr txBox="1"/>
          <p:nvPr/>
        </p:nvSpPr>
        <p:spPr>
          <a:xfrm>
            <a:off x="2296393" y="117979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Build</a:t>
            </a:r>
            <a:endParaRPr lang="zh-CN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128220-2BA3-18B7-B97D-23A1C2E926D1}"/>
              </a:ext>
            </a:extLst>
          </p:cNvPr>
          <p:cNvSpPr/>
          <p:nvPr/>
        </p:nvSpPr>
        <p:spPr>
          <a:xfrm>
            <a:off x="5223956" y="2318305"/>
            <a:ext cx="1330633" cy="2840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TableIV_data.dta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FC0BAF-D156-63C1-BB68-8BF8597F6FD9}"/>
              </a:ext>
            </a:extLst>
          </p:cNvPr>
          <p:cNvSpPr/>
          <p:nvPr/>
        </p:nvSpPr>
        <p:spPr>
          <a:xfrm>
            <a:off x="5223956" y="3809755"/>
            <a:ext cx="1326193" cy="2840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TableVI_data.dta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C8A39F-08EC-1F4D-2869-5D827A088DF0}"/>
              </a:ext>
            </a:extLst>
          </p:cNvPr>
          <p:cNvSpPr/>
          <p:nvPr/>
        </p:nvSpPr>
        <p:spPr>
          <a:xfrm>
            <a:off x="5228395" y="3064030"/>
            <a:ext cx="1326194" cy="2840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TableV_data.dta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D6C4B8-BEEB-4629-6EA1-D848529A757A}"/>
              </a:ext>
            </a:extLst>
          </p:cNvPr>
          <p:cNvSpPr/>
          <p:nvPr/>
        </p:nvSpPr>
        <p:spPr>
          <a:xfrm>
            <a:off x="5066609" y="2107358"/>
            <a:ext cx="1640886" cy="2201663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50AAD-BF31-3A63-F51F-E73F99E94ED0}"/>
              </a:ext>
            </a:extLst>
          </p:cNvPr>
          <p:cNvSpPr txBox="1"/>
          <p:nvPr/>
        </p:nvSpPr>
        <p:spPr>
          <a:xfrm>
            <a:off x="5477279" y="171815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51D6F-C197-DE5A-69C4-CC22A8163E66}"/>
              </a:ext>
            </a:extLst>
          </p:cNvPr>
          <p:cNvCxnSpPr>
            <a:cxnSpLocks/>
            <a:stCxn id="12" idx="3"/>
            <a:endCxn id="37" idx="1"/>
          </p:cNvCxnSpPr>
          <p:nvPr/>
        </p:nvCxnSpPr>
        <p:spPr>
          <a:xfrm>
            <a:off x="4432978" y="2460348"/>
            <a:ext cx="790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DE4DDA-F52A-8651-008A-79D93D5F8D4B}"/>
              </a:ext>
            </a:extLst>
          </p:cNvPr>
          <p:cNvCxnSpPr>
            <a:cxnSpLocks/>
            <a:stCxn id="14" idx="3"/>
            <a:endCxn id="39" idx="1"/>
          </p:cNvCxnSpPr>
          <p:nvPr/>
        </p:nvCxnSpPr>
        <p:spPr>
          <a:xfrm>
            <a:off x="4437416" y="3206073"/>
            <a:ext cx="790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5A6825-1E20-00FB-04A2-CBE4AD066B72}"/>
              </a:ext>
            </a:extLst>
          </p:cNvPr>
          <p:cNvCxnSpPr>
            <a:cxnSpLocks/>
          </p:cNvCxnSpPr>
          <p:nvPr/>
        </p:nvCxnSpPr>
        <p:spPr>
          <a:xfrm>
            <a:off x="4432978" y="3951797"/>
            <a:ext cx="1348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E476CF5-5480-950C-5446-0562C6EFA610}"/>
              </a:ext>
            </a:extLst>
          </p:cNvPr>
          <p:cNvSpPr/>
          <p:nvPr/>
        </p:nvSpPr>
        <p:spPr>
          <a:xfrm>
            <a:off x="6899175" y="2105239"/>
            <a:ext cx="1640886" cy="2201663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CE3CB6-CF5E-4062-3137-6B8FC1EDCC4C}"/>
              </a:ext>
            </a:extLst>
          </p:cNvPr>
          <p:cNvSpPr txBox="1"/>
          <p:nvPr/>
        </p:nvSpPr>
        <p:spPr>
          <a:xfrm>
            <a:off x="7382827" y="169275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4E9D55-F71C-72B7-E9A9-0298DBEDBC0B}"/>
              </a:ext>
            </a:extLst>
          </p:cNvPr>
          <p:cNvSpPr/>
          <p:nvPr/>
        </p:nvSpPr>
        <p:spPr>
          <a:xfrm>
            <a:off x="7102620" y="2318305"/>
            <a:ext cx="1233996" cy="2840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TableIV.do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C29BB7-B5E4-AFD6-142E-D528808385BA}"/>
              </a:ext>
            </a:extLst>
          </p:cNvPr>
          <p:cNvSpPr/>
          <p:nvPr/>
        </p:nvSpPr>
        <p:spPr>
          <a:xfrm>
            <a:off x="7102620" y="3809755"/>
            <a:ext cx="1233996" cy="2840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TableVI.do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EF8D64-470E-2854-5E36-3359BD2273A3}"/>
              </a:ext>
            </a:extLst>
          </p:cNvPr>
          <p:cNvSpPr/>
          <p:nvPr/>
        </p:nvSpPr>
        <p:spPr>
          <a:xfrm>
            <a:off x="7107058" y="3064030"/>
            <a:ext cx="1233996" cy="2840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TableV.do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EB7187-BFCD-F570-4ADC-0F8AC18C7FF7}"/>
              </a:ext>
            </a:extLst>
          </p:cNvPr>
          <p:cNvCxnSpPr>
            <a:cxnSpLocks/>
            <a:stCxn id="37" idx="3"/>
            <a:endCxn id="54" idx="1"/>
          </p:cNvCxnSpPr>
          <p:nvPr/>
        </p:nvCxnSpPr>
        <p:spPr>
          <a:xfrm>
            <a:off x="6554589" y="2460348"/>
            <a:ext cx="548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987448-9476-C26D-7B42-59FF5169ECC1}"/>
              </a:ext>
            </a:extLst>
          </p:cNvPr>
          <p:cNvCxnSpPr>
            <a:cxnSpLocks/>
            <a:stCxn id="39" idx="3"/>
            <a:endCxn id="56" idx="1"/>
          </p:cNvCxnSpPr>
          <p:nvPr/>
        </p:nvCxnSpPr>
        <p:spPr>
          <a:xfrm>
            <a:off x="6554589" y="3206073"/>
            <a:ext cx="552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DD0E13-C1FD-A8D0-7D1A-C9FEED616A78}"/>
              </a:ext>
            </a:extLst>
          </p:cNvPr>
          <p:cNvCxnSpPr>
            <a:cxnSpLocks/>
            <a:stCxn id="38" idx="3"/>
            <a:endCxn id="55" idx="1"/>
          </p:cNvCxnSpPr>
          <p:nvPr/>
        </p:nvCxnSpPr>
        <p:spPr>
          <a:xfrm>
            <a:off x="6550149" y="3951798"/>
            <a:ext cx="552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536985E-9F51-F840-C574-812185CF353F}"/>
              </a:ext>
            </a:extLst>
          </p:cNvPr>
          <p:cNvSpPr/>
          <p:nvPr/>
        </p:nvSpPr>
        <p:spPr>
          <a:xfrm>
            <a:off x="8777839" y="2114978"/>
            <a:ext cx="1640886" cy="2201663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625311-C7A5-8341-A8D7-5B644E10B0F8}"/>
              </a:ext>
            </a:extLst>
          </p:cNvPr>
          <p:cNvSpPr txBox="1"/>
          <p:nvPr/>
        </p:nvSpPr>
        <p:spPr>
          <a:xfrm>
            <a:off x="9064321" y="171670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outcome</a:t>
            </a:r>
            <a:endParaRPr lang="zh-CN" alt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6367FB2-9C3A-DACF-70E0-1640C30C7817}"/>
              </a:ext>
            </a:extLst>
          </p:cNvPr>
          <p:cNvSpPr/>
          <p:nvPr/>
        </p:nvSpPr>
        <p:spPr>
          <a:xfrm>
            <a:off x="8975969" y="2318304"/>
            <a:ext cx="1233996" cy="2840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TableIV.doc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9D2F8C7-57EA-5136-AF05-7F404EB49E03}"/>
              </a:ext>
            </a:extLst>
          </p:cNvPr>
          <p:cNvSpPr/>
          <p:nvPr/>
        </p:nvSpPr>
        <p:spPr>
          <a:xfrm>
            <a:off x="8975969" y="3809754"/>
            <a:ext cx="1233996" cy="2840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TableVI.doc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AF4446-4823-F405-C7F5-8D9567610560}"/>
              </a:ext>
            </a:extLst>
          </p:cNvPr>
          <p:cNvSpPr/>
          <p:nvPr/>
        </p:nvSpPr>
        <p:spPr>
          <a:xfrm>
            <a:off x="8980407" y="3064029"/>
            <a:ext cx="1233996" cy="2840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TableV.doc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F74CEE-7B77-0797-2F4A-F880928F58D5}"/>
              </a:ext>
            </a:extLst>
          </p:cNvPr>
          <p:cNvCxnSpPr>
            <a:cxnSpLocks/>
            <a:stCxn id="54" idx="3"/>
            <a:endCxn id="70" idx="1"/>
          </p:cNvCxnSpPr>
          <p:nvPr/>
        </p:nvCxnSpPr>
        <p:spPr>
          <a:xfrm flipV="1">
            <a:off x="8336616" y="2460347"/>
            <a:ext cx="639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91FA431-F90B-5576-908A-FE22D2F37002}"/>
              </a:ext>
            </a:extLst>
          </p:cNvPr>
          <p:cNvCxnSpPr>
            <a:cxnSpLocks/>
          </p:cNvCxnSpPr>
          <p:nvPr/>
        </p:nvCxnSpPr>
        <p:spPr>
          <a:xfrm flipV="1">
            <a:off x="8346526" y="3206070"/>
            <a:ext cx="639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B8DE12-A68C-8FB7-4985-F8F36A22B522}"/>
              </a:ext>
            </a:extLst>
          </p:cNvPr>
          <p:cNvCxnSpPr>
            <a:cxnSpLocks/>
          </p:cNvCxnSpPr>
          <p:nvPr/>
        </p:nvCxnSpPr>
        <p:spPr>
          <a:xfrm flipV="1">
            <a:off x="8336616" y="3954227"/>
            <a:ext cx="639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5F346AE-1C64-6C34-F770-0EAFB6529BC4}"/>
              </a:ext>
            </a:extLst>
          </p:cNvPr>
          <p:cNvSpPr txBox="1"/>
          <p:nvPr/>
        </p:nvSpPr>
        <p:spPr>
          <a:xfrm>
            <a:off x="7286855" y="117979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85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Yifan Yang</dc:creator>
  <cp:lastModifiedBy>Yifan Yang</cp:lastModifiedBy>
  <cp:revision>16</cp:revision>
  <dcterms:created xsi:type="dcterms:W3CDTF">2023-09-04T19:46:50Z</dcterms:created>
  <dcterms:modified xsi:type="dcterms:W3CDTF">2023-09-04T19:57:48Z</dcterms:modified>
</cp:coreProperties>
</file>