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5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97232-B31E-4DDA-A349-CFCE946033EA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76C5E-9A67-4A70-9262-FF63E7E3E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413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97232-B31E-4DDA-A349-CFCE946033EA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76C5E-9A67-4A70-9262-FF63E7E3E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960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97232-B31E-4DDA-A349-CFCE946033EA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76C5E-9A67-4A70-9262-FF63E7E3E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914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97232-B31E-4DDA-A349-CFCE946033EA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76C5E-9A67-4A70-9262-FF63E7E3E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680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97232-B31E-4DDA-A349-CFCE946033EA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76C5E-9A67-4A70-9262-FF63E7E3E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850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97232-B31E-4DDA-A349-CFCE946033EA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76C5E-9A67-4A70-9262-FF63E7E3E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04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97232-B31E-4DDA-A349-CFCE946033EA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76C5E-9A67-4A70-9262-FF63E7E3E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563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97232-B31E-4DDA-A349-CFCE946033EA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76C5E-9A67-4A70-9262-FF63E7E3E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513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97232-B31E-4DDA-A349-CFCE946033EA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76C5E-9A67-4A70-9262-FF63E7E3E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45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97232-B31E-4DDA-A349-CFCE946033EA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76C5E-9A67-4A70-9262-FF63E7E3E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584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97232-B31E-4DDA-A349-CFCE946033EA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76C5E-9A67-4A70-9262-FF63E7E3E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260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3397232-B31E-4DDA-A349-CFCE946033EA}" type="datetimeFigureOut">
              <a:rPr lang="en-US" smtClean="0"/>
              <a:t>1/23/2021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F1B76C5E-9A67-4A70-9262-FF63E7E3E8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476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39008-F9F9-48D1-AB1C-1707DA9238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776138"/>
            <a:ext cx="9144000" cy="946134"/>
          </a:xfrm>
        </p:spPr>
        <p:txBody>
          <a:bodyPr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F666A6-B2BC-4E90-BC13-6FD609FE84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653" y="1615736"/>
            <a:ext cx="9046347" cy="452827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Key Points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Airlines have recovered quickly after major accidents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Airline industry revenue growth has been steady regardless of accidents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Airline industry usage growth has been steady regardless of accidents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Accidents occur less often for airlines than driving, mile for mile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Fatalities occur less often for airlines than driving, mile for mile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Airline travel imposes much less mortality risk than other uncommon causes of death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618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CA8E7-8377-42A1-AFBC-CC0D42FD8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10317"/>
            <a:ext cx="3502576" cy="143808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Specific Airlines Recover Quickly From Major Accidents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7699E6-8624-4129-A91C-2A9CFBFB8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2576" y="754653"/>
            <a:ext cx="7672596" cy="531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495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D57E357-AA95-4FF9-A9F2-9D9FCF600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9895" y="721504"/>
            <a:ext cx="7197754" cy="59060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2CA8E7-8377-42A1-AFBC-CC0D42FD8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21504"/>
            <a:ext cx="3488924" cy="182638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Airline Revenue Growth Has Been Steady Regardless of Fatal Accidents</a:t>
            </a:r>
          </a:p>
        </p:txBody>
      </p:sp>
    </p:spTree>
    <p:extLst>
      <p:ext uri="{BB962C8B-B14F-4D97-AF65-F5344CB8AC3E}">
        <p14:creationId xmlns:p14="http://schemas.microsoft.com/office/powerpoint/2010/main" val="25320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BC436E4-983D-497A-A25F-C7FDB129FB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8734" y="591424"/>
            <a:ext cx="7013705" cy="56751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2CA8E7-8377-42A1-AFBC-CC0D42FD8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42343"/>
            <a:ext cx="3435658" cy="1335031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Airline Usage Has Continued to Grow After Fatal Accidents</a:t>
            </a:r>
          </a:p>
        </p:txBody>
      </p:sp>
    </p:spTree>
    <p:extLst>
      <p:ext uri="{BB962C8B-B14F-4D97-AF65-F5344CB8AC3E}">
        <p14:creationId xmlns:p14="http://schemas.microsoft.com/office/powerpoint/2010/main" val="3736481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CA8E7-8377-42A1-AFBC-CC0D42FD8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7598" y="733143"/>
            <a:ext cx="3529889" cy="132556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Airline Accidents Are Less Frequent Than Driving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BEE78B-64C6-4358-A141-B4665D445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8778" y="842962"/>
            <a:ext cx="7181850" cy="51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183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CA8E7-8377-42A1-AFBC-CC0D42FD8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32652"/>
            <a:ext cx="3471169" cy="132556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Airline Fatalities Are Less Frequent Than Driving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423196-9C26-46C7-AFE5-200D6FDFE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135" y="732652"/>
            <a:ext cx="7667625" cy="551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992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CA8E7-8377-42A1-AFBC-CC0D42FD8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61594"/>
            <a:ext cx="3444536" cy="132556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To Put Airline Travel Risk in Perspective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0391B6-1587-491B-B800-E0022DDA6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5267" y="900592"/>
            <a:ext cx="8248650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363321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Custom 3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7F7F7F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104</TotalTime>
  <Words>115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Corbel</vt:lpstr>
      <vt:lpstr>Segoe UI</vt:lpstr>
      <vt:lpstr>Wingdings 2</vt:lpstr>
      <vt:lpstr>Frame</vt:lpstr>
      <vt:lpstr>Executive Summary</vt:lpstr>
      <vt:lpstr>Specific Airlines Recover Quickly From Major Accidents</vt:lpstr>
      <vt:lpstr>Airline Revenue Growth Has Been Steady Regardless of Fatal Accidents</vt:lpstr>
      <vt:lpstr>Airline Usage Has Continued to Grow After Fatal Accidents</vt:lpstr>
      <vt:lpstr>Airline Accidents Are Less Frequent Than Driving</vt:lpstr>
      <vt:lpstr>Airline Fatalities Are Less Frequent Than Driving</vt:lpstr>
      <vt:lpstr>To Put Airline Travel Risk in Perspective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Samuel Sears</dc:creator>
  <cp:lastModifiedBy>Samuel Sears</cp:lastModifiedBy>
  <cp:revision>11</cp:revision>
  <dcterms:created xsi:type="dcterms:W3CDTF">2021-01-24T00:40:42Z</dcterms:created>
  <dcterms:modified xsi:type="dcterms:W3CDTF">2021-01-24T02:24:57Z</dcterms:modified>
</cp:coreProperties>
</file>