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E107F-CC20-404D-9339-6E1949A210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C0FB44-EA73-44D3-BD1A-43D9EDA75242}">
      <dgm:prSet/>
      <dgm:spPr/>
      <dgm:t>
        <a:bodyPr/>
        <a:lstStyle/>
        <a:p>
          <a:r>
            <a:rPr lang="en-US"/>
            <a:t>Train word embedding model using entire dataset</a:t>
          </a:r>
        </a:p>
      </dgm:t>
    </dgm:pt>
    <dgm:pt modelId="{F4741EA8-E31F-42A4-AE01-78A9A7D480F3}" type="parTrans" cxnId="{7B166A58-23CA-4B99-8F39-1A222E6E9939}">
      <dgm:prSet/>
      <dgm:spPr/>
      <dgm:t>
        <a:bodyPr/>
        <a:lstStyle/>
        <a:p>
          <a:endParaRPr lang="en-US"/>
        </a:p>
      </dgm:t>
    </dgm:pt>
    <dgm:pt modelId="{F7B2DF10-5EBD-4C38-B3EB-A70BC8CEE694}" type="sibTrans" cxnId="{7B166A58-23CA-4B99-8F39-1A222E6E9939}">
      <dgm:prSet phldrT="1" phldr="0"/>
      <dgm:spPr/>
      <dgm:t>
        <a:bodyPr/>
        <a:lstStyle/>
        <a:p>
          <a:endParaRPr lang="en-US"/>
        </a:p>
      </dgm:t>
    </dgm:pt>
    <dgm:pt modelId="{1306ADF4-C156-455A-8376-E99210102B22}">
      <dgm:prSet/>
      <dgm:spPr/>
      <dgm:t>
        <a:bodyPr/>
        <a:lstStyle/>
        <a:p>
          <a:r>
            <a:rPr lang="en-US"/>
            <a:t>Transform sentences into vectors</a:t>
          </a:r>
        </a:p>
      </dgm:t>
    </dgm:pt>
    <dgm:pt modelId="{B1C7B5C8-552F-4060-9D61-52BF2BC2AF4D}" type="parTrans" cxnId="{E6FCB216-AAED-4CDE-A352-7C5C25DF6C38}">
      <dgm:prSet/>
      <dgm:spPr/>
      <dgm:t>
        <a:bodyPr/>
        <a:lstStyle/>
        <a:p>
          <a:endParaRPr lang="en-US"/>
        </a:p>
      </dgm:t>
    </dgm:pt>
    <dgm:pt modelId="{59770DB9-D613-40C1-96DA-B2F6D4EFDC71}" type="sibTrans" cxnId="{E6FCB216-AAED-4CDE-A352-7C5C25DF6C38}">
      <dgm:prSet phldrT="2" phldr="0"/>
      <dgm:spPr/>
      <dgm:t>
        <a:bodyPr/>
        <a:lstStyle/>
        <a:p>
          <a:endParaRPr lang="en-US"/>
        </a:p>
      </dgm:t>
    </dgm:pt>
    <dgm:pt modelId="{78228CFF-E4F4-4457-81B2-3BFB36BAC3DD}">
      <dgm:prSet/>
      <dgm:spPr/>
      <dgm:t>
        <a:bodyPr/>
        <a:lstStyle/>
        <a:p>
          <a:r>
            <a:rPr lang="en-US"/>
            <a:t>Fit clustering model</a:t>
          </a:r>
        </a:p>
      </dgm:t>
    </dgm:pt>
    <dgm:pt modelId="{E3C9EE2C-A8D8-4B25-9274-A7EF8DD5F6B6}" type="parTrans" cxnId="{0515A2C3-5B3C-4381-BE62-87C4EAD4A303}">
      <dgm:prSet/>
      <dgm:spPr/>
      <dgm:t>
        <a:bodyPr/>
        <a:lstStyle/>
        <a:p>
          <a:endParaRPr lang="en-US"/>
        </a:p>
      </dgm:t>
    </dgm:pt>
    <dgm:pt modelId="{C1BB5B2E-848F-44AD-A5EB-F177EB744408}" type="sibTrans" cxnId="{0515A2C3-5B3C-4381-BE62-87C4EAD4A303}">
      <dgm:prSet phldrT="3" phldr="0"/>
      <dgm:spPr/>
      <dgm:t>
        <a:bodyPr/>
        <a:lstStyle/>
        <a:p>
          <a:endParaRPr lang="en-US"/>
        </a:p>
      </dgm:t>
    </dgm:pt>
    <dgm:pt modelId="{CDA13491-ECF3-4935-9D23-0107FD69BFB9}">
      <dgm:prSet/>
      <dgm:spPr/>
      <dgm:t>
        <a:bodyPr/>
        <a:lstStyle/>
        <a:p>
          <a:r>
            <a:rPr lang="en-US"/>
            <a:t>Train / Test bot</a:t>
          </a:r>
        </a:p>
      </dgm:t>
    </dgm:pt>
    <dgm:pt modelId="{341142A9-F205-4761-A510-F9FD0FDAA508}" type="parTrans" cxnId="{9EBB4B85-8BA7-4570-A340-0E74AD8A07F1}">
      <dgm:prSet/>
      <dgm:spPr/>
      <dgm:t>
        <a:bodyPr/>
        <a:lstStyle/>
        <a:p>
          <a:endParaRPr lang="en-US"/>
        </a:p>
      </dgm:t>
    </dgm:pt>
    <dgm:pt modelId="{22289165-ED71-4753-96D7-8911A6FBBB8A}" type="sibTrans" cxnId="{9EBB4B85-8BA7-4570-A340-0E74AD8A07F1}">
      <dgm:prSet phldrT="4" phldr="0"/>
      <dgm:spPr/>
      <dgm:t>
        <a:bodyPr/>
        <a:lstStyle/>
        <a:p>
          <a:endParaRPr lang="en-US"/>
        </a:p>
      </dgm:t>
    </dgm:pt>
    <dgm:pt modelId="{B87D0B36-2DCB-4C37-BD3E-4A0C0E61B5F1}" type="pres">
      <dgm:prSet presAssocID="{C49E107F-CC20-404D-9339-6E1949A210F8}" presName="root" presStyleCnt="0">
        <dgm:presLayoutVars>
          <dgm:dir/>
          <dgm:resizeHandles val="exact"/>
        </dgm:presLayoutVars>
      </dgm:prSet>
      <dgm:spPr/>
    </dgm:pt>
    <dgm:pt modelId="{BAF8117F-0E2C-4B41-962C-A367C42A8B7B}" type="pres">
      <dgm:prSet presAssocID="{C49E107F-CC20-404D-9339-6E1949A210F8}" presName="container" presStyleCnt="0">
        <dgm:presLayoutVars>
          <dgm:dir/>
          <dgm:resizeHandles val="exact"/>
        </dgm:presLayoutVars>
      </dgm:prSet>
      <dgm:spPr/>
    </dgm:pt>
    <dgm:pt modelId="{F6E9A51D-BD11-4695-8E65-D2A186A5CBCC}" type="pres">
      <dgm:prSet presAssocID="{33C0FB44-EA73-44D3-BD1A-43D9EDA75242}" presName="compNode" presStyleCnt="0"/>
      <dgm:spPr/>
    </dgm:pt>
    <dgm:pt modelId="{02E0A7CD-0C84-44A2-A17F-91939BA58131}" type="pres">
      <dgm:prSet presAssocID="{33C0FB44-EA73-44D3-BD1A-43D9EDA75242}" presName="iconBgRect" presStyleLbl="bgShp" presStyleIdx="0" presStyleCnt="4"/>
      <dgm:spPr/>
    </dgm:pt>
    <dgm:pt modelId="{5F848238-47EA-48BA-A811-46DF1A0A4B1C}" type="pres">
      <dgm:prSet presAssocID="{33C0FB44-EA73-44D3-BD1A-43D9EDA752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E0BB3-CCC4-4F2C-A4E7-F23535FCFADE}" type="pres">
      <dgm:prSet presAssocID="{33C0FB44-EA73-44D3-BD1A-43D9EDA75242}" presName="spaceRect" presStyleCnt="0"/>
      <dgm:spPr/>
    </dgm:pt>
    <dgm:pt modelId="{FE581F86-F479-4A3A-9312-D30674FCFA3C}" type="pres">
      <dgm:prSet presAssocID="{33C0FB44-EA73-44D3-BD1A-43D9EDA75242}" presName="textRect" presStyleLbl="revTx" presStyleIdx="0" presStyleCnt="4">
        <dgm:presLayoutVars>
          <dgm:chMax val="1"/>
          <dgm:chPref val="1"/>
        </dgm:presLayoutVars>
      </dgm:prSet>
      <dgm:spPr/>
    </dgm:pt>
    <dgm:pt modelId="{295B526C-499D-4E3D-AB2E-58BB99BA2E17}" type="pres">
      <dgm:prSet presAssocID="{F7B2DF10-5EBD-4C38-B3EB-A70BC8CEE694}" presName="sibTrans" presStyleLbl="sibTrans2D1" presStyleIdx="0" presStyleCnt="0"/>
      <dgm:spPr/>
    </dgm:pt>
    <dgm:pt modelId="{8D3E336B-51E5-49BE-AFEC-4E2EB9F0407A}" type="pres">
      <dgm:prSet presAssocID="{1306ADF4-C156-455A-8376-E99210102B22}" presName="compNode" presStyleCnt="0"/>
      <dgm:spPr/>
    </dgm:pt>
    <dgm:pt modelId="{ABC026D7-FF49-4397-B777-7566A3F9C33B}" type="pres">
      <dgm:prSet presAssocID="{1306ADF4-C156-455A-8376-E99210102B22}" presName="iconBgRect" presStyleLbl="bgShp" presStyleIdx="1" presStyleCnt="4"/>
      <dgm:spPr/>
    </dgm:pt>
    <dgm:pt modelId="{A3237646-EFC0-4BBC-BAD3-04ABF2BB4CB5}" type="pres">
      <dgm:prSet presAssocID="{1306ADF4-C156-455A-8376-E99210102B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BBCD7D-2329-4865-8CBB-A16D56351187}" type="pres">
      <dgm:prSet presAssocID="{1306ADF4-C156-455A-8376-E99210102B22}" presName="spaceRect" presStyleCnt="0"/>
      <dgm:spPr/>
    </dgm:pt>
    <dgm:pt modelId="{B1E907A4-5DF7-4CFA-8234-9E0FD4DEE73A}" type="pres">
      <dgm:prSet presAssocID="{1306ADF4-C156-455A-8376-E99210102B22}" presName="textRect" presStyleLbl="revTx" presStyleIdx="1" presStyleCnt="4">
        <dgm:presLayoutVars>
          <dgm:chMax val="1"/>
          <dgm:chPref val="1"/>
        </dgm:presLayoutVars>
      </dgm:prSet>
      <dgm:spPr/>
    </dgm:pt>
    <dgm:pt modelId="{328B6BBA-B5B7-422C-ADFA-777FB6A7F62B}" type="pres">
      <dgm:prSet presAssocID="{59770DB9-D613-40C1-96DA-B2F6D4EFDC71}" presName="sibTrans" presStyleLbl="sibTrans2D1" presStyleIdx="0" presStyleCnt="0"/>
      <dgm:spPr/>
    </dgm:pt>
    <dgm:pt modelId="{64199A85-4DFC-4FD3-9120-C46E36BC7F5C}" type="pres">
      <dgm:prSet presAssocID="{78228CFF-E4F4-4457-81B2-3BFB36BAC3DD}" presName="compNode" presStyleCnt="0"/>
      <dgm:spPr/>
    </dgm:pt>
    <dgm:pt modelId="{2341905D-69C5-4831-8C14-30AA971E82DD}" type="pres">
      <dgm:prSet presAssocID="{78228CFF-E4F4-4457-81B2-3BFB36BAC3DD}" presName="iconBgRect" presStyleLbl="bgShp" presStyleIdx="2" presStyleCnt="4"/>
      <dgm:spPr/>
    </dgm:pt>
    <dgm:pt modelId="{E2B51F7B-CAA8-4CD3-9C39-9ED5698DEE90}" type="pres">
      <dgm:prSet presAssocID="{78228CFF-E4F4-4457-81B2-3BFB36BAC3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17FF19-118F-4D23-A51E-D8B0E2587F58}" type="pres">
      <dgm:prSet presAssocID="{78228CFF-E4F4-4457-81B2-3BFB36BAC3DD}" presName="spaceRect" presStyleCnt="0"/>
      <dgm:spPr/>
    </dgm:pt>
    <dgm:pt modelId="{232566CA-9A75-4B3E-97FC-09D79179C480}" type="pres">
      <dgm:prSet presAssocID="{78228CFF-E4F4-4457-81B2-3BFB36BAC3DD}" presName="textRect" presStyleLbl="revTx" presStyleIdx="2" presStyleCnt="4">
        <dgm:presLayoutVars>
          <dgm:chMax val="1"/>
          <dgm:chPref val="1"/>
        </dgm:presLayoutVars>
      </dgm:prSet>
      <dgm:spPr/>
    </dgm:pt>
    <dgm:pt modelId="{D55053D1-5D24-489C-A179-7682DB5487AD}" type="pres">
      <dgm:prSet presAssocID="{C1BB5B2E-848F-44AD-A5EB-F177EB744408}" presName="sibTrans" presStyleLbl="sibTrans2D1" presStyleIdx="0" presStyleCnt="0"/>
      <dgm:spPr/>
    </dgm:pt>
    <dgm:pt modelId="{E39BC378-245D-4DC7-973D-F446A0954CB6}" type="pres">
      <dgm:prSet presAssocID="{CDA13491-ECF3-4935-9D23-0107FD69BFB9}" presName="compNode" presStyleCnt="0"/>
      <dgm:spPr/>
    </dgm:pt>
    <dgm:pt modelId="{6FEFE4B5-1CFA-443E-9E70-F7C3DA372AED}" type="pres">
      <dgm:prSet presAssocID="{CDA13491-ECF3-4935-9D23-0107FD69BFB9}" presName="iconBgRect" presStyleLbl="bgShp" presStyleIdx="3" presStyleCnt="4"/>
      <dgm:spPr/>
    </dgm:pt>
    <dgm:pt modelId="{EF74DE6E-BD23-40EE-B8A3-FFC682D7E3E1}" type="pres">
      <dgm:prSet presAssocID="{CDA13491-ECF3-4935-9D23-0107FD69BF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ADBF0B4-51D9-4F5F-ADA7-AAE963BB7689}" type="pres">
      <dgm:prSet presAssocID="{CDA13491-ECF3-4935-9D23-0107FD69BFB9}" presName="spaceRect" presStyleCnt="0"/>
      <dgm:spPr/>
    </dgm:pt>
    <dgm:pt modelId="{F3B221CB-A71D-4D8E-8E3F-571E03633BAD}" type="pres">
      <dgm:prSet presAssocID="{CDA13491-ECF3-4935-9D23-0107FD69BF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FCB216-AAED-4CDE-A352-7C5C25DF6C38}" srcId="{C49E107F-CC20-404D-9339-6E1949A210F8}" destId="{1306ADF4-C156-455A-8376-E99210102B22}" srcOrd="1" destOrd="0" parTransId="{B1C7B5C8-552F-4060-9D61-52BF2BC2AF4D}" sibTransId="{59770DB9-D613-40C1-96DA-B2F6D4EFDC71}"/>
    <dgm:cxn modelId="{A6A80468-CA6C-406A-B801-D624A5DDEA50}" type="presOf" srcId="{1306ADF4-C156-455A-8376-E99210102B22}" destId="{B1E907A4-5DF7-4CFA-8234-9E0FD4DEE73A}" srcOrd="0" destOrd="0" presId="urn:microsoft.com/office/officeart/2018/2/layout/IconCircleList"/>
    <dgm:cxn modelId="{F74DE948-059C-4769-9CE7-F0D6BA553755}" type="presOf" srcId="{C49E107F-CC20-404D-9339-6E1949A210F8}" destId="{B87D0B36-2DCB-4C37-BD3E-4A0C0E61B5F1}" srcOrd="0" destOrd="0" presId="urn:microsoft.com/office/officeart/2018/2/layout/IconCircleList"/>
    <dgm:cxn modelId="{7B166A58-23CA-4B99-8F39-1A222E6E9939}" srcId="{C49E107F-CC20-404D-9339-6E1949A210F8}" destId="{33C0FB44-EA73-44D3-BD1A-43D9EDA75242}" srcOrd="0" destOrd="0" parTransId="{F4741EA8-E31F-42A4-AE01-78A9A7D480F3}" sibTransId="{F7B2DF10-5EBD-4C38-B3EB-A70BC8CEE694}"/>
    <dgm:cxn modelId="{49FF9D7A-124F-4437-9B84-42CECE24F1B5}" type="presOf" srcId="{CDA13491-ECF3-4935-9D23-0107FD69BFB9}" destId="{F3B221CB-A71D-4D8E-8E3F-571E03633BAD}" srcOrd="0" destOrd="0" presId="urn:microsoft.com/office/officeart/2018/2/layout/IconCircleList"/>
    <dgm:cxn modelId="{9EBB4B85-8BA7-4570-A340-0E74AD8A07F1}" srcId="{C49E107F-CC20-404D-9339-6E1949A210F8}" destId="{CDA13491-ECF3-4935-9D23-0107FD69BFB9}" srcOrd="3" destOrd="0" parTransId="{341142A9-F205-4761-A510-F9FD0FDAA508}" sibTransId="{22289165-ED71-4753-96D7-8911A6FBBB8A}"/>
    <dgm:cxn modelId="{3FDABD9B-2DAF-407A-B8BA-8094E70101D5}" type="presOf" srcId="{33C0FB44-EA73-44D3-BD1A-43D9EDA75242}" destId="{FE581F86-F479-4A3A-9312-D30674FCFA3C}" srcOrd="0" destOrd="0" presId="urn:microsoft.com/office/officeart/2018/2/layout/IconCircleList"/>
    <dgm:cxn modelId="{0515A2C3-5B3C-4381-BE62-87C4EAD4A303}" srcId="{C49E107F-CC20-404D-9339-6E1949A210F8}" destId="{78228CFF-E4F4-4457-81B2-3BFB36BAC3DD}" srcOrd="2" destOrd="0" parTransId="{E3C9EE2C-A8D8-4B25-9274-A7EF8DD5F6B6}" sibTransId="{C1BB5B2E-848F-44AD-A5EB-F177EB744408}"/>
    <dgm:cxn modelId="{65CE1CCD-A41D-451F-AA97-77B96CE091E9}" type="presOf" srcId="{F7B2DF10-5EBD-4C38-B3EB-A70BC8CEE694}" destId="{295B526C-499D-4E3D-AB2E-58BB99BA2E17}" srcOrd="0" destOrd="0" presId="urn:microsoft.com/office/officeart/2018/2/layout/IconCircleList"/>
    <dgm:cxn modelId="{D845C5D2-06EE-499E-B32A-BB00596B745A}" type="presOf" srcId="{C1BB5B2E-848F-44AD-A5EB-F177EB744408}" destId="{D55053D1-5D24-489C-A179-7682DB5487AD}" srcOrd="0" destOrd="0" presId="urn:microsoft.com/office/officeart/2018/2/layout/IconCircleList"/>
    <dgm:cxn modelId="{6F7B3ED3-C857-4815-8092-22C89B74227A}" type="presOf" srcId="{78228CFF-E4F4-4457-81B2-3BFB36BAC3DD}" destId="{232566CA-9A75-4B3E-97FC-09D79179C480}" srcOrd="0" destOrd="0" presId="urn:microsoft.com/office/officeart/2018/2/layout/IconCircleList"/>
    <dgm:cxn modelId="{92D964F1-728C-453F-B7F8-94C688989902}" type="presOf" srcId="{59770DB9-D613-40C1-96DA-B2F6D4EFDC71}" destId="{328B6BBA-B5B7-422C-ADFA-777FB6A7F62B}" srcOrd="0" destOrd="0" presId="urn:microsoft.com/office/officeart/2018/2/layout/IconCircleList"/>
    <dgm:cxn modelId="{72EEB87D-8ACC-4534-8533-D9FC8160661E}" type="presParOf" srcId="{B87D0B36-2DCB-4C37-BD3E-4A0C0E61B5F1}" destId="{BAF8117F-0E2C-4B41-962C-A367C42A8B7B}" srcOrd="0" destOrd="0" presId="urn:microsoft.com/office/officeart/2018/2/layout/IconCircleList"/>
    <dgm:cxn modelId="{BFF7ABD3-2F28-4DBE-9E3E-314DEAE8E300}" type="presParOf" srcId="{BAF8117F-0E2C-4B41-962C-A367C42A8B7B}" destId="{F6E9A51D-BD11-4695-8E65-D2A186A5CBCC}" srcOrd="0" destOrd="0" presId="urn:microsoft.com/office/officeart/2018/2/layout/IconCircleList"/>
    <dgm:cxn modelId="{EFF0E9A3-2327-41C3-B1D9-71ABBCE2D320}" type="presParOf" srcId="{F6E9A51D-BD11-4695-8E65-D2A186A5CBCC}" destId="{02E0A7CD-0C84-44A2-A17F-91939BA58131}" srcOrd="0" destOrd="0" presId="urn:microsoft.com/office/officeart/2018/2/layout/IconCircleList"/>
    <dgm:cxn modelId="{B4988FE0-5383-42B8-885C-90BEC220433B}" type="presParOf" srcId="{F6E9A51D-BD11-4695-8E65-D2A186A5CBCC}" destId="{5F848238-47EA-48BA-A811-46DF1A0A4B1C}" srcOrd="1" destOrd="0" presId="urn:microsoft.com/office/officeart/2018/2/layout/IconCircleList"/>
    <dgm:cxn modelId="{CC73F1FC-D340-436A-B019-192DDF02EF0E}" type="presParOf" srcId="{F6E9A51D-BD11-4695-8E65-D2A186A5CBCC}" destId="{744E0BB3-CCC4-4F2C-A4E7-F23535FCFADE}" srcOrd="2" destOrd="0" presId="urn:microsoft.com/office/officeart/2018/2/layout/IconCircleList"/>
    <dgm:cxn modelId="{E2C380E9-3E9B-438B-BF82-A10EFE14109C}" type="presParOf" srcId="{F6E9A51D-BD11-4695-8E65-D2A186A5CBCC}" destId="{FE581F86-F479-4A3A-9312-D30674FCFA3C}" srcOrd="3" destOrd="0" presId="urn:microsoft.com/office/officeart/2018/2/layout/IconCircleList"/>
    <dgm:cxn modelId="{DA27B076-2A8A-43DA-992C-5A719AF2B2E8}" type="presParOf" srcId="{BAF8117F-0E2C-4B41-962C-A367C42A8B7B}" destId="{295B526C-499D-4E3D-AB2E-58BB99BA2E17}" srcOrd="1" destOrd="0" presId="urn:microsoft.com/office/officeart/2018/2/layout/IconCircleList"/>
    <dgm:cxn modelId="{115DFCF0-1F16-467B-BCED-3CC7838EFCBF}" type="presParOf" srcId="{BAF8117F-0E2C-4B41-962C-A367C42A8B7B}" destId="{8D3E336B-51E5-49BE-AFEC-4E2EB9F0407A}" srcOrd="2" destOrd="0" presId="urn:microsoft.com/office/officeart/2018/2/layout/IconCircleList"/>
    <dgm:cxn modelId="{5D727EC2-B6CD-48E7-B0D5-4AD964CD13A3}" type="presParOf" srcId="{8D3E336B-51E5-49BE-AFEC-4E2EB9F0407A}" destId="{ABC026D7-FF49-4397-B777-7566A3F9C33B}" srcOrd="0" destOrd="0" presId="urn:microsoft.com/office/officeart/2018/2/layout/IconCircleList"/>
    <dgm:cxn modelId="{D6A3AA7E-43D5-462A-832B-94BF4465CFB2}" type="presParOf" srcId="{8D3E336B-51E5-49BE-AFEC-4E2EB9F0407A}" destId="{A3237646-EFC0-4BBC-BAD3-04ABF2BB4CB5}" srcOrd="1" destOrd="0" presId="urn:microsoft.com/office/officeart/2018/2/layout/IconCircleList"/>
    <dgm:cxn modelId="{50FF9998-56AD-41C5-B51B-B9F0E755375F}" type="presParOf" srcId="{8D3E336B-51E5-49BE-AFEC-4E2EB9F0407A}" destId="{82BBCD7D-2329-4865-8CBB-A16D56351187}" srcOrd="2" destOrd="0" presId="urn:microsoft.com/office/officeart/2018/2/layout/IconCircleList"/>
    <dgm:cxn modelId="{F8F88854-B71C-4D56-B647-39AE2A0ED445}" type="presParOf" srcId="{8D3E336B-51E5-49BE-AFEC-4E2EB9F0407A}" destId="{B1E907A4-5DF7-4CFA-8234-9E0FD4DEE73A}" srcOrd="3" destOrd="0" presId="urn:microsoft.com/office/officeart/2018/2/layout/IconCircleList"/>
    <dgm:cxn modelId="{344791B4-6932-4089-A659-6B60547D16D9}" type="presParOf" srcId="{BAF8117F-0E2C-4B41-962C-A367C42A8B7B}" destId="{328B6BBA-B5B7-422C-ADFA-777FB6A7F62B}" srcOrd="3" destOrd="0" presId="urn:microsoft.com/office/officeart/2018/2/layout/IconCircleList"/>
    <dgm:cxn modelId="{103C99AF-C5C1-423F-AEB3-0FBCFB6767B9}" type="presParOf" srcId="{BAF8117F-0E2C-4B41-962C-A367C42A8B7B}" destId="{64199A85-4DFC-4FD3-9120-C46E36BC7F5C}" srcOrd="4" destOrd="0" presId="urn:microsoft.com/office/officeart/2018/2/layout/IconCircleList"/>
    <dgm:cxn modelId="{83976B02-E9B0-4E08-9087-642B2521D1E1}" type="presParOf" srcId="{64199A85-4DFC-4FD3-9120-C46E36BC7F5C}" destId="{2341905D-69C5-4831-8C14-30AA971E82DD}" srcOrd="0" destOrd="0" presId="urn:microsoft.com/office/officeart/2018/2/layout/IconCircleList"/>
    <dgm:cxn modelId="{814F724E-FA1C-48D4-AB3C-0C5DBE21D174}" type="presParOf" srcId="{64199A85-4DFC-4FD3-9120-C46E36BC7F5C}" destId="{E2B51F7B-CAA8-4CD3-9C39-9ED5698DEE90}" srcOrd="1" destOrd="0" presId="urn:microsoft.com/office/officeart/2018/2/layout/IconCircleList"/>
    <dgm:cxn modelId="{19CD997E-E6CE-4AD2-A000-3C3AD48373EC}" type="presParOf" srcId="{64199A85-4DFC-4FD3-9120-C46E36BC7F5C}" destId="{9817FF19-118F-4D23-A51E-D8B0E2587F58}" srcOrd="2" destOrd="0" presId="urn:microsoft.com/office/officeart/2018/2/layout/IconCircleList"/>
    <dgm:cxn modelId="{2E6CCF0A-F437-40D3-95BD-8480964829B9}" type="presParOf" srcId="{64199A85-4DFC-4FD3-9120-C46E36BC7F5C}" destId="{232566CA-9A75-4B3E-97FC-09D79179C480}" srcOrd="3" destOrd="0" presId="urn:microsoft.com/office/officeart/2018/2/layout/IconCircleList"/>
    <dgm:cxn modelId="{26ADF07F-D3FB-44A0-B249-A4C37BE7AF90}" type="presParOf" srcId="{BAF8117F-0E2C-4B41-962C-A367C42A8B7B}" destId="{D55053D1-5D24-489C-A179-7682DB5487AD}" srcOrd="5" destOrd="0" presId="urn:microsoft.com/office/officeart/2018/2/layout/IconCircleList"/>
    <dgm:cxn modelId="{AA3E425C-1535-49BF-A619-6714D0552654}" type="presParOf" srcId="{BAF8117F-0E2C-4B41-962C-A367C42A8B7B}" destId="{E39BC378-245D-4DC7-973D-F446A0954CB6}" srcOrd="6" destOrd="0" presId="urn:microsoft.com/office/officeart/2018/2/layout/IconCircleList"/>
    <dgm:cxn modelId="{5050761C-034B-4AA1-92E6-06DD5DE01D37}" type="presParOf" srcId="{E39BC378-245D-4DC7-973D-F446A0954CB6}" destId="{6FEFE4B5-1CFA-443E-9E70-F7C3DA372AED}" srcOrd="0" destOrd="0" presId="urn:microsoft.com/office/officeart/2018/2/layout/IconCircleList"/>
    <dgm:cxn modelId="{EB5FA620-9C22-47DA-9087-3462BC0AC48A}" type="presParOf" srcId="{E39BC378-245D-4DC7-973D-F446A0954CB6}" destId="{EF74DE6E-BD23-40EE-B8A3-FFC682D7E3E1}" srcOrd="1" destOrd="0" presId="urn:microsoft.com/office/officeart/2018/2/layout/IconCircleList"/>
    <dgm:cxn modelId="{95EFA435-01B2-4E58-9F92-F5F28A147EFC}" type="presParOf" srcId="{E39BC378-245D-4DC7-973D-F446A0954CB6}" destId="{3ADBF0B4-51D9-4F5F-ADA7-AAE963BB7689}" srcOrd="2" destOrd="0" presId="urn:microsoft.com/office/officeart/2018/2/layout/IconCircleList"/>
    <dgm:cxn modelId="{816107C6-9125-4446-B2B8-CB1BC7C1BF78}" type="presParOf" srcId="{E39BC378-245D-4DC7-973D-F446A0954CB6}" destId="{F3B221CB-A71D-4D8E-8E3F-571E03633B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0A7CD-0C84-44A2-A17F-91939BA58131}">
      <dsp:nvSpPr>
        <dsp:cNvPr id="0" name=""/>
        <dsp:cNvSpPr/>
      </dsp:nvSpPr>
      <dsp:spPr>
        <a:xfrm>
          <a:off x="81240" y="16851"/>
          <a:ext cx="1268252" cy="12682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48238-47EA-48BA-A811-46DF1A0A4B1C}">
      <dsp:nvSpPr>
        <dsp:cNvPr id="0" name=""/>
        <dsp:cNvSpPr/>
      </dsp:nvSpPr>
      <dsp:spPr>
        <a:xfrm>
          <a:off x="347573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81F86-F479-4A3A-9312-D30674FCFA3C}">
      <dsp:nvSpPr>
        <dsp:cNvPr id="0" name=""/>
        <dsp:cNvSpPr/>
      </dsp:nvSpPr>
      <dsp:spPr>
        <a:xfrm>
          <a:off x="1621261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 word embedding model using entire dataset</a:t>
          </a:r>
        </a:p>
      </dsp:txBody>
      <dsp:txXfrm>
        <a:off x="1621261" y="16851"/>
        <a:ext cx="2989453" cy="1268252"/>
      </dsp:txXfrm>
    </dsp:sp>
    <dsp:sp modelId="{ABC026D7-FF49-4397-B777-7566A3F9C33B}">
      <dsp:nvSpPr>
        <dsp:cNvPr id="0" name=""/>
        <dsp:cNvSpPr/>
      </dsp:nvSpPr>
      <dsp:spPr>
        <a:xfrm>
          <a:off x="5131604" y="16851"/>
          <a:ext cx="1268252" cy="12682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37646-EFC0-4BBC-BAD3-04ABF2BB4CB5}">
      <dsp:nvSpPr>
        <dsp:cNvPr id="0" name=""/>
        <dsp:cNvSpPr/>
      </dsp:nvSpPr>
      <dsp:spPr>
        <a:xfrm>
          <a:off x="5397937" y="283184"/>
          <a:ext cx="735586" cy="735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907A4-5DF7-4CFA-8234-9E0FD4DEE73A}">
      <dsp:nvSpPr>
        <dsp:cNvPr id="0" name=""/>
        <dsp:cNvSpPr/>
      </dsp:nvSpPr>
      <dsp:spPr>
        <a:xfrm>
          <a:off x="6671625" y="16851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Transform sentences into vectors</a:t>
          </a:r>
        </a:p>
      </dsp:txBody>
      <dsp:txXfrm>
        <a:off x="6671625" y="16851"/>
        <a:ext cx="2989453" cy="1268252"/>
      </dsp:txXfrm>
    </dsp:sp>
    <dsp:sp modelId="{2341905D-69C5-4831-8C14-30AA971E82DD}">
      <dsp:nvSpPr>
        <dsp:cNvPr id="0" name=""/>
        <dsp:cNvSpPr/>
      </dsp:nvSpPr>
      <dsp:spPr>
        <a:xfrm>
          <a:off x="81240" y="1811533"/>
          <a:ext cx="1268252" cy="12682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51F7B-CAA8-4CD3-9C39-9ED5698DEE90}">
      <dsp:nvSpPr>
        <dsp:cNvPr id="0" name=""/>
        <dsp:cNvSpPr/>
      </dsp:nvSpPr>
      <dsp:spPr>
        <a:xfrm>
          <a:off x="347573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566CA-9A75-4B3E-97FC-09D79179C480}">
      <dsp:nvSpPr>
        <dsp:cNvPr id="0" name=""/>
        <dsp:cNvSpPr/>
      </dsp:nvSpPr>
      <dsp:spPr>
        <a:xfrm>
          <a:off x="1621261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Fit clustering model</a:t>
          </a:r>
        </a:p>
      </dsp:txBody>
      <dsp:txXfrm>
        <a:off x="1621261" y="1811533"/>
        <a:ext cx="2989453" cy="1268252"/>
      </dsp:txXfrm>
    </dsp:sp>
    <dsp:sp modelId="{6FEFE4B5-1CFA-443E-9E70-F7C3DA372AED}">
      <dsp:nvSpPr>
        <dsp:cNvPr id="0" name=""/>
        <dsp:cNvSpPr/>
      </dsp:nvSpPr>
      <dsp:spPr>
        <a:xfrm>
          <a:off x="5131604" y="1811533"/>
          <a:ext cx="1268252" cy="12682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4DE6E-BD23-40EE-B8A3-FFC682D7E3E1}">
      <dsp:nvSpPr>
        <dsp:cNvPr id="0" name=""/>
        <dsp:cNvSpPr/>
      </dsp:nvSpPr>
      <dsp:spPr>
        <a:xfrm>
          <a:off x="5397937" y="2077866"/>
          <a:ext cx="735586" cy="735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221CB-A71D-4D8E-8E3F-571E03633BAD}">
      <dsp:nvSpPr>
        <dsp:cNvPr id="0" name=""/>
        <dsp:cNvSpPr/>
      </dsp:nvSpPr>
      <dsp:spPr>
        <a:xfrm>
          <a:off x="6671625" y="1811533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 / Test bot</a:t>
          </a:r>
        </a:p>
      </dsp:txBody>
      <dsp:txXfrm>
        <a:off x="6671625" y="1811533"/>
        <a:ext cx="2989453" cy="126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510DA-E3AE-4A3A-BE0C-F4379A8B13F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1F86-9878-4122-B30D-A6A7C42E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machine-learning/building-a-conversational-business-intelligence-bot-with-amazon-lex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https://aws.amazon.com/blogs/machine-learning/building-a-conversational-business-intelligence-bot-with-amazon-lex/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1F86-9878-4122-B30D-A6A7C42E6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1F86-9878-4122-B30D-A6A7C42E66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4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CA15C2-00EB-43FE-945E-E9E2E7B8E4D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3421BC-4D90-49D9-A864-9830DB7B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measure-similarity-between-two-sentences-using-cosine-similarity/" TargetMode="External"/><Relationship Id="rId7" Type="http://schemas.openxmlformats.org/officeDocument/2006/relationships/hyperlink" Target="https://blog.bitext.com/free-customer-support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cluster.AgglomerativeClustering.html" TargetMode="External"/><Relationship Id="rId5" Type="http://schemas.openxmlformats.org/officeDocument/2006/relationships/hyperlink" Target="https://towardsdatascience.com/a-beginners-guide-to-word-embedding-with-gensim-word2vec-model-5970fa56cc92" TargetMode="External"/><Relationship Id="rId4" Type="http://schemas.openxmlformats.org/officeDocument/2006/relationships/hyperlink" Target="https://machinelearningmastery.com/develop-word-embeddings-python-gensi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182D-6F95-4551-B9C2-C85F76E91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/>
              <a:t>Chatbot Intent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47AB-8C19-4A09-8822-B062EBAE8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/>
              <a:t>Samuel Sears</a:t>
            </a:r>
          </a:p>
          <a:p>
            <a:r>
              <a:rPr lang="en-US"/>
              <a:t>Bellevue University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2AC2052F-01CA-42B5-92F4-F634ED360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619BE-742C-462C-9FB9-1AB5F5A3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Confusion Matrix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6997F-67B8-43FA-AEF2-70F519A8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540588"/>
            <a:ext cx="6202778" cy="34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42240-5654-473A-BF79-89C1702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/>
              <a:t>Resources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A9F1-289B-4C84-9A8B-F2964D19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Cosine Similarity Between Sentences: </a:t>
            </a:r>
            <a:r>
              <a:rPr lang="en-US" sz="1500" dirty="0">
                <a:hlinkClick r:id="rId3"/>
              </a:rPr>
              <a:t>https://www.geeksforgeeks.org/python-measure-similarity-between-two-sentences-using-cosine-similarity/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Word Embedding: </a:t>
            </a:r>
            <a:r>
              <a:rPr lang="en-US" sz="1500" dirty="0">
                <a:hlinkClick r:id="rId4"/>
              </a:rPr>
              <a:t>https://machinelearningmastery.com/develop-word-embeddings-python-gensim/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Word2Vec: </a:t>
            </a:r>
            <a:r>
              <a:rPr lang="en-US" sz="1500" dirty="0">
                <a:hlinkClick r:id="rId5"/>
              </a:rPr>
              <a:t>https://towardsdatascience.com/a-beginners-guide-to-word-embedding-with-gensim-word2vec-model-5970fa56cc92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 err="1"/>
              <a:t>AgglomerativeClustering</a:t>
            </a:r>
            <a:r>
              <a:rPr lang="en-US" sz="1500" dirty="0"/>
              <a:t>: </a:t>
            </a:r>
            <a:r>
              <a:rPr lang="en-US" sz="1500" dirty="0">
                <a:hlinkClick r:id="rId6"/>
              </a:rPr>
              <a:t>https://scikit-learn.org/stable/modules/generated/sklearn.cluster.AgglomerativeClustering.html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Dataset: </a:t>
            </a:r>
            <a:r>
              <a:rPr lang="en-US" sz="1500" dirty="0">
                <a:effectLst/>
                <a:latin typeface="Calibri" panose="020F0502020204030204" pitchFamily="34" charset="0"/>
                <a:hlinkClick r:id="rId7"/>
              </a:rPr>
              <a:t>https://blog.bitext.com/free-customer-support-dataset</a:t>
            </a:r>
            <a:endParaRPr lang="en-US" sz="1500" dirty="0">
              <a:effectLst/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8457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B1F7-1D00-4559-A121-31E30E99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US"/>
              <a:t>Chatbot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DB3A-A89E-469D-B78C-828AF1D7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r>
              <a:rPr lang="en-US" sz="2200"/>
              <a:t>Chatbots are trained to classify a user’s natural language as an intent</a:t>
            </a:r>
          </a:p>
          <a:p>
            <a:r>
              <a:rPr lang="en-US" sz="2200" b="1"/>
              <a:t>Intent</a:t>
            </a:r>
            <a:r>
              <a:rPr lang="en-US" sz="2200"/>
              <a:t> – A classification the bot is trained on using a group of similar utterances</a:t>
            </a:r>
          </a:p>
          <a:p>
            <a:r>
              <a:rPr lang="en-US" sz="2200" b="1"/>
              <a:t>Utterance</a:t>
            </a:r>
            <a:r>
              <a:rPr lang="en-US" sz="2200"/>
              <a:t> – What the user says to the bot</a:t>
            </a:r>
          </a:p>
          <a:p>
            <a:r>
              <a:rPr lang="en-US" sz="2200"/>
              <a:t>Once an intent is recognized, a programmed conversation may begin. (ex. AWS Lambda)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662D9-B9BD-40A7-A830-37D840E6A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593" y="1419819"/>
            <a:ext cx="3226968" cy="37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3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00D9-587E-441B-9AF5-763552D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712" y="876300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DC96-EA9C-44CA-99EC-F89119A8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Given a dataset of user utterances, how do we determine the intents?</a:t>
            </a:r>
          </a:p>
          <a:p>
            <a:pPr>
              <a:lnSpc>
                <a:spcPct val="90000"/>
              </a:lnSpc>
            </a:pPr>
            <a:r>
              <a:rPr lang="en-US" sz="2000"/>
              <a:t>Manually label the utterances one-by-one</a:t>
            </a:r>
          </a:p>
          <a:p>
            <a:pPr lvl="1">
              <a:lnSpc>
                <a:spcPct val="90000"/>
              </a:lnSpc>
            </a:pPr>
            <a:r>
              <a:rPr lang="en-US"/>
              <a:t>Too much time</a:t>
            </a:r>
          </a:p>
          <a:p>
            <a:pPr>
              <a:lnSpc>
                <a:spcPct val="90000"/>
              </a:lnSpc>
            </a:pPr>
            <a:r>
              <a:rPr lang="en-US" sz="2000"/>
              <a:t>Filter the utterances by keywords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words may mean the same thing – or the same words may mean different things</a:t>
            </a:r>
          </a:p>
          <a:p>
            <a:pPr>
              <a:lnSpc>
                <a:spcPct val="90000"/>
              </a:lnSpc>
            </a:pPr>
            <a:r>
              <a:rPr lang="en-US" sz="2000"/>
              <a:t>Deploy intents iteratively</a:t>
            </a:r>
          </a:p>
          <a:p>
            <a:pPr lvl="1">
              <a:lnSpc>
                <a:spcPct val="90000"/>
              </a:lnSpc>
            </a:pPr>
            <a:r>
              <a:rPr lang="en-US"/>
              <a:t>High chance of mistaking untrained utterances as trained ones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/>
              <a:t>Solution</a:t>
            </a:r>
            <a:r>
              <a:rPr lang="en-US" sz="2000"/>
              <a:t>: Cluster entire dataset of user utterances and use the resulting clusters as the intents.</a:t>
            </a:r>
          </a:p>
        </p:txBody>
      </p:sp>
    </p:spTree>
    <p:extLst>
      <p:ext uri="{BB962C8B-B14F-4D97-AF65-F5344CB8AC3E}">
        <p14:creationId xmlns:p14="http://schemas.microsoft.com/office/powerpoint/2010/main" val="168644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010D4-7CA5-4335-8175-A28C0D7A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D174-F04C-4646-85C8-94C76DA6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742" y="3996267"/>
            <a:ext cx="3461281" cy="188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/>
              <a:t>Bitext free dataset – customer support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8D0D04-6557-4FC3-8A12-A61B9DDAB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8259"/>
              </p:ext>
            </p:extLst>
          </p:nvPr>
        </p:nvGraphicFramePr>
        <p:xfrm>
          <a:off x="1779735" y="1011765"/>
          <a:ext cx="4598408" cy="4546736"/>
        </p:xfrm>
        <a:graphic>
          <a:graphicData uri="http://schemas.openxmlformats.org/drawingml/2006/table">
            <a:tbl>
              <a:tblPr firstRow="1" bandRow="1"/>
              <a:tblGrid>
                <a:gridCol w="2600923">
                  <a:extLst>
                    <a:ext uri="{9D8B030D-6E8A-4147-A177-3AD203B41FA5}">
                      <a16:colId xmlns:a16="http://schemas.microsoft.com/office/drawing/2014/main" val="2409735087"/>
                    </a:ext>
                  </a:extLst>
                </a:gridCol>
                <a:gridCol w="1997485">
                  <a:extLst>
                    <a:ext uri="{9D8B030D-6E8A-4147-A177-3AD203B41FA5}">
                      <a16:colId xmlns:a16="http://schemas.microsoft.com/office/drawing/2014/main" val="1522138054"/>
                    </a:ext>
                  </a:extLst>
                </a:gridCol>
              </a:tblGrid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Intents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utterance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78570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cancel_order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682055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change_order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06969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change_shipping_address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48132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check_cancellation_fee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134409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check_invoices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75475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check_payment_methods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95370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check_refund_policy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384349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complaint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95712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contact_customer_service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495200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contact_human_agent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36257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create_account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428005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delete_account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412807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delivery_options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901441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delivery_period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626491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edit_account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09658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get_invoice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785456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get_refund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39419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newsletter_subscription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43666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payment_issue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67443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place_order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462669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recover_password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74907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registration_problems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18194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719239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set_up_shipping_address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80640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switch_account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57642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track_order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8745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track_refund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931304"/>
                  </a:ext>
                </a:extLst>
              </a:tr>
              <a:tr h="1567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21672</a:t>
                      </a:r>
                      <a:endParaRPr lang="en-US" sz="7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1" marR="9181" marT="9181" marB="918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3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1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7303-FF03-4EF1-A4BB-0FF99997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Hierarchical Clustering with Cosine Similarity</a:t>
            </a:r>
            <a:br>
              <a:rPr lang="en-US" sz="2400"/>
            </a:br>
            <a:endParaRPr lang="en-US" sz="2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69AA5-6DD9-4513-AD3B-51042D05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Method:</a:t>
            </a:r>
          </a:p>
          <a:p>
            <a:pPr>
              <a:lnSpc>
                <a:spcPct val="90000"/>
              </a:lnSpc>
            </a:pPr>
            <a:r>
              <a:rPr lang="en-US" sz="1500"/>
              <a:t>Hierarchical clustering</a:t>
            </a:r>
          </a:p>
          <a:p>
            <a:pPr>
              <a:lnSpc>
                <a:spcPct val="90000"/>
              </a:lnSpc>
            </a:pPr>
            <a:r>
              <a:rPr lang="en-US" sz="1500"/>
              <a:t>Utterance -&gt; vectors</a:t>
            </a:r>
          </a:p>
          <a:p>
            <a:pPr>
              <a:lnSpc>
                <a:spcPct val="90000"/>
              </a:lnSpc>
            </a:pPr>
            <a:r>
              <a:rPr lang="en-US" sz="1500"/>
              <a:t>Cosine Similarity = distance measure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Issues:</a:t>
            </a:r>
          </a:p>
          <a:p>
            <a:pPr>
              <a:lnSpc>
                <a:spcPct val="90000"/>
              </a:lnSpc>
            </a:pPr>
            <a:r>
              <a:rPr lang="en-US" sz="1500"/>
              <a:t>Took too much time</a:t>
            </a:r>
          </a:p>
          <a:p>
            <a:pPr>
              <a:lnSpc>
                <a:spcPct val="90000"/>
              </a:lnSpc>
            </a:pPr>
            <a:r>
              <a:rPr lang="en-US" sz="1500"/>
              <a:t>Lexical similarity vs Semantic similarity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4BDFA-EFF0-43E6-8FAD-B0A9C3F3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840748"/>
            <a:ext cx="6240990" cy="474315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24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4D9A-569C-48FE-B93C-0FB2410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Clustering with Word2Vec Word Embedding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8BE5770-412A-4777-917D-A63E43F0C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69159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95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BEA0F-A108-4353-90A7-BF17D0B8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5CA3FF-C7B7-4925-839C-2964031A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F295FED-2731-4AE1-8A15-70625050D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4695954-F76F-43EF-9154-7F75A1F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259EAC8-11A2-41BF-9DED-1E0926E4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9E28710-F8B9-4D97-87F8-2FB672BE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BFA17A07-C153-4CAA-80DD-675249B9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DCEC0B-C4E5-43D6-9C25-53BA2F56D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57189C-DF1C-4D5E-A19C-DDCFBCA27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" r="-2" b="-2"/>
          <a:stretch/>
        </p:blipFill>
        <p:spPr>
          <a:xfrm>
            <a:off x="2279928" y="1172279"/>
            <a:ext cx="4151702" cy="4503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E5512-FF0B-4B95-A402-A8FDECB6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8" r="21184"/>
          <a:stretch/>
        </p:blipFill>
        <p:spPr>
          <a:xfrm>
            <a:off x="7075737" y="1172291"/>
            <a:ext cx="4151702" cy="45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0FFA84-2BEE-474E-85E3-7216C9ADA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r="4610" b="-1"/>
          <a:stretch/>
        </p:blipFill>
        <p:spPr>
          <a:xfrm>
            <a:off x="2397836" y="974724"/>
            <a:ext cx="8711055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8DD1D-7673-4E13-AD0E-D1B3002B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Results – 98% Accuracy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4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A2F1C-4131-4A45-B78A-7BB62465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788699"/>
            <a:ext cx="6202778" cy="29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8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415</Words>
  <Application>Microsoft Office PowerPoint</Application>
  <PresentationFormat>Widescreen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Chatbot Intent Architecture</vt:lpstr>
      <vt:lpstr>Chatbot Basics</vt:lpstr>
      <vt:lpstr>Problem</vt:lpstr>
      <vt:lpstr>Dataset</vt:lpstr>
      <vt:lpstr>Hierarchical Clustering with Cosine Similarity </vt:lpstr>
      <vt:lpstr>Clustering with Word2Vec Word Embedding</vt:lpstr>
      <vt:lpstr>PowerPoint Presentation</vt:lpstr>
      <vt:lpstr>PowerPoint Presentation</vt:lpstr>
      <vt:lpstr>Results – 98% Accuracy</vt:lpstr>
      <vt:lpstr>Confusion Matrix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Intent Architecture</dc:title>
  <dc:creator>Samuel Sears</dc:creator>
  <cp:lastModifiedBy>Samuel Sears</cp:lastModifiedBy>
  <cp:revision>3</cp:revision>
  <dcterms:created xsi:type="dcterms:W3CDTF">2020-07-26T17:49:41Z</dcterms:created>
  <dcterms:modified xsi:type="dcterms:W3CDTF">2020-07-26T19:29:34Z</dcterms:modified>
</cp:coreProperties>
</file>