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431001634"/>
        <c:axId val="373900958"/>
      </c:barChart>
      <c:catAx>
        <c:axId val="431001634"/>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73900958"/>
        <c:crosses val="autoZero"/>
        <c:lblAlgn val="ctr"/>
        <c:lblOffset val="100"/>
      </c:catAx>
      <c:valAx>
        <c:axId val="373900958"/>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431001634"/>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A1F878D4-8AD3-4AA3-95EB-A8E099B65FE0}">
                <a16:creationId xmlns:a16="http://schemas.microsoft.com/office/drawing/2010/main" id="{014377AB-A245-4C2C-A165-BF51BA5EE08E}"/>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19AEE5A1-6F42-4C34-91D0-59190380308A}">
                <a16:creationId xmlns:a16="http://schemas.microsoft.com/office/drawing/2010/main" id="{47C6A41E-1BFE-4143-B489-0D7B54596EF1}"/>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AC051386-F204-4EC5-BD0F-12EF2F5C7634}">
                <a16:creationId xmlns:a16="http://schemas.microsoft.com/office/drawing/2010/main" id="{2D44DB8F-3E31-4FA4-B372-40EA0E3684C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745A7ED-0B83-4710-863E-D04BC28D0A9B}">
                <a16:creationId xmlns:a16="http://schemas.microsoft.com/office/drawing/2010/main" id="{AAC65A20-13E8-4967-BDAF-454CACE096C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8AB367AA-D3EA-4E0D-9BE0-0CFB16E1C516}" type="datetime1">
              <a:t>9/6/2024</a:t>
            </a:fld>
            <a:endParaRPr dirty="0" lang="en-US"/>
          </a:p>
        </p:txBody>
      </p:sp>
      <p:sp>
        <p:nvSpPr>
          <p:cNvPr id="6" name="Holder 6">
            <a:extLst>
              <a:ext uri="{B8938A66-D60E-470F-AB36-31B7C5139AD2}">
                <a16:creationId xmlns:a16="http://schemas.microsoft.com/office/drawing/2010/main" id="{F61509C7-62F0-4A5D-B927-D3C35E45793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C4B95A1-0458-4DDF-9E55-0D0A377A0CE2}" type="slidenum"/>
            <a:endParaRPr dirty="0" lang="en-US"/>
          </a:p>
        </p:txBody>
      </p:sp>
    </p:spTree>
    <p:extLst>
      <p:ext uri="{B462272E-501A-4807-8E8D-60C3817D3E0C}">
        <p14:creationId xmlns:p14="http://schemas.microsoft.com/office/powerpoint/2010/main" val="1725610947118"/>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A3E418ED-15BB-410F-A420-799BD5ED488B}">
                <a16:creationId xmlns:a16="http://schemas.microsoft.com/office/drawing/2010/main" id="{47DC2AE3-EFC9-4977-ABEC-E1D61102DB9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2072DA5-BDBA-44F6-975F-8C8DA4A5B5A0}">
                <a16:creationId xmlns:a16="http://schemas.microsoft.com/office/drawing/2010/main" id="{AA1E9C20-8786-4BE7-BFD4-A236B32C0AC4}"/>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77C10944-9522-40C8-B1E1-0782740E1102}">
                <a16:creationId xmlns:a16="http://schemas.microsoft.com/office/drawing/2010/main" id="{C84E989E-1E9A-432C-AD28-36BC654BA664}"/>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979DB3E5-476F-4385-9E2F-32A4CF18614B}">
                <a16:creationId xmlns:a16="http://schemas.microsoft.com/office/drawing/2010/main" id="{BC40663B-12DF-4276-AA3C-98EBD204DE0F}"/>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62E25F8-A7EF-439C-A1B9-356B95D8D521}" type="datetime1">
              <a:t>9/6/2024</a:t>
            </a:fld>
            <a:endParaRPr dirty="0" lang="en-US"/>
          </a:p>
        </p:txBody>
      </p:sp>
      <p:sp>
        <p:nvSpPr>
          <p:cNvPr id="6" name="Holder 6">
            <a:extLst>
              <a:ext uri="{E5713882-12DD-41FD-8A7A-F3E91D331D95}">
                <a16:creationId xmlns:a16="http://schemas.microsoft.com/office/drawing/2010/main" id="{C4A523BC-DA47-4D73-901A-7BCADFD927DF}"/>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B3FC2C9-CB69-47BD-B7D8-8B558BBB8F89}" type="slidenum"/>
            <a:endParaRPr dirty="0" lang="en-US"/>
          </a:p>
        </p:txBody>
      </p:sp>
    </p:spTree>
    <p:extLst>
      <p:ext uri="{3D68FE7D-D474-4D35-A92C-EF34A9E0C5F3}">
        <p14:creationId xmlns:p14="http://schemas.microsoft.com/office/powerpoint/2010/main" val="172561094711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9AB9C42D-64BB-472F-A675-E03EBAB75C44}">
                <a16:creationId xmlns:a16="http://schemas.microsoft.com/office/drawing/2010/main" id="{247D57C2-D55A-41D2-9873-C9D509E1E708}"/>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556E322-74B8-477C-ABF6-49465AD7FE67}">
                <a16:creationId xmlns:a16="http://schemas.microsoft.com/office/drawing/2010/main" id="{139E40B9-96F9-4D2A-9D5E-11069A56BEEF}"/>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12367C96-897C-4BE3-8E7A-5DD425B7B99D}">
                <a16:creationId xmlns:a16="http://schemas.microsoft.com/office/drawing/2010/main" id="{206AA0E0-F65E-436D-9B2E-796B7AAB8920}"/>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D16B3215-B8B2-42E1-B047-64F38EA1BA8A}">
                <a16:creationId xmlns:a16="http://schemas.microsoft.com/office/drawing/2010/main" id="{D39734F4-A52C-47A7-BA3A-B997EEAC00A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99E68F16-78D4-4D43-B2E9-2E0B1506D0E8}">
                <a16:creationId xmlns:a16="http://schemas.microsoft.com/office/drawing/2010/main" id="{F6F8FD50-0BE3-4F2D-8F19-5D7F77D0D4B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8EFC359-9AC4-415C-AE89-B3297BF236DF}" type="datetime1">
              <a:t>9/6/2024</a:t>
            </a:fld>
            <a:endParaRPr dirty="0" lang="en-US"/>
          </a:p>
        </p:txBody>
      </p:sp>
      <p:sp>
        <p:nvSpPr>
          <p:cNvPr id="7" name="Holder 7">
            <a:extLst>
              <a:ext uri="{D6EFAA22-24CD-4CB2-B617-044BE236B77C}">
                <a16:creationId xmlns:a16="http://schemas.microsoft.com/office/drawing/2010/main" id="{CA9EC335-B17F-4FB0-AD0A-B617D74C023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7C4678D1-FABE-4034-8C43-EB9238525C23}" type="slidenum"/>
            <a:endParaRPr dirty="0" lang="en-US"/>
          </a:p>
        </p:txBody>
      </p:sp>
    </p:spTree>
    <p:extLst>
      <p:ext uri="{77C0428A-830A-4670-8B81-990DF8B1B122}">
        <p14:creationId xmlns:p14="http://schemas.microsoft.com/office/powerpoint/2010/main" val="172561094712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C58D543D-0839-4444-83B5-8049EFB9CA36}">
                <a16:creationId xmlns:a16="http://schemas.microsoft.com/office/drawing/2010/main" id="{FCA85F9D-BE69-413D-A7D0-952D10052B2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24443FA-39F3-451E-8FD9-1F5BB7AD5038}">
                <a16:creationId xmlns:a16="http://schemas.microsoft.com/office/drawing/2010/main" id="{24502C84-8CA9-4086-8E1D-D52BCFDAF3AC}"/>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F455A2A4-F3F0-4971-8D99-45B6E59C7ABF}">
                <a16:creationId xmlns:a16="http://schemas.microsoft.com/office/drawing/2010/main" id="{CCBEEA07-A7AB-4B4A-BE6F-02DEC32FB57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B863565-9409-461A-8463-F2A92428034B}" type="datetime1">
              <a:t>9/6/2024</a:t>
            </a:fld>
            <a:endParaRPr dirty="0" lang="en-US"/>
          </a:p>
        </p:txBody>
      </p:sp>
      <p:sp>
        <p:nvSpPr>
          <p:cNvPr id="5" name="Holder 5">
            <a:extLst>
              <a:ext uri="{443D1A90-E408-4319-875E-65E56E5538DC}">
                <a16:creationId xmlns:a16="http://schemas.microsoft.com/office/drawing/2010/main" id="{BF7337F2-7973-412D-8963-026A902D628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5FE1503-20CE-4C5C-BF1D-D5C432023173}" type="slidenum"/>
            <a:endParaRPr dirty="0" lang="en-US"/>
          </a:p>
        </p:txBody>
      </p:sp>
    </p:spTree>
    <p:extLst>
      <p:ext uri="{C768076C-3404-4355-B33B-148248D2D349}">
        <p14:creationId xmlns:p14="http://schemas.microsoft.com/office/powerpoint/2010/main" val="172561094712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FFF038AE-8257-4710-A969-28774B3F5EFF}">
                <a16:creationId xmlns:a16="http://schemas.microsoft.com/office/drawing/2010/main" id="{40663058-7E0B-48ED-8D51-235FA27EAB1C}"/>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5FECEF21-E64C-46FD-9043-12E60B6939C2}">
                <a16:creationId xmlns:a16="http://schemas.microsoft.com/office/drawing/2010/main" id="{C19BF247-147E-4B3C-B484-9F3EBB4C01D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1E25547-D9B6-420A-919E-3F96E5AB4D04}" type="datetime1">
              <a:t>9/6/2024</a:t>
            </a:fld>
            <a:endParaRPr dirty="0" lang="en-US"/>
          </a:p>
        </p:txBody>
      </p:sp>
      <p:sp>
        <p:nvSpPr>
          <p:cNvPr id="4" name="Holder 4">
            <a:extLst>
              <a:ext uri="{ED1F8B4E-EB45-4D45-AB20-43DD1FA0F41A}">
                <a16:creationId xmlns:a16="http://schemas.microsoft.com/office/drawing/2010/main" id="{761A246D-70CC-4DDB-8A69-A5B766EAA7D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A961EAF-2462-4B3B-843F-D320818FD383}" type="slidenum"/>
            <a:endParaRPr dirty="0" lang="en-US"/>
          </a:p>
        </p:txBody>
      </p:sp>
    </p:spTree>
    <p:extLst>
      <p:ext uri="{96B5E270-633D-4D16-A0E6-5C4C375EEEAA}">
        <p14:creationId xmlns:p14="http://schemas.microsoft.com/office/powerpoint/2010/main" val="1725610947124"/>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A9337FCC-7D49-4ED7-BAE8-FFBE7C3EB820}">
                <a16:creationId xmlns:a16="http://schemas.microsoft.com/office/drawing/2010/main" id="{2A997698-1ED2-4C6A-BA52-6878F9860AF9}"/>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8CFECD22-4547-4B3E-829A-ED1F71048B5B}">
                <a16:creationId xmlns:a16="http://schemas.microsoft.com/office/drawing/2010/main" id="{2DC3B12F-47B6-46B4-B12B-A2ED280E297E}"/>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18506DB0-B397-4F73-9A69-51023923F8B3}">
                <a16:creationId xmlns:a16="http://schemas.microsoft.com/office/drawing/2010/main" id="{E448956A-B0C3-4126-AE43-DB76DB391D4C}"/>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DFA565D8-D257-407B-BED3-B87BDBD19373}">
                <a16:creationId xmlns:a16="http://schemas.microsoft.com/office/drawing/2010/main" id="{48260F1C-E9FE-42EC-8CE1-7E6B299789BB}"/>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5B2B948B-B826-49A7-BCFD-9A07DD13FB99}">
                <a16:creationId xmlns:a16="http://schemas.microsoft.com/office/drawing/2010/main" id="{49590AA1-AC4E-4B93-AE4C-28FDBC8A9457}"/>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33656826-DE6B-42D5-A9BE-90CB1B22C144}">
                <a16:creationId xmlns:a16="http://schemas.microsoft.com/office/drawing/2010/main" id="{8CED42AA-D375-4758-A592-CC59A9FEF9B1}"/>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F01B38F0-146B-4E69-A21D-47FBD79C9B0B}">
                <a16:creationId xmlns:a16="http://schemas.microsoft.com/office/drawing/2010/main" id="{881E85CE-8BE4-4A8A-A4DF-345694BC2F07}"/>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E5D52CA9-DCE8-42F4-A176-A23CE69C087F}">
                <a16:creationId xmlns:a16="http://schemas.microsoft.com/office/drawing/2010/main" id="{6DDBF090-B8E5-4B60-A2C3-F115962D7B18}"/>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E0F817B4-D69C-42BD-ABF7-11DBE736B87B}">
                <a16:creationId xmlns:a16="http://schemas.microsoft.com/office/drawing/2010/main" id="{0013AC5E-4631-4525-8872-2EF18C6F8FC4}"/>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0D20723D-2AA3-4334-B492-A50FD978D531}">
                <a16:creationId xmlns:a16="http://schemas.microsoft.com/office/drawing/2010/main" id="{EB0B2DB2-C1F7-46D1-B913-64045D3EDC3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C9D0CF0C-878C-45AA-A63A-828EB592A4EE}">
                <a16:creationId xmlns:a16="http://schemas.microsoft.com/office/drawing/2010/main" id="{CFD54856-20D7-4F61-B7A5-B1056A80D5BB}"/>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951F1ED-5244-4D6B-AC2C-CE6B33AC8C58}">
                <a16:creationId xmlns:a16="http://schemas.microsoft.com/office/drawing/2010/main" id="{66EA4417-CFC0-4754-8AA8-DBA304037644}"/>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8A37FA1B-726B-4F4F-8265-F543BB522F90}">
                <a16:creationId xmlns:a16="http://schemas.microsoft.com/office/drawing/2010/main" id="{A31B7555-1666-44AB-904C-22EF1E49C2C7}"/>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D250F4BD-F3F4-4286-9A2B-3E0A5B73A1F4}">
                <a16:creationId xmlns:a16="http://schemas.microsoft.com/office/drawing/2010/main" id="{7618FB43-B548-4220-83E2-07237C6D3555}"/>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D9BD3186-CA86-44F1-ABDA-0D2050D8523F}" type="datetime1">
              <a:t>9/6/2024</a:t>
            </a:fld>
            <a:endParaRPr dirty="0" lang="en-US"/>
          </a:p>
        </p:txBody>
      </p:sp>
      <p:sp>
        <p:nvSpPr>
          <p:cNvPr id="16" name="Holder 6">
            <a:extLst>
              <a:ext uri="{A4768342-90A4-4168-A44B-38AE755A6AB6}">
                <a16:creationId xmlns:a16="http://schemas.microsoft.com/office/drawing/2010/main" id="{65585032-1FC5-41BB-978F-8CE43403303F}"/>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D87EFE72-E911-484A-9DA5-41E70ABAB61B}"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1FD91A9C-9A51-498A-B130-4C98F0E7DD45}">
                <a16:creationId xmlns:a16="http://schemas.microsoft.com/office/drawing/2010/main" id="{4E96EE80-45AD-44E8-B8C0-50540C96CD3D}"/>
              </a:ext>
            </a:extLst>
          </p:cNvPr>
          <p:cNvGrpSpPr/>
          <p:nvPr/>
        </p:nvGrpSpPr>
        <p:grpSpPr>
          <a:xfrm rot="0">
            <a:off x="876299" y="990600"/>
            <a:ext cx="1743075" cy="1333500"/>
            <a:chOff x="742950" y="1104900"/>
            <a:chExt cx="1743075" cy="1333500"/>
          </a:xfrm>
        </p:grpSpPr>
        <p:sp>
          <p:nvSpPr>
            <p:cNvPr id="3" name="object 3">
              <a:extLst>
                <a:ext uri="{BDFE264C-4A26-4A2E-A698-68EDBB2004B2}">
                  <a16:creationId xmlns:a16="http://schemas.microsoft.com/office/drawing/2010/main" id="{AB30E8F1-C204-4F92-B57B-94207C7D4367}"/>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43756461-18E4-4B73-B3BF-D1D356CD529A}">
                  <a16:creationId xmlns:a16="http://schemas.microsoft.com/office/drawing/2010/main" id="{C905B9CF-8BB2-49A1-BB95-C76DF2E7C5E1}"/>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C1A3FB1B-4AC6-430B-9FC0-BDDDCFD751D9}">
                <a16:creationId xmlns:a16="http://schemas.microsoft.com/office/drawing/2010/main" id="{AC8980D8-DF7B-4A7F-837E-860ABC2B6280}"/>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5A49D25C-18F1-4AC9-8068-07C4471B976D}">
                <a16:creationId xmlns:a16="http://schemas.microsoft.com/office/drawing/2010/main" id="{BD365E23-201F-4149-998E-5F3711CA1CA6}"/>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7F3D7341-28BB-42B9-B453-A936851E24C0}">
                <a16:creationId xmlns:a16="http://schemas.microsoft.com/office/drawing/2010/main" id="{9EDAE092-023B-4FE3-AD90-DC98085A8E64}"/>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7A34A184-8D07-4B58-8BEF-5E329FF0DC9F}">
                <a16:creationId xmlns:a16="http://schemas.microsoft.com/office/drawing/2010/main" id="{2AC8ED5C-092E-4755-BE98-89AFD6058604}"/>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82132FC5-2CFB-4603-97FD-7F563BDD621E}">
                <a16:creationId xmlns:a16="http://schemas.microsoft.com/office/drawing/2010/main" id="{A280EA8B-6B1C-42D7-82BE-BD2148FF8491}"/>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8CA692E-DA85-4812-82DC-048389FFABCB}" type="slidenum"/>
            <a:endParaRPr dirty="0" lang="en-US"/>
          </a:p>
        </p:txBody>
      </p:sp>
      <p:sp>
        <p:nvSpPr>
          <p:cNvPr id="10" name="TextBox 13">
            <a:extLst>
              <a:ext uri="{D73A7A67-2C7C-4CA1-A972-A86DF4621F5F}">
                <a16:creationId xmlns:a16="http://schemas.microsoft.com/office/drawing/2010/main" id="{BAAB0740-A56D-4652-891D-589CB4557F35}"/>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sebastinraj.s</a:t>
            </a:r>
          </a:p>
          <a:p>
            <a:pPr/>
            <a:r>
              <a:rPr dirty="0" lang="en-US" sz="2400"/>
              <a:t>REGISTER NO: 312205110</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3CD74683-52C7-4FAF-B587-0EFE90BB2EB5}">
        <p14:creationId xmlns:p14="http://schemas.microsoft.com/office/powerpoint/2010/main" val="1725610947127"/>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08488EF7-F776-4E5A-8A64-5DE27D7DC866}">
                <a16:creationId xmlns:a16="http://schemas.microsoft.com/office/drawing/2010/main" id="{2A815C80-E05E-4B99-B71D-7FA7233A48E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E8F5F836-20F2-4540-A0DA-005C83DD7A51}">
                <a16:creationId xmlns:a16="http://schemas.microsoft.com/office/drawing/2010/main" id="{EF6D5FCD-6C8B-4EE7-9367-72ECA0CC7D69}"/>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45928B3B-C117-4837-828B-5C123B2CFBD1}">
                <a16:creationId xmlns:a16="http://schemas.microsoft.com/office/drawing/2010/main" id="{AC5516CB-BF16-47F2-86F0-E4EAABD67662}"/>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6CA7C30C-4E50-4668-9224-C621F3A91849}" type="slidenum"/>
            <a:endParaRPr dirty="0" lang="en-US"/>
          </a:p>
        </p:txBody>
      </p:sp>
      <p:sp>
        <p:nvSpPr>
          <p:cNvPr id="5" name="object 8">
            <a:extLst>
              <a:ext uri="{95089910-F2F6-4D73-AB04-DCE79C293B60}">
                <a16:creationId xmlns:a16="http://schemas.microsoft.com/office/drawing/2010/main" id="{F4863460-18F6-4A98-9415-F675864E5873}"/>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E63FE24C-D9EB-4C2F-8D6E-2EBCAB11AC15}">
                <a16:creationId xmlns:a16="http://schemas.microsoft.com/office/drawing/2010/main" id="{DCF0C8DE-8462-4DDE-8814-389AEEE2433A}"/>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C79AAB8E-20A5-431C-AA86-F23165660CB4}">
        <p14:creationId xmlns:p14="http://schemas.microsoft.com/office/powerpoint/2010/main" val="172561094714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62DC43FA-9860-4447-89CD-6A47C2D1118D}">
                <a16:creationId xmlns:a16="http://schemas.microsoft.com/office/drawing/2010/main" id="{FA3E29DF-D2B0-4CEE-A68B-D9C40ACE7D8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B8AFDEA7-1E8E-4E93-8E09-046C3D0F421A}">
                <a16:creationId xmlns:a16="http://schemas.microsoft.com/office/drawing/2010/main" id="{471EC53E-7500-4529-ABBA-D3AECE60AA17}"/>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43D67D26-C9FB-4CDC-B752-DFEA9A18FDAB}">
                <a16:creationId xmlns:a16="http://schemas.microsoft.com/office/drawing/2010/main" id="{6050170A-5F9A-47FD-A048-0CD17340FA3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2D4D20C9-8B06-4DE0-B527-A454631A0DEA}">
                <a16:creationId xmlns:a16="http://schemas.microsoft.com/office/drawing/2010/main" id="{78C6F9FE-04B5-4E11-A56D-364ACF0A316C}"/>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D2D51337-4560-4396-953A-8881B545AB3F}">
                <a16:creationId xmlns:a16="http://schemas.microsoft.com/office/drawing/2010/main" id="{3ED9CB71-F916-43D8-91A0-02D5E3005330}"/>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E065557A-4AB9-41EE-BC0F-145E11A79721}">
                <a16:creationId xmlns:a16="http://schemas.microsoft.com/office/drawing/2010/main" id="{38688F73-D706-4A9E-A9B9-2324D5526C1A}"/>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BF14982B-D192-4EE2-AD5F-0E17BB577B48}" type="slidenum"/>
            <a:endParaRPr dirty="0" lang="en-US"/>
          </a:p>
        </p:txBody>
      </p:sp>
      <p:graphicFrame>
        <p:nvGraphicFramePr>
          <p:cNvPr id="8" name="图表 1">
            <a:extLst>
              <a:ext uri="{74D25EB7-6A51-4EFF-9A33-C858A13E1903}">
                <a16:creationId xmlns:a16="http://schemas.microsoft.com/office/drawing/2010/main" id="{AFC991A0-467B-4389-8FCF-FC4709F70BC7}"/>
              </a:ext>
            </a:extLst>
          </p:cNvPr>
          <p:cNvGraphicFramePr/>
          <p:nvPr/>
        </p:nvGraphicFramePr>
        <p:xfrm rot="0">
          <a:off x="1339763" y="1847330"/>
          <a:ext cx="8276388" cy="4353678"/>
        </p:xfrm>
        <a:graphic>
          <a:graphicData uri="http://schemas.openxmlformats.org/drawingml/2006/chart">
            <c:chart r:id="rId3"/>
          </a:graphicData>
        </a:graphic>
      </p:graphicFrame>
    </p:spTree>
    <p:extLst>
      <p:ext uri="{F026EB10-3CD9-4D9F-8396-81234991A97F}">
        <p14:creationId xmlns:p14="http://schemas.microsoft.com/office/powerpoint/2010/main" val="172561094715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80C30B7B-1382-4728-B2E9-E040D2BC7B35}">
                <a16:creationId xmlns:a16="http://schemas.microsoft.com/office/drawing/2010/main" id="{6EFC5F9E-F313-43F0-A05B-CBD37A7B039E}"/>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95B755DD-4679-4635-A843-10A50675BB6C}">
                <a16:creationId xmlns:a16="http://schemas.microsoft.com/office/drawing/2010/main" id="{6C7E9F7C-2C5F-43B5-8682-E9B18B41490E}"/>
              </a:ext>
            </a:extLst>
          </p:cNvPr>
          <p:cNvGraphicFramePr/>
          <p:nvPr/>
        </p:nvGraphicFramePr>
        <p:xfrm rot="0">
          <a:off x="609600" y="1577340"/>
          <a:ext cx="4335780" cy="3095235"/>
        </p:xfrm>
        <a:graphic>
          <a:graphicData uri="http://schemas.openxmlformats.org/drawingml/2006/chart">
            <c:chart r:id="rId2"/>
          </a:graphicData>
        </a:graphic>
      </p:graphicFrame>
    </p:spTree>
    <p:extLst>
      <p:ext uri="{B1530E3E-0539-450D-8E5D-504E39227218}">
        <p14:creationId xmlns:p14="http://schemas.microsoft.com/office/powerpoint/2010/main" val="1725610947158"/>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879FEF99-E88D-4D85-9856-18E1189BEED0}">
                <a16:creationId xmlns:a16="http://schemas.microsoft.com/office/drawing/2010/main" id="{461F9763-7502-4F1B-B9A2-4840CDEF3462}"/>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F4E45A9C-D5D3-4D5C-9B4A-3BF0D69AD905}">
                <a16:creationId xmlns:a16="http://schemas.microsoft.com/office/drawing/2010/main" id="{57FF4F03-7A99-4B54-9707-E37A1E38567C}"/>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BF3D2DA5-16DE-44DE-BE25-EF94D3C36A9A}">
        <p14:creationId xmlns:p14="http://schemas.microsoft.com/office/powerpoint/2010/main" val="1725610947159"/>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026FECDF-77A1-4D03-9B80-F7ECF374547D}">
                <a16:creationId xmlns:a16="http://schemas.microsoft.com/office/drawing/2010/main" id="{D0241B05-2B9E-4435-BCC2-9E702248BDE8}"/>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5F5B31C8-6FDA-40E1-9400-37E62D43B511}">
        <p14:creationId xmlns:p14="http://schemas.microsoft.com/office/powerpoint/2010/main" val="172561094716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1BDF3A81-AB37-44C2-9D6C-C1E2EB743B44}">
                <a16:creationId xmlns:a16="http://schemas.microsoft.com/office/drawing/2010/main" id="{E1C94FD1-5B4F-4FEA-B26F-E9C8DB3C928C}"/>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66ED9FA6-21AB-489E-81ED-71C3E685A8FB}">
                <a16:creationId xmlns:a16="http://schemas.microsoft.com/office/drawing/2010/main" id="{09A0C197-4F87-475F-A9C6-4350A5F5F422}"/>
              </a:ext>
            </a:extLst>
          </p:cNvPr>
          <p:cNvGrpSpPr/>
          <p:nvPr/>
        </p:nvGrpSpPr>
        <p:grpSpPr>
          <a:xfrm rot="0">
            <a:off x="7443849" y="0"/>
            <a:ext cx="4752975" cy="6863080"/>
            <a:chOff x="7443849" y="0"/>
            <a:chExt cx="4752975" cy="6863080"/>
          </a:xfrm>
        </p:grpSpPr>
        <p:sp>
          <p:nvSpPr>
            <p:cNvPr id="4" name="object 4">
              <a:extLst>
                <a:ext uri="{477C2C32-D626-45F0-B39D-A354D8C971CF}">
                  <a16:creationId xmlns:a16="http://schemas.microsoft.com/office/drawing/2010/main" id="{C78C8F1A-F596-47CF-AC19-20B6B633EA59}"/>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C1DF7156-5795-4190-B5BB-C386D4538486}">
                  <a16:creationId xmlns:a16="http://schemas.microsoft.com/office/drawing/2010/main" id="{DFFF6B68-389E-4256-BA4A-4ECFEB2EDFC3}"/>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F644151-DE1F-4E2A-9046-A4F3AB86ED4B}">
                  <a16:creationId xmlns:a16="http://schemas.microsoft.com/office/drawing/2010/main" id="{76FA62E1-65B7-4EF1-AC14-6E808321BA6D}"/>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5F5CC265-53F9-4FA2-BC09-1D1DA0D471AC}">
                  <a16:creationId xmlns:a16="http://schemas.microsoft.com/office/drawing/2010/main" id="{5B386617-F910-4789-9570-8FCA86F8D7E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A9EC4AC9-06B9-496C-8522-1F348F3140B7}">
                  <a16:creationId xmlns:a16="http://schemas.microsoft.com/office/drawing/2010/main" id="{E58FA1EE-A5E1-4597-AE8D-87C0C59D7C3B}"/>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741AC9B0-B684-41B7-B94C-1AA520C1BD1E}">
                  <a16:creationId xmlns:a16="http://schemas.microsoft.com/office/drawing/2010/main" id="{D658F6C2-3D33-4DBC-91D8-FB94DA61669F}"/>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20218F0-64B3-4C16-9D14-73FC872DCED9}">
                  <a16:creationId xmlns:a16="http://schemas.microsoft.com/office/drawing/2010/main" id="{093228EE-3C77-419D-BB5C-F34E3A951266}"/>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3A23E7EA-22E9-4F3D-AC5F-D4629F297BC4}">
                  <a16:creationId xmlns:a16="http://schemas.microsoft.com/office/drawing/2010/main" id="{975B3ED8-0036-40FA-854F-9102AFAB7613}"/>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A0C5BCFE-5DA0-4A21-B8F7-7DABE560F3B6}">
                  <a16:creationId xmlns:a16="http://schemas.microsoft.com/office/drawing/2010/main" id="{AA12B0DD-03FC-4C52-9904-41A2B49EFA8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8422A483-886F-48CD-99A8-6363EDD30B4A}">
                <a16:creationId xmlns:a16="http://schemas.microsoft.com/office/drawing/2010/main" id="{FD2F7CDA-D7AF-40A3-BBC8-6E4B4534D282}"/>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C661B717-B4A0-4307-BB3E-186D5414A4CF}">
                <a16:creationId xmlns:a16="http://schemas.microsoft.com/office/drawing/2010/main" id="{17224A02-147A-47E7-8BDB-254C802C171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CA7D4CEB-98E9-4C34-A543-C4205FC497DA}">
                <a16:creationId xmlns:a16="http://schemas.microsoft.com/office/drawing/2010/main" id="{F862FD0E-BEBB-4AE0-971A-8BF90B0F6331}"/>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8BB6AD89-9A31-4604-A3B6-5D36C7EEA5BE}">
                <a16:creationId xmlns:a16="http://schemas.microsoft.com/office/drawing/2010/main" id="{08B4B813-7C89-4825-ACAA-308B340D237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7B54BC12-1099-4713-8376-B73A713B8FB0}">
                <a16:creationId xmlns:a16="http://schemas.microsoft.com/office/drawing/2010/main" id="{FFB148EB-AB7D-4670-BEC4-F123E18A8923}"/>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2C3D6144-649B-4C64-9FED-FB2F3A955306}">
                <a16:creationId xmlns:a16="http://schemas.microsoft.com/office/drawing/2010/main" id="{7F105D15-4D26-4ECA-8A86-2B82CBB5886B}"/>
              </a:ext>
            </a:extLst>
          </p:cNvPr>
          <p:cNvGrpSpPr/>
          <p:nvPr/>
        </p:nvGrpSpPr>
        <p:grpSpPr>
          <a:xfrm rot="0">
            <a:off x="466725" y="6410325"/>
            <a:ext cx="3705225" cy="295275"/>
            <a:chOff x="466725" y="6410325"/>
            <a:chExt cx="3705225" cy="295275"/>
          </a:xfrm>
        </p:grpSpPr>
        <p:pic>
          <p:nvPicPr>
            <p:cNvPr id="19" name="object 19">
              <a:extLst>
                <a:ext uri="{39E6E98C-1C91-4230-A82B-18EADF9C98C9}">
                  <a16:creationId xmlns:a16="http://schemas.microsoft.com/office/drawing/2010/main" id="{6CC693D9-A41F-4103-9D0C-25BB129FEFEA}"/>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08CB7CD0-3A6D-4BB0-AD99-AB67893B1DC1}">
                  <a16:creationId xmlns:a16="http://schemas.microsoft.com/office/drawing/2010/main" id="{46B9BB15-55FC-4FF9-AD35-B373636C8730}"/>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088ED074-14EC-4325-8E70-142ACD6EA363}">
                <a16:creationId xmlns:a16="http://schemas.microsoft.com/office/drawing/2010/main" id="{9EBB5560-0D89-4A1E-8AD1-E505C32B74A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03C3F03-A2E1-4E17-8904-BE14F028D412}" type="slidenum"/>
            <a:endParaRPr dirty="0" lang="en-US"/>
          </a:p>
        </p:txBody>
      </p:sp>
      <p:sp>
        <p:nvSpPr>
          <p:cNvPr id="22" name="TextBox 22">
            <a:extLst>
              <a:ext uri="{FEAA9546-17F2-4EA9-AF7B-697E5BF90DAA}">
                <a16:creationId xmlns:a16="http://schemas.microsoft.com/office/drawing/2010/main" id="{0A380E94-5EAC-4B9B-8A45-E24CDE98005F}"/>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C4042617-8D5D-4C71-B7A1-C2D8639EDDD2}">
        <p14:creationId xmlns:p14="http://schemas.microsoft.com/office/powerpoint/2010/main" val="172561094713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E0CD72C0-8301-4924-B6AF-916C5EE1F7E9}">
                <a16:creationId xmlns:a16="http://schemas.microsoft.com/office/drawing/2010/main" id="{86756DC1-639B-4777-8728-993627AD6ED7}"/>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6135C6DA-FD4B-4EEE-A1F0-EA4B3EC5600F}">
                <a16:creationId xmlns:a16="http://schemas.microsoft.com/office/drawing/2010/main" id="{9F1A62E2-D788-46A4-A823-A0E41009C8FA}"/>
              </a:ext>
            </a:extLst>
          </p:cNvPr>
          <p:cNvGrpSpPr/>
          <p:nvPr/>
        </p:nvGrpSpPr>
        <p:grpSpPr>
          <a:xfrm rot="0">
            <a:off x="7443849" y="0"/>
            <a:ext cx="4752975" cy="6863080"/>
            <a:chOff x="7443849" y="0"/>
            <a:chExt cx="4752975" cy="6863080"/>
          </a:xfrm>
        </p:grpSpPr>
        <p:sp>
          <p:nvSpPr>
            <p:cNvPr id="4" name="object 4">
              <a:extLst>
                <a:ext uri="{A042A009-1171-4706-A4B7-4B92DAB85BCA}">
                  <a16:creationId xmlns:a16="http://schemas.microsoft.com/office/drawing/2010/main" id="{CD8A987A-BA94-476A-B27E-D4272694D30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22811B18-4BED-496F-AF27-30D8EDB08215}">
                  <a16:creationId xmlns:a16="http://schemas.microsoft.com/office/drawing/2010/main" id="{539CF571-1B08-407C-AB3D-F818B5B78D80}"/>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EA0C2F6B-2665-437E-91C1-2285B1453C46}">
                  <a16:creationId xmlns:a16="http://schemas.microsoft.com/office/drawing/2010/main" id="{077EAEFA-CEE9-48A0-8122-F4FF00A865E3}"/>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E57B49C5-932C-45D7-9AA2-065DCB9F8C56}">
                  <a16:creationId xmlns:a16="http://schemas.microsoft.com/office/drawing/2010/main" id="{B7DDE7A3-EFDE-4D9C-B66B-B5B17260D993}"/>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22176697-14D2-4ED8-A783-0ACD72139E78}">
                  <a16:creationId xmlns:a16="http://schemas.microsoft.com/office/drawing/2010/main" id="{8829613C-3AD3-4660-A2FA-28D61F93437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B4E06C5C-8225-4C53-94C4-9C34132AE477}">
                  <a16:creationId xmlns:a16="http://schemas.microsoft.com/office/drawing/2010/main" id="{6D14C5CB-C531-43F2-A28C-043163DA1FF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5275764D-8334-4097-BAE8-A67409D45DF6}">
                  <a16:creationId xmlns:a16="http://schemas.microsoft.com/office/drawing/2010/main" id="{0CE2477C-9478-44CD-934B-2BC1BB35533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6F6E457C-2ECA-4202-9392-5DF9B477B6E8}">
                  <a16:creationId xmlns:a16="http://schemas.microsoft.com/office/drawing/2010/main" id="{D87E5A47-CFCA-4C36-AB84-B9C10B770317}"/>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A0329B6-D192-4598-8412-2FF979679ECA}">
                  <a16:creationId xmlns:a16="http://schemas.microsoft.com/office/drawing/2010/main" id="{45BA51F0-5553-44D8-B0CF-1FD84DC9DCBE}"/>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17D9B405-0EB6-428C-8772-6A489C040256}">
                <a16:creationId xmlns:a16="http://schemas.microsoft.com/office/drawing/2010/main" id="{793B9EA9-1CC2-4C8F-9555-B2E55050221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551CF6BC-9E36-4186-90F4-0ACAF71A1DB9}">
                <a16:creationId xmlns:a16="http://schemas.microsoft.com/office/drawing/2010/main" id="{6867B0AA-E10F-43BE-ACB0-7668B3401E52}"/>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C17859C3-83FF-4234-A977-1201E9E33E60}">
                <a16:creationId xmlns:a16="http://schemas.microsoft.com/office/drawing/2010/main" id="{69F2F5CF-3741-42DA-A92F-C1157D8E577F}"/>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81892364-2F8C-4F75-9233-93899E8F784D}">
                <a16:creationId xmlns:a16="http://schemas.microsoft.com/office/drawing/2010/main" id="{BDD39E01-60B0-42EC-9A97-D2E9A6CD8F20}"/>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518C3E82-C41C-4AD7-B20E-B2977F08D436}">
                <a16:creationId xmlns:a16="http://schemas.microsoft.com/office/drawing/2010/main" id="{84F8B051-1F5C-48A2-9802-4C67DCB5E437}"/>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DD6CB23F-823B-493E-8F7B-BE0E93ECCD14}">
                <a16:creationId xmlns:a16="http://schemas.microsoft.com/office/drawing/2010/main" id="{E386D5B6-32D3-4FA6-B8A6-22964140FFDB}"/>
              </a:ext>
            </a:extLst>
          </p:cNvPr>
          <p:cNvGrpSpPr/>
          <p:nvPr/>
        </p:nvGrpSpPr>
        <p:grpSpPr>
          <a:xfrm rot="0">
            <a:off x="47625" y="3819523"/>
            <a:ext cx="4124325" cy="3009900"/>
            <a:chOff x="47625" y="3819523"/>
            <a:chExt cx="4124325" cy="3009900"/>
          </a:xfrm>
        </p:grpSpPr>
        <p:pic>
          <p:nvPicPr>
            <p:cNvPr id="19" name="object 19">
              <a:extLst>
                <a:ext uri="{5941B082-F69E-476E-9831-B8A8ADCA9A06}">
                  <a16:creationId xmlns:a16="http://schemas.microsoft.com/office/drawing/2010/main" id="{8F7E7448-82FB-4CA4-8B13-9CD9FEB3DCF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67241ECD-5016-435A-8D08-F3A683F29912}">
                  <a16:creationId xmlns:a16="http://schemas.microsoft.com/office/drawing/2010/main" id="{35F7C1C4-73B7-4DB7-8C79-7DBF26EAAADD}"/>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C9BA6264-0242-4823-BC88-48B90EFB8D0F}">
                <a16:creationId xmlns:a16="http://schemas.microsoft.com/office/drawing/2010/main" id="{FBFCA20C-6576-40C7-859E-88435D9B2327}"/>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2E06D8D6-96B5-4930-A178-4D60DA7385C7}">
                <a16:creationId xmlns:a16="http://schemas.microsoft.com/office/drawing/2010/main" id="{50A9906D-CC3E-4926-BDC3-B7A3D4109E7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984C604-9840-4395-B4AF-8C77A68B5D76}" type="slidenum"/>
            <a:endParaRPr dirty="0" lang="en-US"/>
          </a:p>
        </p:txBody>
      </p:sp>
      <p:sp>
        <p:nvSpPr>
          <p:cNvPr id="23" name="TextBox 22">
            <a:extLst>
              <a:ext uri="{35252F81-3919-431F-A6D6-9FD14A3618F6}">
                <a16:creationId xmlns:a16="http://schemas.microsoft.com/office/drawing/2010/main" id="{BA2BC693-D720-4D29-AC6F-CC94CB9DA7B7}"/>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07E68921-5DC0-49E1-8AB6-BD2F353BE540}">
        <p14:creationId xmlns:p14="http://schemas.microsoft.com/office/powerpoint/2010/main" val="1725610947133"/>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E4C3D733-FAC2-4F58-86C7-D8AC61E71B58}">
                <a16:creationId xmlns:a16="http://schemas.microsoft.com/office/drawing/2010/main" id="{365FCB4C-BD5F-40C8-8C06-0E179127B32F}"/>
              </a:ext>
            </a:extLst>
          </p:cNvPr>
          <p:cNvGrpSpPr/>
          <p:nvPr/>
        </p:nvGrpSpPr>
        <p:grpSpPr>
          <a:xfrm rot="0">
            <a:off x="7991474" y="2933700"/>
            <a:ext cx="2762250" cy="3257550"/>
            <a:chOff x="7991474" y="2933700"/>
            <a:chExt cx="2762250" cy="3257550"/>
          </a:xfrm>
        </p:grpSpPr>
        <p:sp>
          <p:nvSpPr>
            <p:cNvPr id="3" name="object 3">
              <a:extLst>
                <a:ext uri="{A7949D32-3EB8-4508-B5ED-19D39FF6E492}">
                  <a16:creationId xmlns:a16="http://schemas.microsoft.com/office/drawing/2010/main" id="{CB253F5E-BA17-4E59-BF2C-319F602EEEE9}"/>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A920F13-44E3-4695-B618-C596752D40AE}">
                  <a16:creationId xmlns:a16="http://schemas.microsoft.com/office/drawing/2010/main" id="{0C464349-2D4A-48CE-A67F-DE949A42101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E45C97C7-528C-4AF3-8247-AE975D976FE5}">
                  <a16:creationId xmlns:a16="http://schemas.microsoft.com/office/drawing/2010/main" id="{F1AACA11-A690-457A-95C6-0417FF5C4997}"/>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CA891ACD-E067-4F3A-8BCB-492A0F3FC84E}">
                <a16:creationId xmlns:a16="http://schemas.microsoft.com/office/drawing/2010/main" id="{6FDC99C0-83CE-4E3A-8254-7AE53891EAB5}"/>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0E792193-B7B0-45C8-9BA6-DE8A78E43534}">
                <a16:creationId xmlns:a16="http://schemas.microsoft.com/office/drawing/2010/main" id="{242C4C6C-9167-48C2-887A-61D5CB3CDD5B}"/>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52C1B64E-CB05-4675-85B5-405EAE9CC7A0}">
                <a16:creationId xmlns:a16="http://schemas.microsoft.com/office/drawing/2010/main" id="{F044F2D4-5DDB-4D4B-9796-56B6C9B27B2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5B83B36-46A7-4F52-86B1-B9A36D2BBC73}" type="slidenum"/>
            <a:endParaRPr dirty="0" lang="en-US"/>
          </a:p>
        </p:txBody>
      </p:sp>
      <p:sp>
        <p:nvSpPr>
          <p:cNvPr id="9" name="TextBox 10">
            <a:extLst>
              <a:ext uri="{B31D1179-ABF8-4C51-AD74-09441252E5ED}">
                <a16:creationId xmlns:a16="http://schemas.microsoft.com/office/drawing/2010/main" id="{16B198A3-892A-41D7-9FB8-A3B22C8042A1}"/>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23CA5AC6-F423-4F32-B3D3-F19750C5DC22}">
        <p14:creationId xmlns:p14="http://schemas.microsoft.com/office/powerpoint/2010/main" val="172561094713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EEC3BFD7-7FDB-4634-B535-856A85635A22}">
                <a16:creationId xmlns:a16="http://schemas.microsoft.com/office/drawing/2010/main" id="{BD2817D7-C577-43BA-B89E-2D4F16F85CE6}"/>
              </a:ext>
            </a:extLst>
          </p:cNvPr>
          <p:cNvGrpSpPr/>
          <p:nvPr/>
        </p:nvGrpSpPr>
        <p:grpSpPr>
          <a:xfrm rot="0">
            <a:off x="8658225" y="2647950"/>
            <a:ext cx="3533775" cy="3810000"/>
            <a:chOff x="8658225" y="2647950"/>
            <a:chExt cx="3533775" cy="3810000"/>
          </a:xfrm>
        </p:grpSpPr>
        <p:sp>
          <p:nvSpPr>
            <p:cNvPr id="3" name="object 3">
              <a:extLst>
                <a:ext uri="{65C1B09D-9AA4-4FC2-8323-46B085E15652}">
                  <a16:creationId xmlns:a16="http://schemas.microsoft.com/office/drawing/2010/main" id="{CBCCF56B-DF35-4BA4-9EF8-0D1794DBFD1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8A595985-097C-47AB-A151-C3FAD21F3298}">
                  <a16:creationId xmlns:a16="http://schemas.microsoft.com/office/drawing/2010/main" id="{7440CCAF-428C-407D-813C-AE011E9085B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25F15D8A-92F2-45B2-A190-151DB6C98F98}">
                  <a16:creationId xmlns:a16="http://schemas.microsoft.com/office/drawing/2010/main" id="{4FCEAD2E-F508-4E10-BFEE-7B9CB4EF4A42}"/>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B17A2E21-E2FC-4F23-AB33-CB03101014A9}">
                <a16:creationId xmlns:a16="http://schemas.microsoft.com/office/drawing/2010/main" id="{B0457112-5514-4A1B-B47D-78A05A858732}"/>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D7D1A1AE-D943-41FB-A77A-E37D1CD6CD25}">
                <a16:creationId xmlns:a16="http://schemas.microsoft.com/office/drawing/2010/main" id="{2655BB46-0208-4E6C-8DE9-7AD7D323C39B}"/>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84470860-EA89-429D-B9BF-919CF1EFD07E}">
                <a16:creationId xmlns:a16="http://schemas.microsoft.com/office/drawing/2010/main" id="{FD75D393-8C5E-4D83-B950-37B6F360BCA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F18B89A-4EBA-404C-9156-122F903905A2}" type="slidenum"/>
            <a:endParaRPr dirty="0" lang="en-US"/>
          </a:p>
        </p:txBody>
      </p:sp>
      <p:sp>
        <p:nvSpPr>
          <p:cNvPr id="9" name="TextBox 13">
            <a:extLst>
              <a:ext uri="{A1442A71-2814-435C-A03E-092ADAB6524C}">
                <a16:creationId xmlns:a16="http://schemas.microsoft.com/office/drawing/2010/main" id="{D96EF4F1-303E-4098-B1FD-02F31D2E31A3}"/>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B9ECA668-56D6-42B5-B74D-B8E6B43D59ED}">
        <p14:creationId xmlns:p14="http://schemas.microsoft.com/office/powerpoint/2010/main" val="172561094713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C5D246A7-9EB9-435E-B9D1-70B237F6D5DA}">
                <a16:creationId xmlns:a16="http://schemas.microsoft.com/office/drawing/2010/main" id="{65137CC0-C5CD-4FBA-B623-3B832D29F89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41AC5262-332F-4077-B04E-2AB1E8B89129}">
                <a16:creationId xmlns:a16="http://schemas.microsoft.com/office/drawing/2010/main" id="{43B6CF44-5FFE-4BE2-99DA-D2527E01416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6894A75A-6F15-427A-92F3-2C74CC0AA346}">
                <a16:creationId xmlns:a16="http://schemas.microsoft.com/office/drawing/2010/main" id="{63314F0F-7DBD-42B1-A4CD-C2F9D08A4DCA}"/>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E006CC36-C9E9-481D-8EA2-87957F06B04F}">
                <a16:creationId xmlns:a16="http://schemas.microsoft.com/office/drawing/2010/main" id="{789EFC79-5845-4040-B2F4-B3EE85BD7D13}"/>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1E5764E0-9D45-4C64-8814-B85B94144C01}">
                <a16:creationId xmlns:a16="http://schemas.microsoft.com/office/drawing/2010/main" id="{36F88FA7-3C4E-48F3-ADEF-B72AEC2A66A5}"/>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651C947-B67F-461C-AE31-5C424747FC07}" type="slidenum"/>
            <a:endParaRPr dirty="0" lang="en-US"/>
          </a:p>
        </p:txBody>
      </p:sp>
      <p:sp>
        <p:nvSpPr>
          <p:cNvPr id="7" name="TextBox 8">
            <a:extLst>
              <a:ext uri="{FF5CD647-152C-4441-A9E1-6F9954C13C0D}">
                <a16:creationId xmlns:a16="http://schemas.microsoft.com/office/drawing/2010/main" id="{1D6953CF-BEAB-4FCB-A76C-018B0293FB27}"/>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3F02DE43-7551-4022-8E8B-15D68724D62B}">
        <p14:creationId xmlns:p14="http://schemas.microsoft.com/office/powerpoint/2010/main" val="172561094713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36D58CC6-D929-4B84-B489-BF59343EF3D6}">
                <a16:creationId xmlns:a16="http://schemas.microsoft.com/office/drawing/2010/main" id="{02D6B970-DDB8-4FD5-857D-4B3F6A324992}"/>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0234E174-6ADE-4F43-BA0A-C002EC4ABEAA}">
                <a16:creationId xmlns:a16="http://schemas.microsoft.com/office/drawing/2010/main" id="{13AE0367-4EAB-428B-97E6-B1334C82A59A}"/>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305F3C1B-7865-4FB9-AFF6-B8F47F4DBD47}">
                <a16:creationId xmlns:a16="http://schemas.microsoft.com/office/drawing/2010/main" id="{F53A0B99-F600-4BC8-B7FA-CA7901F52D2E}"/>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92CA5947-C134-44ED-9F04-DC85C0F9CF37}">
                <a16:creationId xmlns:a16="http://schemas.microsoft.com/office/drawing/2010/main" id="{516DF029-1967-428D-BBC6-2B94E6CAB441}"/>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70ADEA66-6BED-430C-B159-D252557CD31F}" type="slidenum"/>
            <a:endParaRPr dirty="0" lang="en-US"/>
          </a:p>
        </p:txBody>
      </p:sp>
      <p:sp>
        <p:nvSpPr>
          <p:cNvPr id="6" name="TextBox 9">
            <a:extLst>
              <a:ext uri="{68B3524A-46C7-49ED-8E0A-1BFF26B321D5}">
                <a16:creationId xmlns:a16="http://schemas.microsoft.com/office/drawing/2010/main" id="{C5FC977A-EF83-49F8-8C46-145709ABB64E}"/>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4C87396B-685B-4639-A1D0-A8B5B31A6325}">
        <p14:creationId xmlns:p14="http://schemas.microsoft.com/office/powerpoint/2010/main" val="1725610947141"/>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BF409796-D68F-49B5-8387-00CF117C74BA}">
                <a16:creationId xmlns:a16="http://schemas.microsoft.com/office/drawing/2010/main" id="{3B46631E-041A-4DC0-8254-97C1F8C2CADA}"/>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17E358BF-FCAA-41B6-8B95-1102E2D629A1}">
        <p14:creationId xmlns:p14="http://schemas.microsoft.com/office/powerpoint/2010/main" val="172561094714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63A79A22-1FEE-43A2-9A31-6A1B6724C316}">
                <a16:creationId xmlns:a16="http://schemas.microsoft.com/office/drawing/2010/main" id="{D4ED30B7-1125-46BE-A38B-6C881350294A}"/>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9C5AF025-C5FB-4EAD-B998-6769F9043882}">
                <a16:creationId xmlns:a16="http://schemas.microsoft.com/office/drawing/2010/main" id="{6EB3A7E6-0605-4466-B3B4-EB070D32C715}"/>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2CF073E4-73C5-4577-ABA0-576245DDEBC0}">
                <a16:creationId xmlns:a16="http://schemas.microsoft.com/office/drawing/2010/main" id="{47056D82-939A-4642-B2B4-450D533FBEE9}"/>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BF1AB4D6-BC9F-4BA7-B9B2-A17FAEDA93CA}">
                <a16:creationId xmlns:a16="http://schemas.microsoft.com/office/drawing/2010/main" id="{AB53C47A-2522-47E2-8C8D-7696C84C8CCE}"/>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1FFD754B-2EED-4B97-A3F4-7834B517C865}">
                <a16:creationId xmlns:a16="http://schemas.microsoft.com/office/drawing/2010/main" id="{D67ECBDC-9D01-4A4D-B93D-E226AC01E673}"/>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CDBD1B2F-39FD-46BB-8057-E756A0538EE7}" type="slidenum"/>
            <a:endParaRPr dirty="0" lang="en-US"/>
          </a:p>
        </p:txBody>
      </p:sp>
      <p:sp>
        <p:nvSpPr>
          <p:cNvPr id="7" name="TextBox 8">
            <a:extLst>
              <a:ext uri="{43FDADEF-EF9C-4159-98B5-8431D4162439}">
                <a16:creationId xmlns:a16="http://schemas.microsoft.com/office/drawing/2010/main" id="{DCA8F35C-C67B-4BB4-81CD-90813655E454}"/>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108D355C-C223-4CB4-8C2C-30CA085ACBFD}">
        <p14:creationId xmlns:p14="http://schemas.microsoft.com/office/powerpoint/2010/main" val="172561094714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2024-09-06T13:36:30Z</dcterms:created>
  <dcterms:modified xsi:type="dcterms:W3CDTF">2024-09-06T13:51:50Z</dcterms:modified>
</cp:coreProperties>
</file>