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4618" autoAdjust="0"/>
  </p:normalViewPr>
  <p:slideViewPr>
    <p:cSldViewPr snapToGrid="0">
      <p:cViewPr varScale="1">
        <p:scale>
          <a:sx n="62" d="100"/>
          <a:sy n="62" d="100"/>
        </p:scale>
        <p:origin x="64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A68EE-54B0-467D-A6AB-213C957A9A1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FA1C8-0C39-4DCF-BA98-979A69DD2B1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ETAPE 2 : </a:t>
          </a:r>
        </a:p>
        <a:p>
          <a:r>
            <a:rPr lang="fr-FR" dirty="0"/>
            <a:t>Développement</a:t>
          </a:r>
        </a:p>
      </dgm:t>
    </dgm:pt>
    <dgm:pt modelId="{95AD0A0E-E69E-44A7-AB8B-E96B8B477870}" type="parTrans" cxnId="{64B68BEC-9635-4738-819B-F0B02763D887}">
      <dgm:prSet/>
      <dgm:spPr/>
      <dgm:t>
        <a:bodyPr/>
        <a:lstStyle/>
        <a:p>
          <a:endParaRPr lang="fr-FR"/>
        </a:p>
      </dgm:t>
    </dgm:pt>
    <dgm:pt modelId="{0A4661EA-A9F9-4FB7-BD79-B95488D1C758}" type="sibTrans" cxnId="{64B68BEC-9635-4738-819B-F0B02763D887}">
      <dgm:prSet/>
      <dgm:spPr/>
      <dgm:t>
        <a:bodyPr/>
        <a:lstStyle/>
        <a:p>
          <a:endParaRPr lang="fr-FR"/>
        </a:p>
      </dgm:t>
    </dgm:pt>
    <dgm:pt modelId="{1215A983-D15E-4E22-9CB5-ABB1E516F53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ETAPE 3 :</a:t>
          </a:r>
        </a:p>
        <a:p>
          <a:r>
            <a:rPr lang="fr-FR" dirty="0"/>
            <a:t>Recette</a:t>
          </a:r>
        </a:p>
      </dgm:t>
    </dgm:pt>
    <dgm:pt modelId="{68F2525C-F9B5-4C1A-A7FC-6D35522366F4}" type="parTrans" cxnId="{AE3A0176-7220-4F35-A66A-A6694E8355B2}">
      <dgm:prSet/>
      <dgm:spPr/>
      <dgm:t>
        <a:bodyPr/>
        <a:lstStyle/>
        <a:p>
          <a:endParaRPr lang="fr-FR"/>
        </a:p>
      </dgm:t>
    </dgm:pt>
    <dgm:pt modelId="{EF4EDBB8-BFCD-4A69-8FA2-B6E405DF5F66}" type="sibTrans" cxnId="{AE3A0176-7220-4F35-A66A-A6694E8355B2}">
      <dgm:prSet/>
      <dgm:spPr/>
      <dgm:t>
        <a:bodyPr/>
        <a:lstStyle/>
        <a:p>
          <a:endParaRPr lang="fr-FR"/>
        </a:p>
      </dgm:t>
    </dgm:pt>
    <dgm:pt modelId="{37D22AC2-DA9B-49C9-9313-A53B12C48D5B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ETAPE 4 :</a:t>
          </a:r>
        </a:p>
        <a:p>
          <a:r>
            <a:rPr lang="fr-FR" dirty="0"/>
            <a:t>Mise en Prod.</a:t>
          </a:r>
        </a:p>
      </dgm:t>
    </dgm:pt>
    <dgm:pt modelId="{EB3426BF-3D2F-41F4-B4D6-2860C7CC2FC2}" type="parTrans" cxnId="{4A1EC4EA-E615-4C05-834E-425B8225EE02}">
      <dgm:prSet/>
      <dgm:spPr/>
      <dgm:t>
        <a:bodyPr/>
        <a:lstStyle/>
        <a:p>
          <a:endParaRPr lang="fr-FR"/>
        </a:p>
      </dgm:t>
    </dgm:pt>
    <dgm:pt modelId="{5CBB8720-1941-4FB3-84A5-842CBFA40A54}" type="sibTrans" cxnId="{4A1EC4EA-E615-4C05-834E-425B8225EE02}">
      <dgm:prSet/>
      <dgm:spPr/>
      <dgm:t>
        <a:bodyPr/>
        <a:lstStyle/>
        <a:p>
          <a:endParaRPr lang="fr-FR"/>
        </a:p>
      </dgm:t>
    </dgm:pt>
    <dgm:pt modelId="{7780661B-CD7F-44F8-BF56-11951D30A47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Etape 1:</a:t>
          </a:r>
        </a:p>
        <a:p>
          <a:r>
            <a:rPr lang="fr-FR" dirty="0"/>
            <a:t>Formalisation</a:t>
          </a:r>
        </a:p>
      </dgm:t>
    </dgm:pt>
    <dgm:pt modelId="{D22E4EBB-CB0F-4CCA-8AC6-9F736A2392AB}" type="sibTrans" cxnId="{EA25462E-73ED-4247-8DD7-199AE65B9482}">
      <dgm:prSet/>
      <dgm:spPr/>
      <dgm:t>
        <a:bodyPr/>
        <a:lstStyle/>
        <a:p>
          <a:endParaRPr lang="fr-FR"/>
        </a:p>
      </dgm:t>
    </dgm:pt>
    <dgm:pt modelId="{FEA5DD80-CB30-4F3E-B0D9-82610A110540}" type="parTrans" cxnId="{EA25462E-73ED-4247-8DD7-199AE65B9482}">
      <dgm:prSet/>
      <dgm:spPr/>
      <dgm:t>
        <a:bodyPr/>
        <a:lstStyle/>
        <a:p>
          <a:endParaRPr lang="fr-FR"/>
        </a:p>
      </dgm:t>
    </dgm:pt>
    <dgm:pt modelId="{10BACF10-D8B5-4D7A-9559-735873568DA8}" type="pres">
      <dgm:prSet presAssocID="{273A68EE-54B0-467D-A6AB-213C957A9A1F}" presName="cycle" presStyleCnt="0">
        <dgm:presLayoutVars>
          <dgm:dir/>
          <dgm:resizeHandles val="exact"/>
        </dgm:presLayoutVars>
      </dgm:prSet>
      <dgm:spPr/>
    </dgm:pt>
    <dgm:pt modelId="{ABD7186B-5249-4CFF-83C4-059F357DA9CD}" type="pres">
      <dgm:prSet presAssocID="{7780661B-CD7F-44F8-BF56-11951D30A472}" presName="node" presStyleLbl="node1" presStyleIdx="0" presStyleCnt="4">
        <dgm:presLayoutVars>
          <dgm:bulletEnabled val="1"/>
        </dgm:presLayoutVars>
      </dgm:prSet>
      <dgm:spPr/>
    </dgm:pt>
    <dgm:pt modelId="{09C0BD5E-9568-48CA-A999-C452ADDA3A74}" type="pres">
      <dgm:prSet presAssocID="{7780661B-CD7F-44F8-BF56-11951D30A472}" presName="spNode" presStyleCnt="0"/>
      <dgm:spPr/>
    </dgm:pt>
    <dgm:pt modelId="{EE0D8862-3D0C-4A3F-9E2F-0CCC3518F1CE}" type="pres">
      <dgm:prSet presAssocID="{D22E4EBB-CB0F-4CCA-8AC6-9F736A2392AB}" presName="sibTrans" presStyleLbl="sibTrans1D1" presStyleIdx="0" presStyleCnt="4"/>
      <dgm:spPr/>
    </dgm:pt>
    <dgm:pt modelId="{D73B77A0-7E9D-4912-972E-E192CABABCEC}" type="pres">
      <dgm:prSet presAssocID="{671FA1C8-0C39-4DCF-BA98-979A69DD2B1E}" presName="node" presStyleLbl="node1" presStyleIdx="1" presStyleCnt="4">
        <dgm:presLayoutVars>
          <dgm:bulletEnabled val="1"/>
        </dgm:presLayoutVars>
      </dgm:prSet>
      <dgm:spPr/>
    </dgm:pt>
    <dgm:pt modelId="{52992D3A-B2E6-45AD-90C3-FA5D5DF74333}" type="pres">
      <dgm:prSet presAssocID="{671FA1C8-0C39-4DCF-BA98-979A69DD2B1E}" presName="spNode" presStyleCnt="0"/>
      <dgm:spPr/>
    </dgm:pt>
    <dgm:pt modelId="{83AAA72B-C4DB-4EEF-ADA0-35C474AAB366}" type="pres">
      <dgm:prSet presAssocID="{0A4661EA-A9F9-4FB7-BD79-B95488D1C758}" presName="sibTrans" presStyleLbl="sibTrans1D1" presStyleIdx="1" presStyleCnt="4"/>
      <dgm:spPr/>
    </dgm:pt>
    <dgm:pt modelId="{C29FBC2A-90AF-4454-B8C6-F3CF8250EB8B}" type="pres">
      <dgm:prSet presAssocID="{1215A983-D15E-4E22-9CB5-ABB1E516F530}" presName="node" presStyleLbl="node1" presStyleIdx="2" presStyleCnt="4">
        <dgm:presLayoutVars>
          <dgm:bulletEnabled val="1"/>
        </dgm:presLayoutVars>
      </dgm:prSet>
      <dgm:spPr/>
    </dgm:pt>
    <dgm:pt modelId="{91FD5EE4-5D45-4578-8061-5A53F998572D}" type="pres">
      <dgm:prSet presAssocID="{1215A983-D15E-4E22-9CB5-ABB1E516F530}" presName="spNode" presStyleCnt="0"/>
      <dgm:spPr/>
    </dgm:pt>
    <dgm:pt modelId="{AE017946-134C-4EBE-BC55-6437E2F3ADF4}" type="pres">
      <dgm:prSet presAssocID="{EF4EDBB8-BFCD-4A69-8FA2-B6E405DF5F66}" presName="sibTrans" presStyleLbl="sibTrans1D1" presStyleIdx="2" presStyleCnt="4"/>
      <dgm:spPr/>
    </dgm:pt>
    <dgm:pt modelId="{E7FAE9A3-EB1D-4499-B115-8046547E5E08}" type="pres">
      <dgm:prSet presAssocID="{37D22AC2-DA9B-49C9-9313-A53B12C48D5B}" presName="node" presStyleLbl="node1" presStyleIdx="3" presStyleCnt="4">
        <dgm:presLayoutVars>
          <dgm:bulletEnabled val="1"/>
        </dgm:presLayoutVars>
      </dgm:prSet>
      <dgm:spPr/>
    </dgm:pt>
    <dgm:pt modelId="{0B53A69F-F7D1-407E-AF45-8C082D6BDF39}" type="pres">
      <dgm:prSet presAssocID="{37D22AC2-DA9B-49C9-9313-A53B12C48D5B}" presName="spNode" presStyleCnt="0"/>
      <dgm:spPr/>
    </dgm:pt>
    <dgm:pt modelId="{ADAF7975-1D8A-47D7-8F8E-388E05F36714}" type="pres">
      <dgm:prSet presAssocID="{5CBB8720-1941-4FB3-84A5-842CBFA40A54}" presName="sibTrans" presStyleLbl="sibTrans1D1" presStyleIdx="3" presStyleCnt="4"/>
      <dgm:spPr/>
    </dgm:pt>
  </dgm:ptLst>
  <dgm:cxnLst>
    <dgm:cxn modelId="{BF6D4618-8C13-4279-A5CF-8787BD38641D}" type="presOf" srcId="{EF4EDBB8-BFCD-4A69-8FA2-B6E405DF5F66}" destId="{AE017946-134C-4EBE-BC55-6437E2F3ADF4}" srcOrd="0" destOrd="0" presId="urn:microsoft.com/office/officeart/2005/8/layout/cycle5"/>
    <dgm:cxn modelId="{ACA98A18-6F64-4F14-8319-C8AFB2340D79}" type="presOf" srcId="{7780661B-CD7F-44F8-BF56-11951D30A472}" destId="{ABD7186B-5249-4CFF-83C4-059F357DA9CD}" srcOrd="0" destOrd="0" presId="urn:microsoft.com/office/officeart/2005/8/layout/cycle5"/>
    <dgm:cxn modelId="{EA25462E-73ED-4247-8DD7-199AE65B9482}" srcId="{273A68EE-54B0-467D-A6AB-213C957A9A1F}" destId="{7780661B-CD7F-44F8-BF56-11951D30A472}" srcOrd="0" destOrd="0" parTransId="{FEA5DD80-CB30-4F3E-B0D9-82610A110540}" sibTransId="{D22E4EBB-CB0F-4CCA-8AC6-9F736A2392AB}"/>
    <dgm:cxn modelId="{8BA6E06B-4DDE-4CFE-B436-8491C1392193}" type="presOf" srcId="{1215A983-D15E-4E22-9CB5-ABB1E516F530}" destId="{C29FBC2A-90AF-4454-B8C6-F3CF8250EB8B}" srcOrd="0" destOrd="0" presId="urn:microsoft.com/office/officeart/2005/8/layout/cycle5"/>
    <dgm:cxn modelId="{AE3A0176-7220-4F35-A66A-A6694E8355B2}" srcId="{273A68EE-54B0-467D-A6AB-213C957A9A1F}" destId="{1215A983-D15E-4E22-9CB5-ABB1E516F530}" srcOrd="2" destOrd="0" parTransId="{68F2525C-F9B5-4C1A-A7FC-6D35522366F4}" sibTransId="{EF4EDBB8-BFCD-4A69-8FA2-B6E405DF5F66}"/>
    <dgm:cxn modelId="{25429E9A-DD1A-4699-8F67-B9DE2720B86E}" type="presOf" srcId="{37D22AC2-DA9B-49C9-9313-A53B12C48D5B}" destId="{E7FAE9A3-EB1D-4499-B115-8046547E5E08}" srcOrd="0" destOrd="0" presId="urn:microsoft.com/office/officeart/2005/8/layout/cycle5"/>
    <dgm:cxn modelId="{D1A2999E-5FCA-4443-A33B-82A0BC4D870A}" type="presOf" srcId="{671FA1C8-0C39-4DCF-BA98-979A69DD2B1E}" destId="{D73B77A0-7E9D-4912-972E-E192CABABCEC}" srcOrd="0" destOrd="0" presId="urn:microsoft.com/office/officeart/2005/8/layout/cycle5"/>
    <dgm:cxn modelId="{CD2914B5-5F8A-4BFB-B6EA-FFC3839CB7FA}" type="presOf" srcId="{D22E4EBB-CB0F-4CCA-8AC6-9F736A2392AB}" destId="{EE0D8862-3D0C-4A3F-9E2F-0CCC3518F1CE}" srcOrd="0" destOrd="0" presId="urn:microsoft.com/office/officeart/2005/8/layout/cycle5"/>
    <dgm:cxn modelId="{419CD4B7-BBC7-417D-BCD5-E39EDFE6B815}" type="presOf" srcId="{273A68EE-54B0-467D-A6AB-213C957A9A1F}" destId="{10BACF10-D8B5-4D7A-9559-735873568DA8}" srcOrd="0" destOrd="0" presId="urn:microsoft.com/office/officeart/2005/8/layout/cycle5"/>
    <dgm:cxn modelId="{361D35D8-71E9-48AD-B8B9-47686A2A82FC}" type="presOf" srcId="{5CBB8720-1941-4FB3-84A5-842CBFA40A54}" destId="{ADAF7975-1D8A-47D7-8F8E-388E05F36714}" srcOrd="0" destOrd="0" presId="urn:microsoft.com/office/officeart/2005/8/layout/cycle5"/>
    <dgm:cxn modelId="{FD1FD4DE-1A4E-4AB3-A98E-E1D63CAF149F}" type="presOf" srcId="{0A4661EA-A9F9-4FB7-BD79-B95488D1C758}" destId="{83AAA72B-C4DB-4EEF-ADA0-35C474AAB366}" srcOrd="0" destOrd="0" presId="urn:microsoft.com/office/officeart/2005/8/layout/cycle5"/>
    <dgm:cxn modelId="{4A1EC4EA-E615-4C05-834E-425B8225EE02}" srcId="{273A68EE-54B0-467D-A6AB-213C957A9A1F}" destId="{37D22AC2-DA9B-49C9-9313-A53B12C48D5B}" srcOrd="3" destOrd="0" parTransId="{EB3426BF-3D2F-41F4-B4D6-2860C7CC2FC2}" sibTransId="{5CBB8720-1941-4FB3-84A5-842CBFA40A54}"/>
    <dgm:cxn modelId="{64B68BEC-9635-4738-819B-F0B02763D887}" srcId="{273A68EE-54B0-467D-A6AB-213C957A9A1F}" destId="{671FA1C8-0C39-4DCF-BA98-979A69DD2B1E}" srcOrd="1" destOrd="0" parTransId="{95AD0A0E-E69E-44A7-AB8B-E96B8B477870}" sibTransId="{0A4661EA-A9F9-4FB7-BD79-B95488D1C758}"/>
    <dgm:cxn modelId="{85866283-B8C2-4939-89DC-B24827EF4A08}" type="presParOf" srcId="{10BACF10-D8B5-4D7A-9559-735873568DA8}" destId="{ABD7186B-5249-4CFF-83C4-059F357DA9CD}" srcOrd="0" destOrd="0" presId="urn:microsoft.com/office/officeart/2005/8/layout/cycle5"/>
    <dgm:cxn modelId="{F68983AA-488B-407E-B315-066D0AE85D62}" type="presParOf" srcId="{10BACF10-D8B5-4D7A-9559-735873568DA8}" destId="{09C0BD5E-9568-48CA-A999-C452ADDA3A74}" srcOrd="1" destOrd="0" presId="urn:microsoft.com/office/officeart/2005/8/layout/cycle5"/>
    <dgm:cxn modelId="{35C7D83C-0C57-465C-B78D-AB5DAA17F90C}" type="presParOf" srcId="{10BACF10-D8B5-4D7A-9559-735873568DA8}" destId="{EE0D8862-3D0C-4A3F-9E2F-0CCC3518F1CE}" srcOrd="2" destOrd="0" presId="urn:microsoft.com/office/officeart/2005/8/layout/cycle5"/>
    <dgm:cxn modelId="{3CD38EFB-7B51-4B75-A7DE-5D79104B4121}" type="presParOf" srcId="{10BACF10-D8B5-4D7A-9559-735873568DA8}" destId="{D73B77A0-7E9D-4912-972E-E192CABABCEC}" srcOrd="3" destOrd="0" presId="urn:microsoft.com/office/officeart/2005/8/layout/cycle5"/>
    <dgm:cxn modelId="{C4413E3C-2DE2-447C-A902-493941ED252D}" type="presParOf" srcId="{10BACF10-D8B5-4D7A-9559-735873568DA8}" destId="{52992D3A-B2E6-45AD-90C3-FA5D5DF74333}" srcOrd="4" destOrd="0" presId="urn:microsoft.com/office/officeart/2005/8/layout/cycle5"/>
    <dgm:cxn modelId="{C8BC411E-E4DB-40B8-B843-10D195C8EE65}" type="presParOf" srcId="{10BACF10-D8B5-4D7A-9559-735873568DA8}" destId="{83AAA72B-C4DB-4EEF-ADA0-35C474AAB366}" srcOrd="5" destOrd="0" presId="urn:microsoft.com/office/officeart/2005/8/layout/cycle5"/>
    <dgm:cxn modelId="{E7F7F09E-F923-4BD8-B055-07467A9B846C}" type="presParOf" srcId="{10BACF10-D8B5-4D7A-9559-735873568DA8}" destId="{C29FBC2A-90AF-4454-B8C6-F3CF8250EB8B}" srcOrd="6" destOrd="0" presId="urn:microsoft.com/office/officeart/2005/8/layout/cycle5"/>
    <dgm:cxn modelId="{483E555A-A2BB-4BCB-A920-B55D26842D97}" type="presParOf" srcId="{10BACF10-D8B5-4D7A-9559-735873568DA8}" destId="{91FD5EE4-5D45-4578-8061-5A53F998572D}" srcOrd="7" destOrd="0" presId="urn:microsoft.com/office/officeart/2005/8/layout/cycle5"/>
    <dgm:cxn modelId="{C4F75CF6-005C-4483-A1B1-E35066A29307}" type="presParOf" srcId="{10BACF10-D8B5-4D7A-9559-735873568DA8}" destId="{AE017946-134C-4EBE-BC55-6437E2F3ADF4}" srcOrd="8" destOrd="0" presId="urn:microsoft.com/office/officeart/2005/8/layout/cycle5"/>
    <dgm:cxn modelId="{CFB7BDA4-8C64-47A8-BA9B-2EF3C77A3E1D}" type="presParOf" srcId="{10BACF10-D8B5-4D7A-9559-735873568DA8}" destId="{E7FAE9A3-EB1D-4499-B115-8046547E5E08}" srcOrd="9" destOrd="0" presId="urn:microsoft.com/office/officeart/2005/8/layout/cycle5"/>
    <dgm:cxn modelId="{585EFEC7-F30E-4018-BE49-B22B1B2E3726}" type="presParOf" srcId="{10BACF10-D8B5-4D7A-9559-735873568DA8}" destId="{0B53A69F-F7D1-407E-AF45-8C082D6BDF39}" srcOrd="10" destOrd="0" presId="urn:microsoft.com/office/officeart/2005/8/layout/cycle5"/>
    <dgm:cxn modelId="{71DEEA79-33F1-4B35-8295-2BB0027DE5D3}" type="presParOf" srcId="{10BACF10-D8B5-4D7A-9559-735873568DA8}" destId="{ADAF7975-1D8A-47D7-8F8E-388E05F3671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3851426" y="1756"/>
          <a:ext cx="2083402" cy="1354211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Etape 1: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Formalisation</a:t>
          </a:r>
        </a:p>
      </dsp:txBody>
      <dsp:txXfrm>
        <a:off x="3917533" y="67863"/>
        <a:ext cx="1951188" cy="1221997"/>
      </dsp:txXfrm>
    </dsp:sp>
    <dsp:sp modelId="{EE0D8862-3D0C-4A3F-9E2F-0CCC3518F1CE}">
      <dsp:nvSpPr>
        <dsp:cNvPr id="0" name=""/>
        <dsp:cNvSpPr/>
      </dsp:nvSpPr>
      <dsp:spPr>
        <a:xfrm>
          <a:off x="2654619" y="678862"/>
          <a:ext cx="4477017" cy="4477017"/>
        </a:xfrm>
        <a:custGeom>
          <a:avLst/>
          <a:gdLst/>
          <a:ahLst/>
          <a:cxnLst/>
          <a:rect l="0" t="0" r="0" b="0"/>
          <a:pathLst>
            <a:path>
              <a:moveTo>
                <a:pt x="3568165" y="437693"/>
              </a:moveTo>
              <a:arcTo wR="2238508" hR="2238508" stAng="18386449" swAng="163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6089935" y="2240265"/>
          <a:ext cx="2083402" cy="135421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ETAPE 2 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Développement</a:t>
          </a:r>
        </a:p>
      </dsp:txBody>
      <dsp:txXfrm>
        <a:off x="6156042" y="2306372"/>
        <a:ext cx="1951188" cy="1221997"/>
      </dsp:txXfrm>
    </dsp:sp>
    <dsp:sp modelId="{83AAA72B-C4DB-4EEF-ADA0-35C474AAB366}">
      <dsp:nvSpPr>
        <dsp:cNvPr id="0" name=""/>
        <dsp:cNvSpPr/>
      </dsp:nvSpPr>
      <dsp:spPr>
        <a:xfrm>
          <a:off x="2654619" y="678862"/>
          <a:ext cx="4477017" cy="4477017"/>
        </a:xfrm>
        <a:custGeom>
          <a:avLst/>
          <a:gdLst/>
          <a:ahLst/>
          <a:cxnLst/>
          <a:rect l="0" t="0" r="0" b="0"/>
          <a:pathLst>
            <a:path>
              <a:moveTo>
                <a:pt x="4245054" y="3230827"/>
              </a:moveTo>
              <a:arcTo wR="2238508" hR="2238508" stAng="1578857" swAng="163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3851426" y="4478774"/>
          <a:ext cx="2083402" cy="135421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ETAPE 3 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Recette</a:t>
          </a:r>
        </a:p>
      </dsp:txBody>
      <dsp:txXfrm>
        <a:off x="3917533" y="4544881"/>
        <a:ext cx="1951188" cy="1221997"/>
      </dsp:txXfrm>
    </dsp:sp>
    <dsp:sp modelId="{AE017946-134C-4EBE-BC55-6437E2F3ADF4}">
      <dsp:nvSpPr>
        <dsp:cNvPr id="0" name=""/>
        <dsp:cNvSpPr/>
      </dsp:nvSpPr>
      <dsp:spPr>
        <a:xfrm>
          <a:off x="2654619" y="678862"/>
          <a:ext cx="4477017" cy="4477017"/>
        </a:xfrm>
        <a:custGeom>
          <a:avLst/>
          <a:gdLst/>
          <a:ahLst/>
          <a:cxnLst/>
          <a:rect l="0" t="0" r="0" b="0"/>
          <a:pathLst>
            <a:path>
              <a:moveTo>
                <a:pt x="908852" y="4039324"/>
              </a:moveTo>
              <a:arcTo wR="2238508" hR="2238508" stAng="7586449" swAng="163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612918" y="2240265"/>
          <a:ext cx="2083402" cy="135421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ETAPE 4 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Mise en Prod.</a:t>
          </a:r>
        </a:p>
      </dsp:txBody>
      <dsp:txXfrm>
        <a:off x="1679025" y="2306372"/>
        <a:ext cx="1951188" cy="1221997"/>
      </dsp:txXfrm>
    </dsp:sp>
    <dsp:sp modelId="{ADAF7975-1D8A-47D7-8F8E-388E05F36714}">
      <dsp:nvSpPr>
        <dsp:cNvPr id="0" name=""/>
        <dsp:cNvSpPr/>
      </dsp:nvSpPr>
      <dsp:spPr>
        <a:xfrm>
          <a:off x="2654619" y="678862"/>
          <a:ext cx="4477017" cy="4477017"/>
        </a:xfrm>
        <a:custGeom>
          <a:avLst/>
          <a:gdLst/>
          <a:ahLst/>
          <a:cxnLst/>
          <a:rect l="0" t="0" r="0" b="0"/>
          <a:pathLst>
            <a:path>
              <a:moveTo>
                <a:pt x="231963" y="1246189"/>
              </a:moveTo>
              <a:arcTo wR="2238508" hR="2238508" stAng="12378857" swAng="163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186B-5249-4CFF-83C4-059F357DA9CD}">
      <dsp:nvSpPr>
        <dsp:cNvPr id="0" name=""/>
        <dsp:cNvSpPr/>
      </dsp:nvSpPr>
      <dsp:spPr>
        <a:xfrm>
          <a:off x="2723704" y="994"/>
          <a:ext cx="1577964" cy="102567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Formalisation</a:t>
          </a:r>
        </a:p>
      </dsp:txBody>
      <dsp:txXfrm>
        <a:off x="2773773" y="51063"/>
        <a:ext cx="1477826" cy="925539"/>
      </dsp:txXfrm>
    </dsp:sp>
    <dsp:sp modelId="{EE0D8862-3D0C-4A3F-9E2F-0CCC3518F1CE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2700486" y="331546"/>
              </a:moveTo>
              <a:arcTo wR="1693872" hR="1693872" stAng="183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B77A0-7E9D-4912-972E-E192CABABCEC}">
      <dsp:nvSpPr>
        <dsp:cNvPr id="0" name=""/>
        <dsp:cNvSpPr/>
      </dsp:nvSpPr>
      <dsp:spPr>
        <a:xfrm>
          <a:off x="4417577" y="1694866"/>
          <a:ext cx="1577964" cy="102567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2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Développement</a:t>
          </a:r>
        </a:p>
      </dsp:txBody>
      <dsp:txXfrm>
        <a:off x="4467646" y="1744935"/>
        <a:ext cx="1477826" cy="925539"/>
      </dsp:txXfrm>
    </dsp:sp>
    <dsp:sp modelId="{83AAA72B-C4DB-4EEF-ADA0-35C474AAB366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3212107" y="2444984"/>
              </a:moveTo>
              <a:arcTo wR="1693872" hR="1693872" stAng="15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BC2A-90AF-4454-B8C6-F3CF8250EB8B}">
      <dsp:nvSpPr>
        <dsp:cNvPr id="0" name=""/>
        <dsp:cNvSpPr/>
      </dsp:nvSpPr>
      <dsp:spPr>
        <a:xfrm>
          <a:off x="2723704" y="3388739"/>
          <a:ext cx="1577964" cy="102567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3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Recette</a:t>
          </a:r>
        </a:p>
      </dsp:txBody>
      <dsp:txXfrm>
        <a:off x="2773773" y="3438808"/>
        <a:ext cx="1477826" cy="925539"/>
      </dsp:txXfrm>
    </dsp:sp>
    <dsp:sp modelId="{AE017946-134C-4EBE-BC55-6437E2F3ADF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687258" y="3056199"/>
              </a:moveTo>
              <a:arcTo wR="1693872" hR="1693872" stAng="7587627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E9A3-EB1D-4499-B115-8046547E5E08}">
      <dsp:nvSpPr>
        <dsp:cNvPr id="0" name=""/>
        <dsp:cNvSpPr/>
      </dsp:nvSpPr>
      <dsp:spPr>
        <a:xfrm>
          <a:off x="1029831" y="1694866"/>
          <a:ext cx="1577964" cy="102567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ETAPE 4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en Prod.</a:t>
          </a:r>
        </a:p>
      </dsp:txBody>
      <dsp:txXfrm>
        <a:off x="1079900" y="1744935"/>
        <a:ext cx="1477826" cy="925539"/>
      </dsp:txXfrm>
    </dsp:sp>
    <dsp:sp modelId="{ADAF7975-1D8A-47D7-8F8E-388E05F36714}">
      <dsp:nvSpPr>
        <dsp:cNvPr id="0" name=""/>
        <dsp:cNvSpPr/>
      </dsp:nvSpPr>
      <dsp:spPr>
        <a:xfrm>
          <a:off x="1818813" y="513832"/>
          <a:ext cx="3387745" cy="3387745"/>
        </a:xfrm>
        <a:custGeom>
          <a:avLst/>
          <a:gdLst/>
          <a:ahLst/>
          <a:cxnLst/>
          <a:rect l="0" t="0" r="0" b="0"/>
          <a:pathLst>
            <a:path>
              <a:moveTo>
                <a:pt x="175638" y="942761"/>
              </a:moveTo>
              <a:arcTo wR="1693872" hR="1693872" stAng="12379371" swAng="1633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6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92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3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4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C1A0-4C26-4685-A753-EAF696766C9C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BFDB-7C51-4F71-8205-AA266F080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F7E8F07-A757-4B05-A78D-0AFA95D20C6C}"/>
              </a:ext>
            </a:extLst>
          </p:cNvPr>
          <p:cNvSpPr txBox="1"/>
          <p:nvPr/>
        </p:nvSpPr>
        <p:spPr>
          <a:xfrm>
            <a:off x="736600" y="2274838"/>
            <a:ext cx="103505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0" b="1" dirty="0"/>
              <a:t>LA METHODOLOGIE</a:t>
            </a:r>
          </a:p>
          <a:p>
            <a:pPr algn="ctr"/>
            <a:r>
              <a:rPr lang="fr-FR" sz="7000" b="1" dirty="0"/>
              <a:t>AGILE : « SCRUM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934001-B89A-4735-B380-604CDC9A5561}"/>
              </a:ext>
            </a:extLst>
          </p:cNvPr>
          <p:cNvSpPr txBox="1"/>
          <p:nvPr/>
        </p:nvSpPr>
        <p:spPr>
          <a:xfrm>
            <a:off x="419100" y="57531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Présenté par: S.SALIM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282A33-77CC-48C7-A8EC-9962AA94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1"/>
            <a:ext cx="1803400" cy="11661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BE6B55-C6D4-4781-AE3E-1AC36298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900" y="12701"/>
            <a:ext cx="1803400" cy="11661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AE4D01D-06F9-4A0C-8A19-E0B510B5EA6B}"/>
              </a:ext>
            </a:extLst>
          </p:cNvPr>
          <p:cNvSpPr txBox="1"/>
          <p:nvPr/>
        </p:nvSpPr>
        <p:spPr>
          <a:xfrm>
            <a:off x="8674102" y="57531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/>
              <a:t>14/02/2022</a:t>
            </a:r>
          </a:p>
        </p:txBody>
      </p:sp>
    </p:spTree>
    <p:extLst>
      <p:ext uri="{BB962C8B-B14F-4D97-AF65-F5344CB8AC3E}">
        <p14:creationId xmlns:p14="http://schemas.microsoft.com/office/powerpoint/2010/main" val="7629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IV. DEROULEMENT D’UN SPRINT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CFF31-3260-4D39-8DAE-F0D17D1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7" y="745671"/>
            <a:ext cx="11419115" cy="57095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616486-0D2E-42C3-A458-AB0165BB4982}"/>
              </a:ext>
            </a:extLst>
          </p:cNvPr>
          <p:cNvSpPr txBox="1"/>
          <p:nvPr/>
        </p:nvSpPr>
        <p:spPr>
          <a:xfrm rot="16200000">
            <a:off x="4437191" y="-601198"/>
            <a:ext cx="5688000" cy="831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C8CE64-F2B9-4366-A001-51993F567409}"/>
              </a:ext>
            </a:extLst>
          </p:cNvPr>
          <p:cNvSpPr txBox="1"/>
          <p:nvPr/>
        </p:nvSpPr>
        <p:spPr>
          <a:xfrm>
            <a:off x="3286512" y="2079171"/>
            <a:ext cx="827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continue et sans arrêt (le long du projet) du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 avec des US </a:t>
            </a:r>
          </a:p>
        </p:txBody>
      </p:sp>
    </p:spTree>
    <p:extLst>
      <p:ext uri="{BB962C8B-B14F-4D97-AF65-F5344CB8AC3E}">
        <p14:creationId xmlns:p14="http://schemas.microsoft.com/office/powerpoint/2010/main" val="346432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IV. DEROULEMENT D’UN SPRINT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CFF31-3260-4D39-8DAE-F0D17D1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7" y="745671"/>
            <a:ext cx="11419115" cy="57095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1B6989-05C2-4412-99F2-0B4DEC877938}"/>
              </a:ext>
            </a:extLst>
          </p:cNvPr>
          <p:cNvSpPr txBox="1"/>
          <p:nvPr/>
        </p:nvSpPr>
        <p:spPr>
          <a:xfrm rot="16200000">
            <a:off x="6474684" y="702450"/>
            <a:ext cx="5508000" cy="579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78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IV. DEROULEMENT D’UN SPRINT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CFF31-3260-4D39-8DAE-F0D17D1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7" y="745671"/>
            <a:ext cx="11419115" cy="57095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1B6989-05C2-4412-99F2-0B4DEC877938}"/>
              </a:ext>
            </a:extLst>
          </p:cNvPr>
          <p:cNvSpPr txBox="1"/>
          <p:nvPr/>
        </p:nvSpPr>
        <p:spPr>
          <a:xfrm rot="16200000">
            <a:off x="8684573" y="3042450"/>
            <a:ext cx="3636000" cy="29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7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IV. DEROULEMENT D’UN SPRINT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CFF31-3260-4D39-8DAE-F0D17D1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7" y="745671"/>
            <a:ext cx="11419115" cy="57095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F6A0E10-99BD-4248-8700-A96728C8AA5F}"/>
              </a:ext>
            </a:extLst>
          </p:cNvPr>
          <p:cNvSpPr txBox="1"/>
          <p:nvPr/>
        </p:nvSpPr>
        <p:spPr>
          <a:xfrm>
            <a:off x="9136884" y="5117487"/>
            <a:ext cx="2304000" cy="15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4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IV. DEROULEMENT D’UN SPRINT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FCFF31-3260-4D39-8DAE-F0D17D1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7" y="745671"/>
            <a:ext cx="11419115" cy="5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V. SCRUM VS CYCLE EN V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1E7ABD-FA6B-4A8B-9E39-FEDE4CA7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82979"/>
              </p:ext>
            </p:extLst>
          </p:nvPr>
        </p:nvGraphicFramePr>
        <p:xfrm>
          <a:off x="197758" y="719663"/>
          <a:ext cx="11809185" cy="570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395">
                  <a:extLst>
                    <a:ext uri="{9D8B030D-6E8A-4147-A177-3AD203B41FA5}">
                      <a16:colId xmlns:a16="http://schemas.microsoft.com/office/drawing/2014/main" val="1853819743"/>
                    </a:ext>
                  </a:extLst>
                </a:gridCol>
                <a:gridCol w="3936395">
                  <a:extLst>
                    <a:ext uri="{9D8B030D-6E8A-4147-A177-3AD203B41FA5}">
                      <a16:colId xmlns:a16="http://schemas.microsoft.com/office/drawing/2014/main" val="4003597923"/>
                    </a:ext>
                  </a:extLst>
                </a:gridCol>
                <a:gridCol w="3936395">
                  <a:extLst>
                    <a:ext uri="{9D8B030D-6E8A-4147-A177-3AD203B41FA5}">
                      <a16:colId xmlns:a16="http://schemas.microsoft.com/office/drawing/2014/main" val="530272510"/>
                    </a:ext>
                  </a:extLst>
                </a:gridCol>
              </a:tblGrid>
              <a:tr h="69811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THEME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CYCLE EN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66152"/>
                  </a:ext>
                </a:extLst>
              </a:tr>
              <a:tr h="102309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LIVRAISON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26900"/>
                  </a:ext>
                </a:extLst>
              </a:tr>
              <a:tr h="912428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LE CONTRÔLE DE QUALITE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982838"/>
                  </a:ext>
                </a:extLst>
              </a:tr>
              <a:tr h="102309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CHANGEMENTS AU COURS DU PROJET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5662"/>
                  </a:ext>
                </a:extLst>
              </a:tr>
              <a:tr h="102309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L’EQUIPE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63606"/>
                  </a:ext>
                </a:extLst>
              </a:tr>
              <a:tr h="102309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PLANIFICATION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8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7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CD035-A5E4-495F-81CE-F2BC83EFBF91}"/>
              </a:ext>
            </a:extLst>
          </p:cNvPr>
          <p:cNvSpPr/>
          <p:nvPr/>
        </p:nvSpPr>
        <p:spPr>
          <a:xfrm>
            <a:off x="1907128" y="2505670"/>
            <a:ext cx="8377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073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8A3A41-274B-4E62-B1E0-8528A6737ACA}"/>
              </a:ext>
            </a:extLst>
          </p:cNvPr>
          <p:cNvSpPr txBox="1"/>
          <p:nvPr/>
        </p:nvSpPr>
        <p:spPr>
          <a:xfrm>
            <a:off x="107950" y="2404294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II. DEFINITION DE SCRUM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F54020-AF55-4A1B-949B-C61B0909EF3F}"/>
              </a:ext>
            </a:extLst>
          </p:cNvPr>
          <p:cNvSpPr txBox="1"/>
          <p:nvPr/>
        </p:nvSpPr>
        <p:spPr>
          <a:xfrm>
            <a:off x="88900" y="1507646"/>
            <a:ext cx="731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I. INTRODUCTION : LA METHODOLOGIE « CYCLE EN » V « Rappel »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3062A4-D156-4CFC-B35A-3B46784F1832}"/>
              </a:ext>
            </a:extLst>
          </p:cNvPr>
          <p:cNvSpPr txBox="1"/>
          <p:nvPr/>
        </p:nvSpPr>
        <p:spPr>
          <a:xfrm>
            <a:off x="4370387" y="58171"/>
            <a:ext cx="34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F9569F-83F7-4A1F-BB23-93A0D91E5D19}"/>
              </a:ext>
            </a:extLst>
          </p:cNvPr>
          <p:cNvSpPr txBox="1"/>
          <p:nvPr/>
        </p:nvSpPr>
        <p:spPr>
          <a:xfrm>
            <a:off x="107950" y="3300942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III. LES EQUIPES DE SCRUM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5DE067-375A-49E2-89EE-5A86FF3C8382}"/>
              </a:ext>
            </a:extLst>
          </p:cNvPr>
          <p:cNvSpPr txBox="1"/>
          <p:nvPr/>
        </p:nvSpPr>
        <p:spPr>
          <a:xfrm>
            <a:off x="88900" y="4201532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IV. DEROULEMENT D’UN SPRINT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25E0FD-0E1A-4981-A4B6-120C41E7A263}"/>
              </a:ext>
            </a:extLst>
          </p:cNvPr>
          <p:cNvSpPr txBox="1"/>
          <p:nvPr/>
        </p:nvSpPr>
        <p:spPr>
          <a:xfrm>
            <a:off x="88900" y="5098180"/>
            <a:ext cx="697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V. CONCLUSION : SCRUM VS CYCLE EN V </a:t>
            </a:r>
          </a:p>
        </p:txBody>
      </p:sp>
    </p:spTree>
    <p:extLst>
      <p:ext uri="{BB962C8B-B14F-4D97-AF65-F5344CB8AC3E}">
        <p14:creationId xmlns:p14="http://schemas.microsoft.com/office/powerpoint/2010/main" val="248119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96E255D-E6DA-4F86-AF52-8AEB73B8C8EC}"/>
              </a:ext>
            </a:extLst>
          </p:cNvPr>
          <p:cNvSpPr txBox="1"/>
          <p:nvPr/>
        </p:nvSpPr>
        <p:spPr>
          <a:xfrm>
            <a:off x="-79412" y="154118"/>
            <a:ext cx="931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I. INTRODUCTION : LA METHODOLOGIE « CYCLE EN » V « Rappel »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99A5302-CFAC-44D8-B807-D5427336D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934129"/>
              </p:ext>
            </p:extLst>
          </p:nvPr>
        </p:nvGraphicFramePr>
        <p:xfrm>
          <a:off x="1202872" y="869139"/>
          <a:ext cx="9786256" cy="583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1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96E255D-E6DA-4F86-AF52-8AEB73B8C8EC}"/>
              </a:ext>
            </a:extLst>
          </p:cNvPr>
          <p:cNvSpPr txBox="1"/>
          <p:nvPr/>
        </p:nvSpPr>
        <p:spPr>
          <a:xfrm>
            <a:off x="170959" y="154118"/>
            <a:ext cx="875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I. INTRODUCTION : LA METHODOLOGIE « CYCLE EN » V « Rappel »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99A5302-CFAC-44D8-B807-D5427336D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606268"/>
              </p:ext>
            </p:extLst>
          </p:nvPr>
        </p:nvGraphicFramePr>
        <p:xfrm>
          <a:off x="5881318" y="1221294"/>
          <a:ext cx="7025373" cy="441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9BE281C-F107-4B6A-9561-BBE7F695C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9" y="1452561"/>
            <a:ext cx="5943600" cy="3952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41ACAD-8F90-431D-9F5A-3D8B26980495}"/>
              </a:ext>
            </a:extLst>
          </p:cNvPr>
          <p:cNvSpPr txBox="1"/>
          <p:nvPr/>
        </p:nvSpPr>
        <p:spPr>
          <a:xfrm>
            <a:off x="8921711" y="5636705"/>
            <a:ext cx="9445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653C4-E9BB-45D8-928C-FCD81DF60672}"/>
              </a:ext>
            </a:extLst>
          </p:cNvPr>
          <p:cNvSpPr txBox="1"/>
          <p:nvPr/>
        </p:nvSpPr>
        <p:spPr>
          <a:xfrm>
            <a:off x="7262117" y="3945007"/>
            <a:ext cx="9445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5F79CA-5F11-46C7-ACF5-2FA128DCBFCB}"/>
              </a:ext>
            </a:extLst>
          </p:cNvPr>
          <p:cNvSpPr txBox="1"/>
          <p:nvPr/>
        </p:nvSpPr>
        <p:spPr>
          <a:xfrm>
            <a:off x="10554983" y="3909367"/>
            <a:ext cx="9445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0E4490-99A0-41A3-9706-9D49EF36CF6A}"/>
              </a:ext>
            </a:extLst>
          </p:cNvPr>
          <p:cNvSpPr txBox="1"/>
          <p:nvPr/>
        </p:nvSpPr>
        <p:spPr>
          <a:xfrm>
            <a:off x="863029" y="1849960"/>
            <a:ext cx="1972638" cy="1325366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ADB8D3-E487-41C8-A238-69FCA41F02CF}"/>
              </a:ext>
            </a:extLst>
          </p:cNvPr>
          <p:cNvSpPr txBox="1"/>
          <p:nvPr/>
        </p:nvSpPr>
        <p:spPr>
          <a:xfrm>
            <a:off x="1447800" y="3176033"/>
            <a:ext cx="4648199" cy="1836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4D5561-2C38-4025-B21B-92065FB1FA4A}"/>
              </a:ext>
            </a:extLst>
          </p:cNvPr>
          <p:cNvSpPr txBox="1"/>
          <p:nvPr/>
        </p:nvSpPr>
        <p:spPr>
          <a:xfrm>
            <a:off x="4346461" y="1849958"/>
            <a:ext cx="1972638" cy="132536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BF6932-8288-4F75-8022-E7DDC0F90F0B}"/>
              </a:ext>
            </a:extLst>
          </p:cNvPr>
          <p:cNvSpPr txBox="1"/>
          <p:nvPr/>
        </p:nvSpPr>
        <p:spPr>
          <a:xfrm>
            <a:off x="8921711" y="2251775"/>
            <a:ext cx="9445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MOA</a:t>
            </a:r>
          </a:p>
        </p:txBody>
      </p:sp>
    </p:spTree>
    <p:extLst>
      <p:ext uri="{BB962C8B-B14F-4D97-AF65-F5344CB8AC3E}">
        <p14:creationId xmlns:p14="http://schemas.microsoft.com/office/powerpoint/2010/main" val="249676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II. DEFINITION DE SCRUM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6FA060-601A-4D84-A37C-9BF8205F50EC}"/>
              </a:ext>
            </a:extLst>
          </p:cNvPr>
          <p:cNvSpPr txBox="1"/>
          <p:nvPr/>
        </p:nvSpPr>
        <p:spPr>
          <a:xfrm>
            <a:off x="1654628" y="951398"/>
            <a:ext cx="942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 UNE METHODOLOGIE « AGILE »  </a:t>
            </a:r>
            <a:r>
              <a:rPr lang="fr-FR" dirty="0">
                <a:sym typeface="Wingdings" panose="05000000000000000000" pitchFamily="2" charset="2"/>
              </a:rPr>
              <a:t>  </a:t>
            </a:r>
            <a:r>
              <a:rPr lang="fr-FR" dirty="0"/>
              <a:t>C’est quoi agile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AGILE ≠ RIGIDE</a:t>
            </a:r>
          </a:p>
        </p:txBody>
      </p:sp>
    </p:spTree>
    <p:extLst>
      <p:ext uri="{BB962C8B-B14F-4D97-AF65-F5344CB8AC3E}">
        <p14:creationId xmlns:p14="http://schemas.microsoft.com/office/powerpoint/2010/main" val="322962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II. DEFINITION DE SCRUM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6FA060-601A-4D84-A37C-9BF8205F50EC}"/>
              </a:ext>
            </a:extLst>
          </p:cNvPr>
          <p:cNvSpPr txBox="1"/>
          <p:nvPr/>
        </p:nvSpPr>
        <p:spPr>
          <a:xfrm>
            <a:off x="1654628" y="951398"/>
            <a:ext cx="94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 UNE METHODOLOGIE « AGILE »  </a:t>
            </a:r>
            <a:r>
              <a:rPr lang="fr-FR" dirty="0">
                <a:sym typeface="Wingdings" panose="05000000000000000000" pitchFamily="2" charset="2"/>
              </a:rPr>
              <a:t>  </a:t>
            </a:r>
            <a:r>
              <a:rPr lang="fr-FR" dirty="0"/>
              <a:t>C’est quoi agile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FB42CB-C1A4-4466-A0ED-EE56B886EC31}"/>
              </a:ext>
            </a:extLst>
          </p:cNvPr>
          <p:cNvSpPr txBox="1"/>
          <p:nvPr/>
        </p:nvSpPr>
        <p:spPr>
          <a:xfrm>
            <a:off x="1654628" y="1471679"/>
            <a:ext cx="94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SCRUM (anglais) = MELEE (français)</a:t>
            </a:r>
          </a:p>
        </p:txBody>
      </p:sp>
    </p:spTree>
    <p:extLst>
      <p:ext uri="{BB962C8B-B14F-4D97-AF65-F5344CB8AC3E}">
        <p14:creationId xmlns:p14="http://schemas.microsoft.com/office/powerpoint/2010/main" val="285000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III. LES EQUIPES DE SCRUM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E290E9-0B05-415A-BE94-1099B49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 t="-1" b="-639"/>
          <a:stretch/>
        </p:blipFill>
        <p:spPr>
          <a:xfrm>
            <a:off x="2630184" y="615783"/>
            <a:ext cx="6534364" cy="58774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52FB94-6232-468D-A0FD-72F25857C195}"/>
              </a:ext>
            </a:extLst>
          </p:cNvPr>
          <p:cNvSpPr txBox="1"/>
          <p:nvPr/>
        </p:nvSpPr>
        <p:spPr>
          <a:xfrm>
            <a:off x="4929148" y="916114"/>
            <a:ext cx="3585681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C’est le Propriétaire du produit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5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III. LES EQUIPES DE SCRUM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E290E9-0B05-415A-BE94-1099B49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 t="-1" b="-639"/>
          <a:stretch/>
        </p:blipFill>
        <p:spPr>
          <a:xfrm>
            <a:off x="2630183" y="859969"/>
            <a:ext cx="7330245" cy="563329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C45F9B-CBBB-4396-AF83-9F9470F9E904}"/>
              </a:ext>
            </a:extLst>
          </p:cNvPr>
          <p:cNvSpPr txBox="1"/>
          <p:nvPr/>
        </p:nvSpPr>
        <p:spPr>
          <a:xfrm rot="16200000">
            <a:off x="5552480" y="-655925"/>
            <a:ext cx="2569030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6874E6-2778-43D7-8A13-E1C6177B063B}"/>
              </a:ext>
            </a:extLst>
          </p:cNvPr>
          <p:cNvSpPr txBox="1"/>
          <p:nvPr/>
        </p:nvSpPr>
        <p:spPr>
          <a:xfrm rot="16200000">
            <a:off x="419866" y="1036802"/>
            <a:ext cx="517071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E1009-123C-4BB5-AB2C-19A7D2F69915}"/>
              </a:ext>
            </a:extLst>
          </p:cNvPr>
          <p:cNvSpPr txBox="1"/>
          <p:nvPr/>
        </p:nvSpPr>
        <p:spPr>
          <a:xfrm>
            <a:off x="2523710" y="990600"/>
            <a:ext cx="714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TEAM = L’équipe de développeurs</a:t>
            </a:r>
          </a:p>
        </p:txBody>
      </p:sp>
    </p:spTree>
    <p:extLst>
      <p:ext uri="{BB962C8B-B14F-4D97-AF65-F5344CB8AC3E}">
        <p14:creationId xmlns:p14="http://schemas.microsoft.com/office/powerpoint/2010/main" val="9507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FF1C16-E22B-43A8-8F7C-BCD4D90C6828}"/>
              </a:ext>
            </a:extLst>
          </p:cNvPr>
          <p:cNvSpPr txBox="1"/>
          <p:nvPr/>
        </p:nvSpPr>
        <p:spPr>
          <a:xfrm>
            <a:off x="197758" y="154118"/>
            <a:ext cx="77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III. LES EQUIPES DE SCRUM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E290E9-0B05-415A-BE94-1099B49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 t="-1" b="-639"/>
          <a:stretch/>
        </p:blipFill>
        <p:spPr>
          <a:xfrm>
            <a:off x="2630184" y="615783"/>
            <a:ext cx="6534364" cy="58774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B80612-1C50-4ECA-B109-A9EE7CC52D61}"/>
              </a:ext>
            </a:extLst>
          </p:cNvPr>
          <p:cNvSpPr txBox="1"/>
          <p:nvPr/>
        </p:nvSpPr>
        <p:spPr>
          <a:xfrm rot="16200000">
            <a:off x="4886101" y="2133165"/>
            <a:ext cx="3139789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E38E62-29C2-4982-8CC5-95D6D65447BC}"/>
              </a:ext>
            </a:extLst>
          </p:cNvPr>
          <p:cNvSpPr txBox="1"/>
          <p:nvPr/>
        </p:nvSpPr>
        <p:spPr>
          <a:xfrm rot="16200000">
            <a:off x="1057692" y="922501"/>
            <a:ext cx="5072743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5E0918-5076-449B-B5BD-6C1725022562}"/>
              </a:ext>
            </a:extLst>
          </p:cNvPr>
          <p:cNvSpPr txBox="1"/>
          <p:nvPr/>
        </p:nvSpPr>
        <p:spPr>
          <a:xfrm>
            <a:off x="1054906" y="3082999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Coach mentor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A2C048-70FC-4217-AAC0-28C7C81DB006}"/>
              </a:ext>
            </a:extLst>
          </p:cNvPr>
          <p:cNvSpPr txBox="1"/>
          <p:nvPr/>
        </p:nvSpPr>
        <p:spPr>
          <a:xfrm>
            <a:off x="1054906" y="925285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Enseignant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2E3EDE-1151-43AB-9964-7B7F4A23AEB9}"/>
              </a:ext>
            </a:extLst>
          </p:cNvPr>
          <p:cNvSpPr txBox="1"/>
          <p:nvPr/>
        </p:nvSpPr>
        <p:spPr>
          <a:xfrm>
            <a:off x="1054906" y="1644523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Facilitateur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697D17-E647-40DF-A0F1-3004D7A2D4EB}"/>
              </a:ext>
            </a:extLst>
          </p:cNvPr>
          <p:cNvSpPr txBox="1"/>
          <p:nvPr/>
        </p:nvSpPr>
        <p:spPr>
          <a:xfrm>
            <a:off x="1054906" y="2363761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Levée des obstacles</a:t>
            </a:r>
          </a:p>
        </p:txBody>
      </p:sp>
    </p:spTree>
    <p:extLst>
      <p:ext uri="{BB962C8B-B14F-4D97-AF65-F5344CB8AC3E}">
        <p14:creationId xmlns:p14="http://schemas.microsoft.com/office/powerpoint/2010/main" val="28505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932</TotalTime>
  <Words>284</Words>
  <Application>Microsoft Office PowerPoint</Application>
  <PresentationFormat>Grand écran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Salim SEBIH</dc:creator>
  <cp:lastModifiedBy>Salim SEBIH</cp:lastModifiedBy>
  <cp:revision>51</cp:revision>
  <dcterms:created xsi:type="dcterms:W3CDTF">2022-02-10T13:19:44Z</dcterms:created>
  <dcterms:modified xsi:type="dcterms:W3CDTF">2022-02-13T23:03:42Z</dcterms:modified>
</cp:coreProperties>
</file>