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6"/>
  </p:notesMasterIdLst>
  <p:sldIdLst>
    <p:sldId id="256" r:id="rId2"/>
    <p:sldId id="257" r:id="rId3"/>
    <p:sldId id="259" r:id="rId4"/>
    <p:sldId id="272" r:id="rId5"/>
    <p:sldId id="274" r:id="rId6"/>
    <p:sldId id="265" r:id="rId7"/>
    <p:sldId id="271" r:id="rId8"/>
    <p:sldId id="275" r:id="rId9"/>
    <p:sldId id="277" r:id="rId10"/>
    <p:sldId id="278" r:id="rId11"/>
    <p:sldId id="279" r:id="rId12"/>
    <p:sldId id="276" r:id="rId13"/>
    <p:sldId id="280" r:id="rId14"/>
    <p:sldId id="273"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eu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635"/>
    <a:srgbClr val="9EFF29"/>
    <a:srgbClr val="C80064"/>
    <a:srgbClr val="C33A1F"/>
    <a:srgbClr val="0000CC"/>
    <a:srgbClr val="FF2549"/>
    <a:srgbClr val="007033"/>
    <a:srgbClr val="D6370C"/>
    <a:srgbClr val="1D3A00"/>
    <a:srgbClr val="FF8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088" autoAdjust="0"/>
  </p:normalViewPr>
  <p:slideViewPr>
    <p:cSldViewPr snapToGrid="0">
      <p:cViewPr varScale="1">
        <p:scale>
          <a:sx n="67" d="100"/>
          <a:sy n="67" d="100"/>
        </p:scale>
        <p:origin x="1188" y="3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C9538E-3ED1-4ADC-BD19-A25B6FC77AFE}" type="doc">
      <dgm:prSet loTypeId="urn:microsoft.com/office/officeart/2005/8/layout/orgChart1" loCatId="hierarchy" qsTypeId="urn:microsoft.com/office/officeart/2005/8/quickstyle/simple1" qsCatId="simple" csTypeId="urn:microsoft.com/office/officeart/2005/8/colors/accent1_3" csCatId="accent1" phldr="1"/>
      <dgm:spPr/>
      <dgm:t>
        <a:bodyPr/>
        <a:lstStyle/>
        <a:p>
          <a:endParaRPr lang="fr-FR"/>
        </a:p>
      </dgm:t>
    </dgm:pt>
    <dgm:pt modelId="{A65CD0D0-58E2-40A6-B09C-B30D7520CBDA}">
      <dgm:prSet phldrT="[Texte]"/>
      <dgm:spPr/>
      <dgm:t>
        <a:bodyPr/>
        <a:lstStyle/>
        <a:p>
          <a:r>
            <a:rPr lang="fr-FR" dirty="0"/>
            <a:t>Big-Data</a:t>
          </a:r>
        </a:p>
      </dgm:t>
    </dgm:pt>
    <dgm:pt modelId="{E5F5CC46-D3F1-4379-AC17-940372CD6CBA}" type="parTrans" cxnId="{93F5EF3C-85B4-4F64-9C54-06BFA2EDAC15}">
      <dgm:prSet/>
      <dgm:spPr/>
      <dgm:t>
        <a:bodyPr/>
        <a:lstStyle/>
        <a:p>
          <a:endParaRPr lang="fr-FR"/>
        </a:p>
      </dgm:t>
    </dgm:pt>
    <dgm:pt modelId="{DF21624C-DD14-4298-A0BF-DC16A012E2AD}" type="sibTrans" cxnId="{93F5EF3C-85B4-4F64-9C54-06BFA2EDAC15}">
      <dgm:prSet/>
      <dgm:spPr/>
      <dgm:t>
        <a:bodyPr/>
        <a:lstStyle/>
        <a:p>
          <a:endParaRPr lang="fr-FR"/>
        </a:p>
      </dgm:t>
    </dgm:pt>
    <dgm:pt modelId="{9A0A36C7-2D5D-43BB-BE4E-4D5A0D1DFA64}">
      <dgm:prSet phldrT="[Texte]"/>
      <dgm:spPr/>
      <dgm:t>
        <a:bodyPr/>
        <a:lstStyle/>
        <a:p>
          <a:r>
            <a:rPr lang="fr-FR" dirty="0">
              <a:solidFill>
                <a:schemeClr val="tx1"/>
              </a:solidFill>
            </a:rPr>
            <a:t>Données</a:t>
          </a:r>
          <a:r>
            <a:rPr lang="fr-FR" dirty="0"/>
            <a:t> structurées</a:t>
          </a:r>
        </a:p>
      </dgm:t>
    </dgm:pt>
    <dgm:pt modelId="{A4A0F3C9-EF3D-4831-AE2F-9A063714935B}" type="parTrans" cxnId="{0FB3A584-E719-4CFA-A1F6-86134F3E3D67}">
      <dgm:prSet/>
      <dgm:spPr/>
      <dgm:t>
        <a:bodyPr/>
        <a:lstStyle/>
        <a:p>
          <a:endParaRPr lang="fr-FR"/>
        </a:p>
      </dgm:t>
    </dgm:pt>
    <dgm:pt modelId="{2915DC8B-B07A-4498-8CB6-69DBEA9B4FBE}" type="sibTrans" cxnId="{0FB3A584-E719-4CFA-A1F6-86134F3E3D67}">
      <dgm:prSet/>
      <dgm:spPr/>
      <dgm:t>
        <a:bodyPr/>
        <a:lstStyle/>
        <a:p>
          <a:endParaRPr lang="fr-FR"/>
        </a:p>
      </dgm:t>
    </dgm:pt>
    <dgm:pt modelId="{12C2C8DA-1807-498F-8AF0-1C4AFE2831E9}">
      <dgm:prSet phldrT="[Texte]"/>
      <dgm:spPr/>
      <dgm:t>
        <a:bodyPr/>
        <a:lstStyle/>
        <a:p>
          <a:r>
            <a:rPr lang="fr-FR" dirty="0">
              <a:solidFill>
                <a:schemeClr val="tx1"/>
              </a:solidFill>
            </a:rPr>
            <a:t>Données</a:t>
          </a:r>
          <a:r>
            <a:rPr lang="fr-FR" dirty="0"/>
            <a:t> semi-structurées</a:t>
          </a:r>
        </a:p>
      </dgm:t>
    </dgm:pt>
    <dgm:pt modelId="{50516C67-6D04-4BEC-8920-AB1601FAD236}" type="parTrans" cxnId="{0FCA2D55-CE7C-452F-A508-3191E556D6ED}">
      <dgm:prSet/>
      <dgm:spPr/>
      <dgm:t>
        <a:bodyPr/>
        <a:lstStyle/>
        <a:p>
          <a:endParaRPr lang="fr-FR"/>
        </a:p>
      </dgm:t>
    </dgm:pt>
    <dgm:pt modelId="{61FDDCDC-72BC-42E6-8711-011B11B05E76}" type="sibTrans" cxnId="{0FCA2D55-CE7C-452F-A508-3191E556D6ED}">
      <dgm:prSet/>
      <dgm:spPr/>
      <dgm:t>
        <a:bodyPr/>
        <a:lstStyle/>
        <a:p>
          <a:endParaRPr lang="fr-FR"/>
        </a:p>
      </dgm:t>
    </dgm:pt>
    <dgm:pt modelId="{BBBA9315-8412-4234-9B92-4804DA7CDCD2}">
      <dgm:prSet phldrT="[Texte]"/>
      <dgm:spPr/>
      <dgm:t>
        <a:bodyPr/>
        <a:lstStyle/>
        <a:p>
          <a:r>
            <a:rPr lang="fr-FR" dirty="0">
              <a:solidFill>
                <a:schemeClr val="tx1"/>
              </a:solidFill>
            </a:rPr>
            <a:t>Données</a:t>
          </a:r>
          <a:r>
            <a:rPr lang="fr-FR" dirty="0"/>
            <a:t> non-structurées</a:t>
          </a:r>
        </a:p>
      </dgm:t>
    </dgm:pt>
    <dgm:pt modelId="{990FCD19-0E02-43AF-BEF5-75F23C23B5FB}" type="parTrans" cxnId="{FA78B817-2B07-4C38-9C72-845D4036FCCB}">
      <dgm:prSet/>
      <dgm:spPr/>
      <dgm:t>
        <a:bodyPr/>
        <a:lstStyle/>
        <a:p>
          <a:endParaRPr lang="fr-FR"/>
        </a:p>
      </dgm:t>
    </dgm:pt>
    <dgm:pt modelId="{16229828-0085-4A8B-A022-9C6B749E9119}" type="sibTrans" cxnId="{FA78B817-2B07-4C38-9C72-845D4036FCCB}">
      <dgm:prSet/>
      <dgm:spPr/>
      <dgm:t>
        <a:bodyPr/>
        <a:lstStyle/>
        <a:p>
          <a:endParaRPr lang="fr-FR"/>
        </a:p>
      </dgm:t>
    </dgm:pt>
    <dgm:pt modelId="{C15D4B72-03C4-402A-8DED-467A39F8D6B4}" type="pres">
      <dgm:prSet presAssocID="{17C9538E-3ED1-4ADC-BD19-A25B6FC77AFE}" presName="hierChild1" presStyleCnt="0">
        <dgm:presLayoutVars>
          <dgm:orgChart val="1"/>
          <dgm:chPref val="1"/>
          <dgm:dir/>
          <dgm:animOne val="branch"/>
          <dgm:animLvl val="lvl"/>
          <dgm:resizeHandles/>
        </dgm:presLayoutVars>
      </dgm:prSet>
      <dgm:spPr/>
    </dgm:pt>
    <dgm:pt modelId="{B7374478-81F5-476F-AE8C-8CA884AE1B14}" type="pres">
      <dgm:prSet presAssocID="{A65CD0D0-58E2-40A6-B09C-B30D7520CBDA}" presName="hierRoot1" presStyleCnt="0">
        <dgm:presLayoutVars>
          <dgm:hierBranch val="init"/>
        </dgm:presLayoutVars>
      </dgm:prSet>
      <dgm:spPr/>
    </dgm:pt>
    <dgm:pt modelId="{CEA65A04-7692-406E-8109-4B9D013A06B1}" type="pres">
      <dgm:prSet presAssocID="{A65CD0D0-58E2-40A6-B09C-B30D7520CBDA}" presName="rootComposite1" presStyleCnt="0"/>
      <dgm:spPr/>
    </dgm:pt>
    <dgm:pt modelId="{CF75D030-207F-4B4F-868B-F0ACF8E0E8E9}" type="pres">
      <dgm:prSet presAssocID="{A65CD0D0-58E2-40A6-B09C-B30D7520CBDA}" presName="rootText1" presStyleLbl="node0" presStyleIdx="0" presStyleCnt="1" custLinFactNeighborX="-4870" custLinFactNeighborY="-62099">
        <dgm:presLayoutVars>
          <dgm:chPref val="3"/>
        </dgm:presLayoutVars>
      </dgm:prSet>
      <dgm:spPr/>
    </dgm:pt>
    <dgm:pt modelId="{852CD569-B731-430F-A619-F6C77A9480D5}" type="pres">
      <dgm:prSet presAssocID="{A65CD0D0-58E2-40A6-B09C-B30D7520CBDA}" presName="rootConnector1" presStyleLbl="node1" presStyleIdx="0" presStyleCnt="0"/>
      <dgm:spPr/>
    </dgm:pt>
    <dgm:pt modelId="{4F2319DB-8018-4D28-95EE-774F28CF6FD1}" type="pres">
      <dgm:prSet presAssocID="{A65CD0D0-58E2-40A6-B09C-B30D7520CBDA}" presName="hierChild2" presStyleCnt="0"/>
      <dgm:spPr/>
    </dgm:pt>
    <dgm:pt modelId="{E7EF66A4-EB7E-413E-AEE7-F8F0A640D59C}" type="pres">
      <dgm:prSet presAssocID="{A4A0F3C9-EF3D-4831-AE2F-9A063714935B}" presName="Name37" presStyleLbl="parChTrans1D2" presStyleIdx="0" presStyleCnt="3"/>
      <dgm:spPr/>
    </dgm:pt>
    <dgm:pt modelId="{80544639-8DFF-4585-99FD-F25B5E8B6106}" type="pres">
      <dgm:prSet presAssocID="{9A0A36C7-2D5D-43BB-BE4E-4D5A0D1DFA64}" presName="hierRoot2" presStyleCnt="0">
        <dgm:presLayoutVars>
          <dgm:hierBranch val="init"/>
        </dgm:presLayoutVars>
      </dgm:prSet>
      <dgm:spPr/>
    </dgm:pt>
    <dgm:pt modelId="{73CF60F9-1618-450E-AA19-2300AD975A11}" type="pres">
      <dgm:prSet presAssocID="{9A0A36C7-2D5D-43BB-BE4E-4D5A0D1DFA64}" presName="rootComposite" presStyleCnt="0"/>
      <dgm:spPr/>
    </dgm:pt>
    <dgm:pt modelId="{593E992B-BE56-4E2A-A87C-926944761944}" type="pres">
      <dgm:prSet presAssocID="{9A0A36C7-2D5D-43BB-BE4E-4D5A0D1DFA64}" presName="rootText" presStyleLbl="node2" presStyleIdx="0" presStyleCnt="3" custLinFactNeighborX="-469" custLinFactNeighborY="-59442">
        <dgm:presLayoutVars>
          <dgm:chPref val="3"/>
        </dgm:presLayoutVars>
      </dgm:prSet>
      <dgm:spPr/>
    </dgm:pt>
    <dgm:pt modelId="{2181F9E8-374F-4CDB-B862-F0ACB4082F96}" type="pres">
      <dgm:prSet presAssocID="{9A0A36C7-2D5D-43BB-BE4E-4D5A0D1DFA64}" presName="rootConnector" presStyleLbl="node2" presStyleIdx="0" presStyleCnt="3"/>
      <dgm:spPr/>
    </dgm:pt>
    <dgm:pt modelId="{44FC0231-3C2A-4FD9-A4D3-6C08080590D1}" type="pres">
      <dgm:prSet presAssocID="{9A0A36C7-2D5D-43BB-BE4E-4D5A0D1DFA64}" presName="hierChild4" presStyleCnt="0"/>
      <dgm:spPr/>
    </dgm:pt>
    <dgm:pt modelId="{C911BDC0-8B09-4762-B98A-717ADE8A4354}" type="pres">
      <dgm:prSet presAssocID="{9A0A36C7-2D5D-43BB-BE4E-4D5A0D1DFA64}" presName="hierChild5" presStyleCnt="0"/>
      <dgm:spPr/>
    </dgm:pt>
    <dgm:pt modelId="{EF8DC7EF-1153-4529-8D92-7F41197C6B32}" type="pres">
      <dgm:prSet presAssocID="{50516C67-6D04-4BEC-8920-AB1601FAD236}" presName="Name37" presStyleLbl="parChTrans1D2" presStyleIdx="1" presStyleCnt="3"/>
      <dgm:spPr/>
    </dgm:pt>
    <dgm:pt modelId="{B8D2CB6E-03AF-4F7E-9224-013F51BE58BD}" type="pres">
      <dgm:prSet presAssocID="{12C2C8DA-1807-498F-8AF0-1C4AFE2831E9}" presName="hierRoot2" presStyleCnt="0">
        <dgm:presLayoutVars>
          <dgm:hierBranch val="init"/>
        </dgm:presLayoutVars>
      </dgm:prSet>
      <dgm:spPr/>
    </dgm:pt>
    <dgm:pt modelId="{49551DCA-C163-419B-BC84-CBC229E945A1}" type="pres">
      <dgm:prSet presAssocID="{12C2C8DA-1807-498F-8AF0-1C4AFE2831E9}" presName="rootComposite" presStyleCnt="0"/>
      <dgm:spPr/>
    </dgm:pt>
    <dgm:pt modelId="{F5378EE8-4311-4F32-A88D-24170F842AFD}" type="pres">
      <dgm:prSet presAssocID="{12C2C8DA-1807-498F-8AF0-1C4AFE2831E9}" presName="rootText" presStyleLbl="node2" presStyleIdx="1" presStyleCnt="3" custLinFactNeighborX="-4870" custLinFactNeighborY="80382">
        <dgm:presLayoutVars>
          <dgm:chPref val="3"/>
        </dgm:presLayoutVars>
      </dgm:prSet>
      <dgm:spPr/>
    </dgm:pt>
    <dgm:pt modelId="{566148CD-E42B-41E4-8096-536F513A0DA4}" type="pres">
      <dgm:prSet presAssocID="{12C2C8DA-1807-498F-8AF0-1C4AFE2831E9}" presName="rootConnector" presStyleLbl="node2" presStyleIdx="1" presStyleCnt="3"/>
      <dgm:spPr/>
    </dgm:pt>
    <dgm:pt modelId="{5898B70C-8D88-4D13-9E39-EC7C9F820CC9}" type="pres">
      <dgm:prSet presAssocID="{12C2C8DA-1807-498F-8AF0-1C4AFE2831E9}" presName="hierChild4" presStyleCnt="0"/>
      <dgm:spPr/>
    </dgm:pt>
    <dgm:pt modelId="{C3F1836F-C0C6-4FF6-BD8E-28824B238F18}" type="pres">
      <dgm:prSet presAssocID="{12C2C8DA-1807-498F-8AF0-1C4AFE2831E9}" presName="hierChild5" presStyleCnt="0"/>
      <dgm:spPr/>
    </dgm:pt>
    <dgm:pt modelId="{A230D817-1502-4261-B348-80FAD9270B3F}" type="pres">
      <dgm:prSet presAssocID="{990FCD19-0E02-43AF-BEF5-75F23C23B5FB}" presName="Name37" presStyleLbl="parChTrans1D2" presStyleIdx="2" presStyleCnt="3"/>
      <dgm:spPr/>
    </dgm:pt>
    <dgm:pt modelId="{FA90DDDB-2629-47EB-B4BA-C39938BB180B}" type="pres">
      <dgm:prSet presAssocID="{BBBA9315-8412-4234-9B92-4804DA7CDCD2}" presName="hierRoot2" presStyleCnt="0">
        <dgm:presLayoutVars>
          <dgm:hierBranch val="init"/>
        </dgm:presLayoutVars>
      </dgm:prSet>
      <dgm:spPr/>
    </dgm:pt>
    <dgm:pt modelId="{11259CB4-B34E-4918-B253-6EAEC152554D}" type="pres">
      <dgm:prSet presAssocID="{BBBA9315-8412-4234-9B92-4804DA7CDCD2}" presName="rootComposite" presStyleCnt="0"/>
      <dgm:spPr/>
    </dgm:pt>
    <dgm:pt modelId="{89975FF5-93A3-44B9-B36C-B46772848B12}" type="pres">
      <dgm:prSet presAssocID="{BBBA9315-8412-4234-9B92-4804DA7CDCD2}" presName="rootText" presStyleLbl="node2" presStyleIdx="2" presStyleCnt="3" custLinFactNeighborX="7877" custLinFactNeighborY="-59442">
        <dgm:presLayoutVars>
          <dgm:chPref val="3"/>
        </dgm:presLayoutVars>
      </dgm:prSet>
      <dgm:spPr/>
    </dgm:pt>
    <dgm:pt modelId="{3D8940C3-1CA7-42AC-BD39-462D5F70E556}" type="pres">
      <dgm:prSet presAssocID="{BBBA9315-8412-4234-9B92-4804DA7CDCD2}" presName="rootConnector" presStyleLbl="node2" presStyleIdx="2" presStyleCnt="3"/>
      <dgm:spPr/>
    </dgm:pt>
    <dgm:pt modelId="{99972DF6-BC43-4CF8-B5B1-2BBCA9958804}" type="pres">
      <dgm:prSet presAssocID="{BBBA9315-8412-4234-9B92-4804DA7CDCD2}" presName="hierChild4" presStyleCnt="0"/>
      <dgm:spPr/>
    </dgm:pt>
    <dgm:pt modelId="{17283057-027C-48A4-A2C7-1B2ADD1C9F68}" type="pres">
      <dgm:prSet presAssocID="{BBBA9315-8412-4234-9B92-4804DA7CDCD2}" presName="hierChild5" presStyleCnt="0"/>
      <dgm:spPr/>
    </dgm:pt>
    <dgm:pt modelId="{3945F16A-4154-4213-B0EB-FFB4598E92A5}" type="pres">
      <dgm:prSet presAssocID="{A65CD0D0-58E2-40A6-B09C-B30D7520CBDA}" presName="hierChild3" presStyleCnt="0"/>
      <dgm:spPr/>
    </dgm:pt>
  </dgm:ptLst>
  <dgm:cxnLst>
    <dgm:cxn modelId="{580FA90E-BD14-4F97-9B2D-9834982D375B}" type="presOf" srcId="{A65CD0D0-58E2-40A6-B09C-B30D7520CBDA}" destId="{852CD569-B731-430F-A619-F6C77A9480D5}" srcOrd="1" destOrd="0" presId="urn:microsoft.com/office/officeart/2005/8/layout/orgChart1"/>
    <dgm:cxn modelId="{7DBC7A16-4DDC-402E-B17A-8B051C03044B}" type="presOf" srcId="{9A0A36C7-2D5D-43BB-BE4E-4D5A0D1DFA64}" destId="{593E992B-BE56-4E2A-A87C-926944761944}" srcOrd="0" destOrd="0" presId="urn:microsoft.com/office/officeart/2005/8/layout/orgChart1"/>
    <dgm:cxn modelId="{FA78B817-2B07-4C38-9C72-845D4036FCCB}" srcId="{A65CD0D0-58E2-40A6-B09C-B30D7520CBDA}" destId="{BBBA9315-8412-4234-9B92-4804DA7CDCD2}" srcOrd="2" destOrd="0" parTransId="{990FCD19-0E02-43AF-BEF5-75F23C23B5FB}" sibTransId="{16229828-0085-4A8B-A022-9C6B749E9119}"/>
    <dgm:cxn modelId="{C2C2F534-5BBD-476B-A14F-2F42AA8C38EA}" type="presOf" srcId="{12C2C8DA-1807-498F-8AF0-1C4AFE2831E9}" destId="{566148CD-E42B-41E4-8096-536F513A0DA4}" srcOrd="1" destOrd="0" presId="urn:microsoft.com/office/officeart/2005/8/layout/orgChart1"/>
    <dgm:cxn modelId="{93F5EF3C-85B4-4F64-9C54-06BFA2EDAC15}" srcId="{17C9538E-3ED1-4ADC-BD19-A25B6FC77AFE}" destId="{A65CD0D0-58E2-40A6-B09C-B30D7520CBDA}" srcOrd="0" destOrd="0" parTransId="{E5F5CC46-D3F1-4379-AC17-940372CD6CBA}" sibTransId="{DF21624C-DD14-4298-A0BF-DC16A012E2AD}"/>
    <dgm:cxn modelId="{830FB43F-48DF-4A46-80C4-6841EE1DE54A}" type="presOf" srcId="{9A0A36C7-2D5D-43BB-BE4E-4D5A0D1DFA64}" destId="{2181F9E8-374F-4CDB-B862-F0ACB4082F96}" srcOrd="1" destOrd="0" presId="urn:microsoft.com/office/officeart/2005/8/layout/orgChart1"/>
    <dgm:cxn modelId="{5EE2B36F-02DD-4C11-8230-4B2BF99530E6}" type="presOf" srcId="{BBBA9315-8412-4234-9B92-4804DA7CDCD2}" destId="{3D8940C3-1CA7-42AC-BD39-462D5F70E556}" srcOrd="1" destOrd="0" presId="urn:microsoft.com/office/officeart/2005/8/layout/orgChart1"/>
    <dgm:cxn modelId="{0FCA2D55-CE7C-452F-A508-3191E556D6ED}" srcId="{A65CD0D0-58E2-40A6-B09C-B30D7520CBDA}" destId="{12C2C8DA-1807-498F-8AF0-1C4AFE2831E9}" srcOrd="1" destOrd="0" parTransId="{50516C67-6D04-4BEC-8920-AB1601FAD236}" sibTransId="{61FDDCDC-72BC-42E6-8711-011B11B05E76}"/>
    <dgm:cxn modelId="{87993955-2719-42EF-9EAF-EAC1BE7AA20A}" type="presOf" srcId="{A65CD0D0-58E2-40A6-B09C-B30D7520CBDA}" destId="{CF75D030-207F-4B4F-868B-F0ACF8E0E8E9}" srcOrd="0" destOrd="0" presId="urn:microsoft.com/office/officeart/2005/8/layout/orgChart1"/>
    <dgm:cxn modelId="{0FB3A584-E719-4CFA-A1F6-86134F3E3D67}" srcId="{A65CD0D0-58E2-40A6-B09C-B30D7520CBDA}" destId="{9A0A36C7-2D5D-43BB-BE4E-4D5A0D1DFA64}" srcOrd="0" destOrd="0" parTransId="{A4A0F3C9-EF3D-4831-AE2F-9A063714935B}" sibTransId="{2915DC8B-B07A-4498-8CB6-69DBEA9B4FBE}"/>
    <dgm:cxn modelId="{8A989CA0-9F95-4764-8000-862091871554}" type="presOf" srcId="{12C2C8DA-1807-498F-8AF0-1C4AFE2831E9}" destId="{F5378EE8-4311-4F32-A88D-24170F842AFD}" srcOrd="0" destOrd="0" presId="urn:microsoft.com/office/officeart/2005/8/layout/orgChart1"/>
    <dgm:cxn modelId="{9F4046AA-E285-41AA-AF56-124AC7C1D6C0}" type="presOf" srcId="{A4A0F3C9-EF3D-4831-AE2F-9A063714935B}" destId="{E7EF66A4-EB7E-413E-AEE7-F8F0A640D59C}" srcOrd="0" destOrd="0" presId="urn:microsoft.com/office/officeart/2005/8/layout/orgChart1"/>
    <dgm:cxn modelId="{8FCE5ECB-1377-40AF-B224-C877CEB386B0}" type="presOf" srcId="{990FCD19-0E02-43AF-BEF5-75F23C23B5FB}" destId="{A230D817-1502-4261-B348-80FAD9270B3F}" srcOrd="0" destOrd="0" presId="urn:microsoft.com/office/officeart/2005/8/layout/orgChart1"/>
    <dgm:cxn modelId="{6EFB4ED2-E033-48E8-8934-B5224900646E}" type="presOf" srcId="{17C9538E-3ED1-4ADC-BD19-A25B6FC77AFE}" destId="{C15D4B72-03C4-402A-8DED-467A39F8D6B4}" srcOrd="0" destOrd="0" presId="urn:microsoft.com/office/officeart/2005/8/layout/orgChart1"/>
    <dgm:cxn modelId="{FCB109DA-3BAC-4964-ACDF-9C067ADBADA2}" type="presOf" srcId="{BBBA9315-8412-4234-9B92-4804DA7CDCD2}" destId="{89975FF5-93A3-44B9-B36C-B46772848B12}" srcOrd="0" destOrd="0" presId="urn:microsoft.com/office/officeart/2005/8/layout/orgChart1"/>
    <dgm:cxn modelId="{78A588E6-48F2-46EB-A487-A7F295629956}" type="presOf" srcId="{50516C67-6D04-4BEC-8920-AB1601FAD236}" destId="{EF8DC7EF-1153-4529-8D92-7F41197C6B32}" srcOrd="0" destOrd="0" presId="urn:microsoft.com/office/officeart/2005/8/layout/orgChart1"/>
    <dgm:cxn modelId="{6445EE4A-4E5E-432A-938C-BACCCC53FC72}" type="presParOf" srcId="{C15D4B72-03C4-402A-8DED-467A39F8D6B4}" destId="{B7374478-81F5-476F-AE8C-8CA884AE1B14}" srcOrd="0" destOrd="0" presId="urn:microsoft.com/office/officeart/2005/8/layout/orgChart1"/>
    <dgm:cxn modelId="{146B0BBC-A2F6-45EA-9C2A-991504737E81}" type="presParOf" srcId="{B7374478-81F5-476F-AE8C-8CA884AE1B14}" destId="{CEA65A04-7692-406E-8109-4B9D013A06B1}" srcOrd="0" destOrd="0" presId="urn:microsoft.com/office/officeart/2005/8/layout/orgChart1"/>
    <dgm:cxn modelId="{2EE212BB-AF1B-4B1A-8095-64850F411812}" type="presParOf" srcId="{CEA65A04-7692-406E-8109-4B9D013A06B1}" destId="{CF75D030-207F-4B4F-868B-F0ACF8E0E8E9}" srcOrd="0" destOrd="0" presId="urn:microsoft.com/office/officeart/2005/8/layout/orgChart1"/>
    <dgm:cxn modelId="{6FCD139B-EEDA-42E9-9D18-68D47C3C78C6}" type="presParOf" srcId="{CEA65A04-7692-406E-8109-4B9D013A06B1}" destId="{852CD569-B731-430F-A619-F6C77A9480D5}" srcOrd="1" destOrd="0" presId="urn:microsoft.com/office/officeart/2005/8/layout/orgChart1"/>
    <dgm:cxn modelId="{D36A65F6-F7E5-4663-A32B-962B3C40EBAB}" type="presParOf" srcId="{B7374478-81F5-476F-AE8C-8CA884AE1B14}" destId="{4F2319DB-8018-4D28-95EE-774F28CF6FD1}" srcOrd="1" destOrd="0" presId="urn:microsoft.com/office/officeart/2005/8/layout/orgChart1"/>
    <dgm:cxn modelId="{000AF1CF-24F6-4954-BE60-C0D0F6DDEE18}" type="presParOf" srcId="{4F2319DB-8018-4D28-95EE-774F28CF6FD1}" destId="{E7EF66A4-EB7E-413E-AEE7-F8F0A640D59C}" srcOrd="0" destOrd="0" presId="urn:microsoft.com/office/officeart/2005/8/layout/orgChart1"/>
    <dgm:cxn modelId="{DC273478-F79C-4707-A7E7-5B0D55E9EFBE}" type="presParOf" srcId="{4F2319DB-8018-4D28-95EE-774F28CF6FD1}" destId="{80544639-8DFF-4585-99FD-F25B5E8B6106}" srcOrd="1" destOrd="0" presId="urn:microsoft.com/office/officeart/2005/8/layout/orgChart1"/>
    <dgm:cxn modelId="{EF90EAD4-888A-4DD1-8B66-54FCE2F71839}" type="presParOf" srcId="{80544639-8DFF-4585-99FD-F25B5E8B6106}" destId="{73CF60F9-1618-450E-AA19-2300AD975A11}" srcOrd="0" destOrd="0" presId="urn:microsoft.com/office/officeart/2005/8/layout/orgChart1"/>
    <dgm:cxn modelId="{983F883F-A84F-45BF-83DE-31F5D60A02D5}" type="presParOf" srcId="{73CF60F9-1618-450E-AA19-2300AD975A11}" destId="{593E992B-BE56-4E2A-A87C-926944761944}" srcOrd="0" destOrd="0" presId="urn:microsoft.com/office/officeart/2005/8/layout/orgChart1"/>
    <dgm:cxn modelId="{791B24C1-1FCF-4DAB-8315-46B9F4F6B2F5}" type="presParOf" srcId="{73CF60F9-1618-450E-AA19-2300AD975A11}" destId="{2181F9E8-374F-4CDB-B862-F0ACB4082F96}" srcOrd="1" destOrd="0" presId="urn:microsoft.com/office/officeart/2005/8/layout/orgChart1"/>
    <dgm:cxn modelId="{1D3B7C95-6027-470E-B73C-1CD13E621EBC}" type="presParOf" srcId="{80544639-8DFF-4585-99FD-F25B5E8B6106}" destId="{44FC0231-3C2A-4FD9-A4D3-6C08080590D1}" srcOrd="1" destOrd="0" presId="urn:microsoft.com/office/officeart/2005/8/layout/orgChart1"/>
    <dgm:cxn modelId="{D3270424-7390-47F0-9059-E1E8AA3847FC}" type="presParOf" srcId="{80544639-8DFF-4585-99FD-F25B5E8B6106}" destId="{C911BDC0-8B09-4762-B98A-717ADE8A4354}" srcOrd="2" destOrd="0" presId="urn:microsoft.com/office/officeart/2005/8/layout/orgChart1"/>
    <dgm:cxn modelId="{4A3EE3F0-A31B-40F6-A493-E6D6576E3452}" type="presParOf" srcId="{4F2319DB-8018-4D28-95EE-774F28CF6FD1}" destId="{EF8DC7EF-1153-4529-8D92-7F41197C6B32}" srcOrd="2" destOrd="0" presId="urn:microsoft.com/office/officeart/2005/8/layout/orgChart1"/>
    <dgm:cxn modelId="{C6C590E4-2AE0-49B0-9980-FBD0EE0B57BC}" type="presParOf" srcId="{4F2319DB-8018-4D28-95EE-774F28CF6FD1}" destId="{B8D2CB6E-03AF-4F7E-9224-013F51BE58BD}" srcOrd="3" destOrd="0" presId="urn:microsoft.com/office/officeart/2005/8/layout/orgChart1"/>
    <dgm:cxn modelId="{F67B4248-11B1-4808-AA7C-93DCBCE7F593}" type="presParOf" srcId="{B8D2CB6E-03AF-4F7E-9224-013F51BE58BD}" destId="{49551DCA-C163-419B-BC84-CBC229E945A1}" srcOrd="0" destOrd="0" presId="urn:microsoft.com/office/officeart/2005/8/layout/orgChart1"/>
    <dgm:cxn modelId="{8955F70C-DF3A-4357-8C44-0F1DB0A86E86}" type="presParOf" srcId="{49551DCA-C163-419B-BC84-CBC229E945A1}" destId="{F5378EE8-4311-4F32-A88D-24170F842AFD}" srcOrd="0" destOrd="0" presId="urn:microsoft.com/office/officeart/2005/8/layout/orgChart1"/>
    <dgm:cxn modelId="{CEE735F1-6850-4EDF-BB9A-893A9F0060AB}" type="presParOf" srcId="{49551DCA-C163-419B-BC84-CBC229E945A1}" destId="{566148CD-E42B-41E4-8096-536F513A0DA4}" srcOrd="1" destOrd="0" presId="urn:microsoft.com/office/officeart/2005/8/layout/orgChart1"/>
    <dgm:cxn modelId="{538D8BDD-4780-49AA-9EA7-CA26CBEEF071}" type="presParOf" srcId="{B8D2CB6E-03AF-4F7E-9224-013F51BE58BD}" destId="{5898B70C-8D88-4D13-9E39-EC7C9F820CC9}" srcOrd="1" destOrd="0" presId="urn:microsoft.com/office/officeart/2005/8/layout/orgChart1"/>
    <dgm:cxn modelId="{8E6FF53C-36F8-4176-8D89-9B5F71F19011}" type="presParOf" srcId="{B8D2CB6E-03AF-4F7E-9224-013F51BE58BD}" destId="{C3F1836F-C0C6-4FF6-BD8E-28824B238F18}" srcOrd="2" destOrd="0" presId="urn:microsoft.com/office/officeart/2005/8/layout/orgChart1"/>
    <dgm:cxn modelId="{A96404A6-A404-4AEF-B2F1-3692465FD8A2}" type="presParOf" srcId="{4F2319DB-8018-4D28-95EE-774F28CF6FD1}" destId="{A230D817-1502-4261-B348-80FAD9270B3F}" srcOrd="4" destOrd="0" presId="urn:microsoft.com/office/officeart/2005/8/layout/orgChart1"/>
    <dgm:cxn modelId="{019A3AF3-2A25-4B7A-941A-07B827052989}" type="presParOf" srcId="{4F2319DB-8018-4D28-95EE-774F28CF6FD1}" destId="{FA90DDDB-2629-47EB-B4BA-C39938BB180B}" srcOrd="5" destOrd="0" presId="urn:microsoft.com/office/officeart/2005/8/layout/orgChart1"/>
    <dgm:cxn modelId="{C5D7AD1F-0D98-4543-9F52-6C6AC7822A81}" type="presParOf" srcId="{FA90DDDB-2629-47EB-B4BA-C39938BB180B}" destId="{11259CB4-B34E-4918-B253-6EAEC152554D}" srcOrd="0" destOrd="0" presId="urn:microsoft.com/office/officeart/2005/8/layout/orgChart1"/>
    <dgm:cxn modelId="{432F8D5A-EAFD-4DD6-92C6-577B8266695E}" type="presParOf" srcId="{11259CB4-B34E-4918-B253-6EAEC152554D}" destId="{89975FF5-93A3-44B9-B36C-B46772848B12}" srcOrd="0" destOrd="0" presId="urn:microsoft.com/office/officeart/2005/8/layout/orgChart1"/>
    <dgm:cxn modelId="{01F658DB-C7D7-49A7-BEE8-303064DBC817}" type="presParOf" srcId="{11259CB4-B34E-4918-B253-6EAEC152554D}" destId="{3D8940C3-1CA7-42AC-BD39-462D5F70E556}" srcOrd="1" destOrd="0" presId="urn:microsoft.com/office/officeart/2005/8/layout/orgChart1"/>
    <dgm:cxn modelId="{D5D729EE-4691-44CD-82D9-751BE00AEBBE}" type="presParOf" srcId="{FA90DDDB-2629-47EB-B4BA-C39938BB180B}" destId="{99972DF6-BC43-4CF8-B5B1-2BBCA9958804}" srcOrd="1" destOrd="0" presId="urn:microsoft.com/office/officeart/2005/8/layout/orgChart1"/>
    <dgm:cxn modelId="{F123E082-C3B1-4908-8FD0-2D22A1AF116A}" type="presParOf" srcId="{FA90DDDB-2629-47EB-B4BA-C39938BB180B}" destId="{17283057-027C-48A4-A2C7-1B2ADD1C9F68}" srcOrd="2" destOrd="0" presId="urn:microsoft.com/office/officeart/2005/8/layout/orgChart1"/>
    <dgm:cxn modelId="{A18C2F98-2CD4-4F19-8331-363DB8122855}" type="presParOf" srcId="{B7374478-81F5-476F-AE8C-8CA884AE1B14}" destId="{3945F16A-4154-4213-B0EB-FFB4598E92A5}"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085228-D684-4768-80B3-DDD981C052EC}" type="doc">
      <dgm:prSet loTypeId="urn:microsoft.com/office/officeart/2005/8/layout/radial6" loCatId="cycle" qsTypeId="urn:microsoft.com/office/officeart/2005/8/quickstyle/simple4" qsCatId="simple" csTypeId="urn:microsoft.com/office/officeart/2005/8/colors/accent1_2" csCatId="accent1" phldr="1"/>
      <dgm:spPr/>
      <dgm:t>
        <a:bodyPr/>
        <a:lstStyle/>
        <a:p>
          <a:endParaRPr lang="fr-FR"/>
        </a:p>
      </dgm:t>
    </dgm:pt>
    <dgm:pt modelId="{6D3E50A3-5886-4E28-B4EB-9FF1DE924383}">
      <dgm:prSet phldrT="[Texte]"/>
      <dgm:spPr/>
      <dgm:t>
        <a:bodyPr/>
        <a:lstStyle/>
        <a:p>
          <a:r>
            <a:rPr lang="fr-FR" dirty="0"/>
            <a:t>Données volumineuses = Big-Data</a:t>
          </a:r>
        </a:p>
      </dgm:t>
    </dgm:pt>
    <dgm:pt modelId="{703DC22B-CCF1-448C-9486-E68128FA4743}" type="parTrans" cxnId="{DD711BEC-2405-4C81-86C3-972707C36D13}">
      <dgm:prSet/>
      <dgm:spPr/>
      <dgm:t>
        <a:bodyPr/>
        <a:lstStyle/>
        <a:p>
          <a:endParaRPr lang="fr-FR"/>
        </a:p>
      </dgm:t>
    </dgm:pt>
    <dgm:pt modelId="{875A73AD-6398-4860-8416-6954825B806E}" type="sibTrans" cxnId="{DD711BEC-2405-4C81-86C3-972707C36D13}">
      <dgm:prSet/>
      <dgm:spPr/>
      <dgm:t>
        <a:bodyPr/>
        <a:lstStyle/>
        <a:p>
          <a:endParaRPr lang="fr-FR"/>
        </a:p>
      </dgm:t>
    </dgm:pt>
    <dgm:pt modelId="{7EA6B33A-E354-43ED-976B-BE8C8CD8AE67}">
      <dgm:prSet phldrT="[Texte]"/>
      <dgm:spPr/>
      <dgm:t>
        <a:bodyPr/>
        <a:lstStyle/>
        <a:p>
          <a:r>
            <a:rPr lang="fr-FR" dirty="0"/>
            <a:t>Volume</a:t>
          </a:r>
        </a:p>
      </dgm:t>
    </dgm:pt>
    <dgm:pt modelId="{5129CDEC-DD15-463C-990A-B43C55D20F30}" type="parTrans" cxnId="{32085B6F-6755-46D9-8901-5225CD23B57E}">
      <dgm:prSet/>
      <dgm:spPr/>
      <dgm:t>
        <a:bodyPr/>
        <a:lstStyle/>
        <a:p>
          <a:endParaRPr lang="fr-FR"/>
        </a:p>
      </dgm:t>
    </dgm:pt>
    <dgm:pt modelId="{752D8920-B295-4DAB-8AE7-CF6525DE3FB2}" type="sibTrans" cxnId="{32085B6F-6755-46D9-8901-5225CD23B57E}">
      <dgm:prSet/>
      <dgm:spPr/>
      <dgm:t>
        <a:bodyPr/>
        <a:lstStyle/>
        <a:p>
          <a:endParaRPr lang="fr-FR"/>
        </a:p>
      </dgm:t>
    </dgm:pt>
    <dgm:pt modelId="{F0CBF217-E3FA-4795-B81E-0437687303A4}">
      <dgm:prSet phldrT="[Texte]"/>
      <dgm:spPr/>
      <dgm:t>
        <a:bodyPr/>
        <a:lstStyle/>
        <a:p>
          <a:r>
            <a:rPr lang="fr-FR" dirty="0"/>
            <a:t>Variété</a:t>
          </a:r>
        </a:p>
      </dgm:t>
    </dgm:pt>
    <dgm:pt modelId="{D96C69FB-9A30-4CE0-ABF5-33C63533E59E}" type="parTrans" cxnId="{8F511119-EB00-4FA8-91B6-44F680C93E48}">
      <dgm:prSet/>
      <dgm:spPr/>
      <dgm:t>
        <a:bodyPr/>
        <a:lstStyle/>
        <a:p>
          <a:endParaRPr lang="fr-FR"/>
        </a:p>
      </dgm:t>
    </dgm:pt>
    <dgm:pt modelId="{043E4F9A-7114-4689-B15E-35F78F5CC04F}" type="sibTrans" cxnId="{8F511119-EB00-4FA8-91B6-44F680C93E48}">
      <dgm:prSet/>
      <dgm:spPr/>
      <dgm:t>
        <a:bodyPr/>
        <a:lstStyle/>
        <a:p>
          <a:endParaRPr lang="fr-FR"/>
        </a:p>
      </dgm:t>
    </dgm:pt>
    <dgm:pt modelId="{81AFCDB6-2382-416F-8629-4A3E3E8B5BD4}">
      <dgm:prSet phldrT="[Texte]"/>
      <dgm:spPr/>
      <dgm:t>
        <a:bodyPr/>
        <a:lstStyle/>
        <a:p>
          <a:r>
            <a:rPr lang="fr-FR" dirty="0"/>
            <a:t>Valeur</a:t>
          </a:r>
        </a:p>
      </dgm:t>
    </dgm:pt>
    <dgm:pt modelId="{AC7FAA80-0709-4A47-96EA-FBA22BD6C029}" type="parTrans" cxnId="{5A34E503-99FB-4EE6-9C67-62A5F4100F89}">
      <dgm:prSet/>
      <dgm:spPr/>
      <dgm:t>
        <a:bodyPr/>
        <a:lstStyle/>
        <a:p>
          <a:endParaRPr lang="fr-FR"/>
        </a:p>
      </dgm:t>
    </dgm:pt>
    <dgm:pt modelId="{4EE12F95-EA5D-4BA4-A730-C0F2C0876682}" type="sibTrans" cxnId="{5A34E503-99FB-4EE6-9C67-62A5F4100F89}">
      <dgm:prSet/>
      <dgm:spPr/>
      <dgm:t>
        <a:bodyPr/>
        <a:lstStyle/>
        <a:p>
          <a:endParaRPr lang="fr-FR"/>
        </a:p>
      </dgm:t>
    </dgm:pt>
    <dgm:pt modelId="{ADD90EFE-B469-444E-BEAC-F3D8FE5B20B7}">
      <dgm:prSet phldrT="[Texte]"/>
      <dgm:spPr/>
      <dgm:t>
        <a:bodyPr/>
        <a:lstStyle/>
        <a:p>
          <a:r>
            <a:rPr lang="fr-FR" dirty="0"/>
            <a:t>Volatilité</a:t>
          </a:r>
        </a:p>
      </dgm:t>
    </dgm:pt>
    <dgm:pt modelId="{9008E6C7-2C5E-4ADB-B8E5-0F5C11DC9A74}" type="parTrans" cxnId="{70EE8CF6-7A9B-479C-8B6A-66A8FA0CBD69}">
      <dgm:prSet/>
      <dgm:spPr/>
      <dgm:t>
        <a:bodyPr/>
        <a:lstStyle/>
        <a:p>
          <a:endParaRPr lang="fr-FR"/>
        </a:p>
      </dgm:t>
    </dgm:pt>
    <dgm:pt modelId="{0ADCD34D-4F9C-4FFA-8153-9C2EF1055420}" type="sibTrans" cxnId="{70EE8CF6-7A9B-479C-8B6A-66A8FA0CBD69}">
      <dgm:prSet/>
      <dgm:spPr/>
      <dgm:t>
        <a:bodyPr/>
        <a:lstStyle/>
        <a:p>
          <a:endParaRPr lang="fr-FR"/>
        </a:p>
      </dgm:t>
    </dgm:pt>
    <dgm:pt modelId="{1D6556DC-6987-4316-AE19-70778D0339E3}">
      <dgm:prSet phldrT="[Texte]"/>
      <dgm:spPr/>
      <dgm:t>
        <a:bodyPr/>
        <a:lstStyle/>
        <a:p>
          <a:r>
            <a:rPr lang="fr-FR" dirty="0"/>
            <a:t>Vélocité</a:t>
          </a:r>
        </a:p>
      </dgm:t>
    </dgm:pt>
    <dgm:pt modelId="{FC899399-CC74-4E78-9FF7-00D5DB2BD964}" type="parTrans" cxnId="{4AB43C52-854F-4085-9220-A3A4A49B435F}">
      <dgm:prSet/>
      <dgm:spPr/>
      <dgm:t>
        <a:bodyPr/>
        <a:lstStyle/>
        <a:p>
          <a:endParaRPr lang="fr-FR"/>
        </a:p>
      </dgm:t>
    </dgm:pt>
    <dgm:pt modelId="{4977947D-404B-445B-86EF-FD19C657ED0E}" type="sibTrans" cxnId="{4AB43C52-854F-4085-9220-A3A4A49B435F}">
      <dgm:prSet/>
      <dgm:spPr/>
      <dgm:t>
        <a:bodyPr/>
        <a:lstStyle/>
        <a:p>
          <a:endParaRPr lang="fr-FR"/>
        </a:p>
      </dgm:t>
    </dgm:pt>
    <dgm:pt modelId="{4BD6F9AB-3943-41BB-A517-A0B58FDD2A3B}">
      <dgm:prSet phldrT="[Texte]"/>
      <dgm:spPr/>
      <dgm:t>
        <a:bodyPr/>
        <a:lstStyle/>
        <a:p>
          <a:r>
            <a:rPr lang="fr-FR" dirty="0"/>
            <a:t>Variabilité</a:t>
          </a:r>
        </a:p>
      </dgm:t>
    </dgm:pt>
    <dgm:pt modelId="{8D182895-B440-4B1B-ABBE-96AFCB359475}" type="parTrans" cxnId="{F95E8850-F769-4CE0-8D38-D884E091E8D9}">
      <dgm:prSet/>
      <dgm:spPr/>
      <dgm:t>
        <a:bodyPr/>
        <a:lstStyle/>
        <a:p>
          <a:endParaRPr lang="fr-FR"/>
        </a:p>
      </dgm:t>
    </dgm:pt>
    <dgm:pt modelId="{2885CD92-C13D-4A42-A58B-5A474F2D9ACD}" type="sibTrans" cxnId="{F95E8850-F769-4CE0-8D38-D884E091E8D9}">
      <dgm:prSet/>
      <dgm:spPr/>
      <dgm:t>
        <a:bodyPr/>
        <a:lstStyle/>
        <a:p>
          <a:endParaRPr lang="fr-FR"/>
        </a:p>
      </dgm:t>
    </dgm:pt>
    <dgm:pt modelId="{C2B50E93-40F6-4519-9E56-6DE1ABAE62A4}">
      <dgm:prSet phldrT="[Texte]"/>
      <dgm:spPr/>
      <dgm:t>
        <a:bodyPr/>
        <a:lstStyle/>
        <a:p>
          <a:r>
            <a:rPr lang="fr-FR" dirty="0"/>
            <a:t>Véracité</a:t>
          </a:r>
        </a:p>
      </dgm:t>
    </dgm:pt>
    <dgm:pt modelId="{36A8A09D-F7AA-42C3-A944-F24CAD8E4B9A}" type="parTrans" cxnId="{86E59D76-865A-4C3B-8760-1E9604256DE7}">
      <dgm:prSet/>
      <dgm:spPr/>
      <dgm:t>
        <a:bodyPr/>
        <a:lstStyle/>
        <a:p>
          <a:endParaRPr lang="fr-FR"/>
        </a:p>
      </dgm:t>
    </dgm:pt>
    <dgm:pt modelId="{C6DB5679-F4FD-48B4-AE9F-A27E5E4718F6}" type="sibTrans" cxnId="{86E59D76-865A-4C3B-8760-1E9604256DE7}">
      <dgm:prSet/>
      <dgm:spPr/>
      <dgm:t>
        <a:bodyPr/>
        <a:lstStyle/>
        <a:p>
          <a:endParaRPr lang="fr-FR"/>
        </a:p>
      </dgm:t>
    </dgm:pt>
    <dgm:pt modelId="{0BF8BDD8-3B81-4928-AFF6-B1EA23B2D345}" type="pres">
      <dgm:prSet presAssocID="{CF085228-D684-4768-80B3-DDD981C052EC}" presName="Name0" presStyleCnt="0">
        <dgm:presLayoutVars>
          <dgm:chMax val="1"/>
          <dgm:dir/>
          <dgm:animLvl val="ctr"/>
          <dgm:resizeHandles val="exact"/>
        </dgm:presLayoutVars>
      </dgm:prSet>
      <dgm:spPr/>
    </dgm:pt>
    <dgm:pt modelId="{05E843C1-B3DE-4F88-80E3-A0C3EFB07793}" type="pres">
      <dgm:prSet presAssocID="{6D3E50A3-5886-4E28-B4EB-9FF1DE924383}" presName="centerShape" presStyleLbl="node0" presStyleIdx="0" presStyleCnt="1"/>
      <dgm:spPr/>
    </dgm:pt>
    <dgm:pt modelId="{670F1FD3-FB07-488C-8549-CCB968664B39}" type="pres">
      <dgm:prSet presAssocID="{7EA6B33A-E354-43ED-976B-BE8C8CD8AE67}" presName="node" presStyleLbl="node1" presStyleIdx="0" presStyleCnt="7">
        <dgm:presLayoutVars>
          <dgm:bulletEnabled val="1"/>
        </dgm:presLayoutVars>
      </dgm:prSet>
      <dgm:spPr/>
    </dgm:pt>
    <dgm:pt modelId="{4DD0E46C-56ED-443C-AC23-C762E371B8D4}" type="pres">
      <dgm:prSet presAssocID="{7EA6B33A-E354-43ED-976B-BE8C8CD8AE67}" presName="dummy" presStyleCnt="0"/>
      <dgm:spPr/>
    </dgm:pt>
    <dgm:pt modelId="{4AAC0D44-F99E-4EF9-BB05-46AB6A30799E}" type="pres">
      <dgm:prSet presAssocID="{752D8920-B295-4DAB-8AE7-CF6525DE3FB2}" presName="sibTrans" presStyleLbl="sibTrans2D1" presStyleIdx="0" presStyleCnt="7"/>
      <dgm:spPr/>
    </dgm:pt>
    <dgm:pt modelId="{D418A551-6269-4744-B0E2-84B613C1BEC6}" type="pres">
      <dgm:prSet presAssocID="{F0CBF217-E3FA-4795-B81E-0437687303A4}" presName="node" presStyleLbl="node1" presStyleIdx="1" presStyleCnt="7">
        <dgm:presLayoutVars>
          <dgm:bulletEnabled val="1"/>
        </dgm:presLayoutVars>
      </dgm:prSet>
      <dgm:spPr/>
    </dgm:pt>
    <dgm:pt modelId="{72737299-E2BE-40B4-80E7-40EE493EE61F}" type="pres">
      <dgm:prSet presAssocID="{F0CBF217-E3FA-4795-B81E-0437687303A4}" presName="dummy" presStyleCnt="0"/>
      <dgm:spPr/>
    </dgm:pt>
    <dgm:pt modelId="{D1AB8B63-E6A7-4753-A20C-20E4D07E60D1}" type="pres">
      <dgm:prSet presAssocID="{043E4F9A-7114-4689-B15E-35F78F5CC04F}" presName="sibTrans" presStyleLbl="sibTrans2D1" presStyleIdx="1" presStyleCnt="7"/>
      <dgm:spPr/>
    </dgm:pt>
    <dgm:pt modelId="{2EB68CB8-827F-442B-B510-2FB3E9A1D80F}" type="pres">
      <dgm:prSet presAssocID="{81AFCDB6-2382-416F-8629-4A3E3E8B5BD4}" presName="node" presStyleLbl="node1" presStyleIdx="2" presStyleCnt="7">
        <dgm:presLayoutVars>
          <dgm:bulletEnabled val="1"/>
        </dgm:presLayoutVars>
      </dgm:prSet>
      <dgm:spPr/>
    </dgm:pt>
    <dgm:pt modelId="{FB1F7D9E-0FC2-4851-A642-D180F78DAF24}" type="pres">
      <dgm:prSet presAssocID="{81AFCDB6-2382-416F-8629-4A3E3E8B5BD4}" presName="dummy" presStyleCnt="0"/>
      <dgm:spPr/>
    </dgm:pt>
    <dgm:pt modelId="{3483A3CD-1F43-4180-B413-AB2550433867}" type="pres">
      <dgm:prSet presAssocID="{4EE12F95-EA5D-4BA4-A730-C0F2C0876682}" presName="sibTrans" presStyleLbl="sibTrans2D1" presStyleIdx="2" presStyleCnt="7"/>
      <dgm:spPr/>
    </dgm:pt>
    <dgm:pt modelId="{CCE31189-0235-44D6-9F21-C5DFD38C51E9}" type="pres">
      <dgm:prSet presAssocID="{ADD90EFE-B469-444E-BEAC-F3D8FE5B20B7}" presName="node" presStyleLbl="node1" presStyleIdx="3" presStyleCnt="7">
        <dgm:presLayoutVars>
          <dgm:bulletEnabled val="1"/>
        </dgm:presLayoutVars>
      </dgm:prSet>
      <dgm:spPr/>
    </dgm:pt>
    <dgm:pt modelId="{020D39EC-ED6B-47F8-BDEF-B865EB071DB1}" type="pres">
      <dgm:prSet presAssocID="{ADD90EFE-B469-444E-BEAC-F3D8FE5B20B7}" presName="dummy" presStyleCnt="0"/>
      <dgm:spPr/>
    </dgm:pt>
    <dgm:pt modelId="{0D07A70E-939F-4FD6-8D48-F96036543623}" type="pres">
      <dgm:prSet presAssocID="{0ADCD34D-4F9C-4FFA-8153-9C2EF1055420}" presName="sibTrans" presStyleLbl="sibTrans2D1" presStyleIdx="3" presStyleCnt="7"/>
      <dgm:spPr/>
    </dgm:pt>
    <dgm:pt modelId="{6E53359E-22F4-4CD7-B992-B2A1ACFFC38E}" type="pres">
      <dgm:prSet presAssocID="{4BD6F9AB-3943-41BB-A517-A0B58FDD2A3B}" presName="node" presStyleLbl="node1" presStyleIdx="4" presStyleCnt="7">
        <dgm:presLayoutVars>
          <dgm:bulletEnabled val="1"/>
        </dgm:presLayoutVars>
      </dgm:prSet>
      <dgm:spPr/>
    </dgm:pt>
    <dgm:pt modelId="{32A22640-89CD-45E9-B968-E430D450B4EA}" type="pres">
      <dgm:prSet presAssocID="{4BD6F9AB-3943-41BB-A517-A0B58FDD2A3B}" presName="dummy" presStyleCnt="0"/>
      <dgm:spPr/>
    </dgm:pt>
    <dgm:pt modelId="{DB4072DA-9E97-411D-86AB-51251ED50B7F}" type="pres">
      <dgm:prSet presAssocID="{2885CD92-C13D-4A42-A58B-5A474F2D9ACD}" presName="sibTrans" presStyleLbl="sibTrans2D1" presStyleIdx="4" presStyleCnt="7"/>
      <dgm:spPr/>
    </dgm:pt>
    <dgm:pt modelId="{F5A74EA3-9791-4AAC-9DB0-F137EFBEBC13}" type="pres">
      <dgm:prSet presAssocID="{C2B50E93-40F6-4519-9E56-6DE1ABAE62A4}" presName="node" presStyleLbl="node1" presStyleIdx="5" presStyleCnt="7">
        <dgm:presLayoutVars>
          <dgm:bulletEnabled val="1"/>
        </dgm:presLayoutVars>
      </dgm:prSet>
      <dgm:spPr/>
    </dgm:pt>
    <dgm:pt modelId="{71FC8A93-E83C-492B-9353-EA0C682A793C}" type="pres">
      <dgm:prSet presAssocID="{C2B50E93-40F6-4519-9E56-6DE1ABAE62A4}" presName="dummy" presStyleCnt="0"/>
      <dgm:spPr/>
    </dgm:pt>
    <dgm:pt modelId="{256075AE-D992-47AC-80D1-18285E5E9328}" type="pres">
      <dgm:prSet presAssocID="{C6DB5679-F4FD-48B4-AE9F-A27E5E4718F6}" presName="sibTrans" presStyleLbl="sibTrans2D1" presStyleIdx="5" presStyleCnt="7"/>
      <dgm:spPr/>
    </dgm:pt>
    <dgm:pt modelId="{F80ED6D3-FDD6-4613-BD69-8E9478D8F7B7}" type="pres">
      <dgm:prSet presAssocID="{1D6556DC-6987-4316-AE19-70778D0339E3}" presName="node" presStyleLbl="node1" presStyleIdx="6" presStyleCnt="7">
        <dgm:presLayoutVars>
          <dgm:bulletEnabled val="1"/>
        </dgm:presLayoutVars>
      </dgm:prSet>
      <dgm:spPr/>
    </dgm:pt>
    <dgm:pt modelId="{8639982C-DD10-4EE4-8091-E53DB2B7661D}" type="pres">
      <dgm:prSet presAssocID="{1D6556DC-6987-4316-AE19-70778D0339E3}" presName="dummy" presStyleCnt="0"/>
      <dgm:spPr/>
    </dgm:pt>
    <dgm:pt modelId="{3D216856-1E24-47EF-90C4-50F549DF5C99}" type="pres">
      <dgm:prSet presAssocID="{4977947D-404B-445B-86EF-FD19C657ED0E}" presName="sibTrans" presStyleLbl="sibTrans2D1" presStyleIdx="6" presStyleCnt="7"/>
      <dgm:spPr/>
    </dgm:pt>
  </dgm:ptLst>
  <dgm:cxnLst>
    <dgm:cxn modelId="{5A34E503-99FB-4EE6-9C67-62A5F4100F89}" srcId="{6D3E50A3-5886-4E28-B4EB-9FF1DE924383}" destId="{81AFCDB6-2382-416F-8629-4A3E3E8B5BD4}" srcOrd="2" destOrd="0" parTransId="{AC7FAA80-0709-4A47-96EA-FBA22BD6C029}" sibTransId="{4EE12F95-EA5D-4BA4-A730-C0F2C0876682}"/>
    <dgm:cxn modelId="{8F511119-EB00-4FA8-91B6-44F680C93E48}" srcId="{6D3E50A3-5886-4E28-B4EB-9FF1DE924383}" destId="{F0CBF217-E3FA-4795-B81E-0437687303A4}" srcOrd="1" destOrd="0" parTransId="{D96C69FB-9A30-4CE0-ABF5-33C63533E59E}" sibTransId="{043E4F9A-7114-4689-B15E-35F78F5CC04F}"/>
    <dgm:cxn modelId="{9A1AEF2A-C152-4C68-957D-707A51C18DF7}" type="presOf" srcId="{81AFCDB6-2382-416F-8629-4A3E3E8B5BD4}" destId="{2EB68CB8-827F-442B-B510-2FB3E9A1D80F}" srcOrd="0" destOrd="0" presId="urn:microsoft.com/office/officeart/2005/8/layout/radial6"/>
    <dgm:cxn modelId="{A493EB5E-E70F-4D80-92AD-AD9C2E13F530}" type="presOf" srcId="{4977947D-404B-445B-86EF-FD19C657ED0E}" destId="{3D216856-1E24-47EF-90C4-50F549DF5C99}" srcOrd="0" destOrd="0" presId="urn:microsoft.com/office/officeart/2005/8/layout/radial6"/>
    <dgm:cxn modelId="{2CDB8F43-2E89-4B90-94C2-044716F3B904}" type="presOf" srcId="{6D3E50A3-5886-4E28-B4EB-9FF1DE924383}" destId="{05E843C1-B3DE-4F88-80E3-A0C3EFB07793}" srcOrd="0" destOrd="0" presId="urn:microsoft.com/office/officeart/2005/8/layout/radial6"/>
    <dgm:cxn modelId="{A445C244-F96D-4684-94EA-8FAD9E3D6B17}" type="presOf" srcId="{043E4F9A-7114-4689-B15E-35F78F5CC04F}" destId="{D1AB8B63-E6A7-4753-A20C-20E4D07E60D1}" srcOrd="0" destOrd="0" presId="urn:microsoft.com/office/officeart/2005/8/layout/radial6"/>
    <dgm:cxn modelId="{38BA776C-C2FF-4768-82BD-5137715906D4}" type="presOf" srcId="{C6DB5679-F4FD-48B4-AE9F-A27E5E4718F6}" destId="{256075AE-D992-47AC-80D1-18285E5E9328}" srcOrd="0" destOrd="0" presId="urn:microsoft.com/office/officeart/2005/8/layout/radial6"/>
    <dgm:cxn modelId="{32085B6F-6755-46D9-8901-5225CD23B57E}" srcId="{6D3E50A3-5886-4E28-B4EB-9FF1DE924383}" destId="{7EA6B33A-E354-43ED-976B-BE8C8CD8AE67}" srcOrd="0" destOrd="0" parTransId="{5129CDEC-DD15-463C-990A-B43C55D20F30}" sibTransId="{752D8920-B295-4DAB-8AE7-CF6525DE3FB2}"/>
    <dgm:cxn modelId="{F95E8850-F769-4CE0-8D38-D884E091E8D9}" srcId="{6D3E50A3-5886-4E28-B4EB-9FF1DE924383}" destId="{4BD6F9AB-3943-41BB-A517-A0B58FDD2A3B}" srcOrd="4" destOrd="0" parTransId="{8D182895-B440-4B1B-ABBE-96AFCB359475}" sibTransId="{2885CD92-C13D-4A42-A58B-5A474F2D9ACD}"/>
    <dgm:cxn modelId="{4AB43C52-854F-4085-9220-A3A4A49B435F}" srcId="{6D3E50A3-5886-4E28-B4EB-9FF1DE924383}" destId="{1D6556DC-6987-4316-AE19-70778D0339E3}" srcOrd="6" destOrd="0" parTransId="{FC899399-CC74-4E78-9FF7-00D5DB2BD964}" sibTransId="{4977947D-404B-445B-86EF-FD19C657ED0E}"/>
    <dgm:cxn modelId="{1A2EB074-6280-43AB-AC20-13F616E27413}" type="presOf" srcId="{ADD90EFE-B469-444E-BEAC-F3D8FE5B20B7}" destId="{CCE31189-0235-44D6-9F21-C5DFD38C51E9}" srcOrd="0" destOrd="0" presId="urn:microsoft.com/office/officeart/2005/8/layout/radial6"/>
    <dgm:cxn modelId="{1BDFD454-AE51-4E9A-92AF-BDCAEFC82ED3}" type="presOf" srcId="{1D6556DC-6987-4316-AE19-70778D0339E3}" destId="{F80ED6D3-FDD6-4613-BD69-8E9478D8F7B7}" srcOrd="0" destOrd="0" presId="urn:microsoft.com/office/officeart/2005/8/layout/radial6"/>
    <dgm:cxn modelId="{86E59D76-865A-4C3B-8760-1E9604256DE7}" srcId="{6D3E50A3-5886-4E28-B4EB-9FF1DE924383}" destId="{C2B50E93-40F6-4519-9E56-6DE1ABAE62A4}" srcOrd="5" destOrd="0" parTransId="{36A8A09D-F7AA-42C3-A944-F24CAD8E4B9A}" sibTransId="{C6DB5679-F4FD-48B4-AE9F-A27E5E4718F6}"/>
    <dgm:cxn modelId="{DA9A7F78-2EA3-4CBB-8D7C-401DDC50E968}" type="presOf" srcId="{C2B50E93-40F6-4519-9E56-6DE1ABAE62A4}" destId="{F5A74EA3-9791-4AAC-9DB0-F137EFBEBC13}" srcOrd="0" destOrd="0" presId="urn:microsoft.com/office/officeart/2005/8/layout/radial6"/>
    <dgm:cxn modelId="{B05FF789-7517-4329-A0C3-5848101F9D37}" type="presOf" srcId="{0ADCD34D-4F9C-4FFA-8153-9C2EF1055420}" destId="{0D07A70E-939F-4FD6-8D48-F96036543623}" srcOrd="0" destOrd="0" presId="urn:microsoft.com/office/officeart/2005/8/layout/radial6"/>
    <dgm:cxn modelId="{25E0DD94-668D-4C1F-BF09-66F67E345B32}" type="presOf" srcId="{752D8920-B295-4DAB-8AE7-CF6525DE3FB2}" destId="{4AAC0D44-F99E-4EF9-BB05-46AB6A30799E}" srcOrd="0" destOrd="0" presId="urn:microsoft.com/office/officeart/2005/8/layout/radial6"/>
    <dgm:cxn modelId="{34B6E897-BD37-4A75-A4A0-CBAF05DDAD0E}" type="presOf" srcId="{2885CD92-C13D-4A42-A58B-5A474F2D9ACD}" destId="{DB4072DA-9E97-411D-86AB-51251ED50B7F}" srcOrd="0" destOrd="0" presId="urn:microsoft.com/office/officeart/2005/8/layout/radial6"/>
    <dgm:cxn modelId="{E0A06AB1-AEA8-4308-BE48-9CD531DFBA31}" type="presOf" srcId="{4EE12F95-EA5D-4BA4-A730-C0F2C0876682}" destId="{3483A3CD-1F43-4180-B413-AB2550433867}" srcOrd="0" destOrd="0" presId="urn:microsoft.com/office/officeart/2005/8/layout/radial6"/>
    <dgm:cxn modelId="{90B027BF-0E6C-4302-B1B3-A85DDE5CBB96}" type="presOf" srcId="{CF085228-D684-4768-80B3-DDD981C052EC}" destId="{0BF8BDD8-3B81-4928-AFF6-B1EA23B2D345}" srcOrd="0" destOrd="0" presId="urn:microsoft.com/office/officeart/2005/8/layout/radial6"/>
    <dgm:cxn modelId="{69A40FCA-2CA9-4305-9CC1-17F3ECBA3E9B}" type="presOf" srcId="{F0CBF217-E3FA-4795-B81E-0437687303A4}" destId="{D418A551-6269-4744-B0E2-84B613C1BEC6}" srcOrd="0" destOrd="0" presId="urn:microsoft.com/office/officeart/2005/8/layout/radial6"/>
    <dgm:cxn modelId="{E40D08D0-0928-4935-B3F7-D2C750682624}" type="presOf" srcId="{4BD6F9AB-3943-41BB-A517-A0B58FDD2A3B}" destId="{6E53359E-22F4-4CD7-B992-B2A1ACFFC38E}" srcOrd="0" destOrd="0" presId="urn:microsoft.com/office/officeart/2005/8/layout/radial6"/>
    <dgm:cxn modelId="{DD711BEC-2405-4C81-86C3-972707C36D13}" srcId="{CF085228-D684-4768-80B3-DDD981C052EC}" destId="{6D3E50A3-5886-4E28-B4EB-9FF1DE924383}" srcOrd="0" destOrd="0" parTransId="{703DC22B-CCF1-448C-9486-E68128FA4743}" sibTransId="{875A73AD-6398-4860-8416-6954825B806E}"/>
    <dgm:cxn modelId="{43D244EF-6130-4A92-A14C-673BF23D6744}" type="presOf" srcId="{7EA6B33A-E354-43ED-976B-BE8C8CD8AE67}" destId="{670F1FD3-FB07-488C-8549-CCB968664B39}" srcOrd="0" destOrd="0" presId="urn:microsoft.com/office/officeart/2005/8/layout/radial6"/>
    <dgm:cxn modelId="{70EE8CF6-7A9B-479C-8B6A-66A8FA0CBD69}" srcId="{6D3E50A3-5886-4E28-B4EB-9FF1DE924383}" destId="{ADD90EFE-B469-444E-BEAC-F3D8FE5B20B7}" srcOrd="3" destOrd="0" parTransId="{9008E6C7-2C5E-4ADB-B8E5-0F5C11DC9A74}" sibTransId="{0ADCD34D-4F9C-4FFA-8153-9C2EF1055420}"/>
    <dgm:cxn modelId="{7ADC1952-BB8F-4EDB-87F0-E553F35CAF66}" type="presParOf" srcId="{0BF8BDD8-3B81-4928-AFF6-B1EA23B2D345}" destId="{05E843C1-B3DE-4F88-80E3-A0C3EFB07793}" srcOrd="0" destOrd="0" presId="urn:microsoft.com/office/officeart/2005/8/layout/radial6"/>
    <dgm:cxn modelId="{7CAC2260-77D6-4B25-B4F9-9943467AA08E}" type="presParOf" srcId="{0BF8BDD8-3B81-4928-AFF6-B1EA23B2D345}" destId="{670F1FD3-FB07-488C-8549-CCB968664B39}" srcOrd="1" destOrd="0" presId="urn:microsoft.com/office/officeart/2005/8/layout/radial6"/>
    <dgm:cxn modelId="{D18DD5E9-AD6B-4152-8709-EDB39B3A1330}" type="presParOf" srcId="{0BF8BDD8-3B81-4928-AFF6-B1EA23B2D345}" destId="{4DD0E46C-56ED-443C-AC23-C762E371B8D4}" srcOrd="2" destOrd="0" presId="urn:microsoft.com/office/officeart/2005/8/layout/radial6"/>
    <dgm:cxn modelId="{984F30BE-6CF8-495C-AAFE-E64079B0A579}" type="presParOf" srcId="{0BF8BDD8-3B81-4928-AFF6-B1EA23B2D345}" destId="{4AAC0D44-F99E-4EF9-BB05-46AB6A30799E}" srcOrd="3" destOrd="0" presId="urn:microsoft.com/office/officeart/2005/8/layout/radial6"/>
    <dgm:cxn modelId="{E3EFFE5E-50FC-4BD8-9E2B-061C169229B1}" type="presParOf" srcId="{0BF8BDD8-3B81-4928-AFF6-B1EA23B2D345}" destId="{D418A551-6269-4744-B0E2-84B613C1BEC6}" srcOrd="4" destOrd="0" presId="urn:microsoft.com/office/officeart/2005/8/layout/radial6"/>
    <dgm:cxn modelId="{EB0FF4AE-F871-4FCD-B0E5-2CE2F1D4979B}" type="presParOf" srcId="{0BF8BDD8-3B81-4928-AFF6-B1EA23B2D345}" destId="{72737299-E2BE-40B4-80E7-40EE493EE61F}" srcOrd="5" destOrd="0" presId="urn:microsoft.com/office/officeart/2005/8/layout/radial6"/>
    <dgm:cxn modelId="{D058EE73-12AF-4447-8A05-CA8F65836F3C}" type="presParOf" srcId="{0BF8BDD8-3B81-4928-AFF6-B1EA23B2D345}" destId="{D1AB8B63-E6A7-4753-A20C-20E4D07E60D1}" srcOrd="6" destOrd="0" presId="urn:microsoft.com/office/officeart/2005/8/layout/radial6"/>
    <dgm:cxn modelId="{90775A51-D9FC-4833-BF45-CEBCB0EC7C3F}" type="presParOf" srcId="{0BF8BDD8-3B81-4928-AFF6-B1EA23B2D345}" destId="{2EB68CB8-827F-442B-B510-2FB3E9A1D80F}" srcOrd="7" destOrd="0" presId="urn:microsoft.com/office/officeart/2005/8/layout/radial6"/>
    <dgm:cxn modelId="{E10154CE-210F-4B3A-82F3-8ED1995C644B}" type="presParOf" srcId="{0BF8BDD8-3B81-4928-AFF6-B1EA23B2D345}" destId="{FB1F7D9E-0FC2-4851-A642-D180F78DAF24}" srcOrd="8" destOrd="0" presId="urn:microsoft.com/office/officeart/2005/8/layout/radial6"/>
    <dgm:cxn modelId="{489B2175-321E-4C95-8E85-6E813FD15A3B}" type="presParOf" srcId="{0BF8BDD8-3B81-4928-AFF6-B1EA23B2D345}" destId="{3483A3CD-1F43-4180-B413-AB2550433867}" srcOrd="9" destOrd="0" presId="urn:microsoft.com/office/officeart/2005/8/layout/radial6"/>
    <dgm:cxn modelId="{9B171356-C20D-4BDD-94A3-536DF29D04B9}" type="presParOf" srcId="{0BF8BDD8-3B81-4928-AFF6-B1EA23B2D345}" destId="{CCE31189-0235-44D6-9F21-C5DFD38C51E9}" srcOrd="10" destOrd="0" presId="urn:microsoft.com/office/officeart/2005/8/layout/radial6"/>
    <dgm:cxn modelId="{FD585656-AC68-4398-962B-F426AF74229F}" type="presParOf" srcId="{0BF8BDD8-3B81-4928-AFF6-B1EA23B2D345}" destId="{020D39EC-ED6B-47F8-BDEF-B865EB071DB1}" srcOrd="11" destOrd="0" presId="urn:microsoft.com/office/officeart/2005/8/layout/radial6"/>
    <dgm:cxn modelId="{3A61229C-CAC4-434B-88C9-8931E820B808}" type="presParOf" srcId="{0BF8BDD8-3B81-4928-AFF6-B1EA23B2D345}" destId="{0D07A70E-939F-4FD6-8D48-F96036543623}" srcOrd="12" destOrd="0" presId="urn:microsoft.com/office/officeart/2005/8/layout/radial6"/>
    <dgm:cxn modelId="{A4D48C02-8C7F-4A8F-BB77-ED0A7E604D42}" type="presParOf" srcId="{0BF8BDD8-3B81-4928-AFF6-B1EA23B2D345}" destId="{6E53359E-22F4-4CD7-B992-B2A1ACFFC38E}" srcOrd="13" destOrd="0" presId="urn:microsoft.com/office/officeart/2005/8/layout/radial6"/>
    <dgm:cxn modelId="{BCCCD452-968B-426C-85FE-B74D4F8A3B3F}" type="presParOf" srcId="{0BF8BDD8-3B81-4928-AFF6-B1EA23B2D345}" destId="{32A22640-89CD-45E9-B968-E430D450B4EA}" srcOrd="14" destOrd="0" presId="urn:microsoft.com/office/officeart/2005/8/layout/radial6"/>
    <dgm:cxn modelId="{0896C925-D1CC-43AE-B9A2-B63DF306F65D}" type="presParOf" srcId="{0BF8BDD8-3B81-4928-AFF6-B1EA23B2D345}" destId="{DB4072DA-9E97-411D-86AB-51251ED50B7F}" srcOrd="15" destOrd="0" presId="urn:microsoft.com/office/officeart/2005/8/layout/radial6"/>
    <dgm:cxn modelId="{AA491F37-4335-4F5A-A401-F12739E3F147}" type="presParOf" srcId="{0BF8BDD8-3B81-4928-AFF6-B1EA23B2D345}" destId="{F5A74EA3-9791-4AAC-9DB0-F137EFBEBC13}" srcOrd="16" destOrd="0" presId="urn:microsoft.com/office/officeart/2005/8/layout/radial6"/>
    <dgm:cxn modelId="{71E6DAA5-F416-4D66-AE19-9FCCCF08C713}" type="presParOf" srcId="{0BF8BDD8-3B81-4928-AFF6-B1EA23B2D345}" destId="{71FC8A93-E83C-492B-9353-EA0C682A793C}" srcOrd="17" destOrd="0" presId="urn:microsoft.com/office/officeart/2005/8/layout/radial6"/>
    <dgm:cxn modelId="{B1B0054F-734C-4724-A9D7-3D6DA3F790D4}" type="presParOf" srcId="{0BF8BDD8-3B81-4928-AFF6-B1EA23B2D345}" destId="{256075AE-D992-47AC-80D1-18285E5E9328}" srcOrd="18" destOrd="0" presId="urn:microsoft.com/office/officeart/2005/8/layout/radial6"/>
    <dgm:cxn modelId="{925977AD-46F7-4AE2-86AB-A96550F47BCF}" type="presParOf" srcId="{0BF8BDD8-3B81-4928-AFF6-B1EA23B2D345}" destId="{F80ED6D3-FDD6-4613-BD69-8E9478D8F7B7}" srcOrd="19" destOrd="0" presId="urn:microsoft.com/office/officeart/2005/8/layout/radial6"/>
    <dgm:cxn modelId="{A68A616D-8A53-4F1A-9268-4B4BF8951436}" type="presParOf" srcId="{0BF8BDD8-3B81-4928-AFF6-B1EA23B2D345}" destId="{8639982C-DD10-4EE4-8091-E53DB2B7661D}" srcOrd="20" destOrd="0" presId="urn:microsoft.com/office/officeart/2005/8/layout/radial6"/>
    <dgm:cxn modelId="{1B88E287-71D1-4CBD-B4F1-EC68C87BE5A5}" type="presParOf" srcId="{0BF8BDD8-3B81-4928-AFF6-B1EA23B2D345}" destId="{3D216856-1E24-47EF-90C4-50F549DF5C99}" srcOrd="21"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F085228-D684-4768-80B3-DDD981C052EC}" type="doc">
      <dgm:prSet loTypeId="urn:microsoft.com/office/officeart/2005/8/layout/radial6" loCatId="cycle" qsTypeId="urn:microsoft.com/office/officeart/2005/8/quickstyle/simple4" qsCatId="simple" csTypeId="urn:microsoft.com/office/officeart/2005/8/colors/accent1_2" csCatId="accent1" phldr="1"/>
      <dgm:spPr/>
      <dgm:t>
        <a:bodyPr/>
        <a:lstStyle/>
        <a:p>
          <a:endParaRPr lang="fr-FR"/>
        </a:p>
      </dgm:t>
    </dgm:pt>
    <dgm:pt modelId="{6D3E50A3-5886-4E28-B4EB-9FF1DE924383}">
      <dgm:prSet phldrT="[Texte]"/>
      <dgm:spPr/>
      <dgm:t>
        <a:bodyPr/>
        <a:lstStyle/>
        <a:p>
          <a:r>
            <a:rPr lang="fr-FR" dirty="0"/>
            <a:t>Données volumineuses = Big-Data</a:t>
          </a:r>
        </a:p>
      </dgm:t>
    </dgm:pt>
    <dgm:pt modelId="{703DC22B-CCF1-448C-9486-E68128FA4743}" type="parTrans" cxnId="{DD711BEC-2405-4C81-86C3-972707C36D13}">
      <dgm:prSet/>
      <dgm:spPr/>
      <dgm:t>
        <a:bodyPr/>
        <a:lstStyle/>
        <a:p>
          <a:endParaRPr lang="fr-FR"/>
        </a:p>
      </dgm:t>
    </dgm:pt>
    <dgm:pt modelId="{875A73AD-6398-4860-8416-6954825B806E}" type="sibTrans" cxnId="{DD711BEC-2405-4C81-86C3-972707C36D13}">
      <dgm:prSet/>
      <dgm:spPr/>
      <dgm:t>
        <a:bodyPr/>
        <a:lstStyle/>
        <a:p>
          <a:endParaRPr lang="fr-FR"/>
        </a:p>
      </dgm:t>
    </dgm:pt>
    <dgm:pt modelId="{7EA6B33A-E354-43ED-976B-BE8C8CD8AE67}">
      <dgm:prSet phldrT="[Texte]"/>
      <dgm:spPr/>
      <dgm:t>
        <a:bodyPr/>
        <a:lstStyle/>
        <a:p>
          <a:r>
            <a:rPr lang="fr-FR" dirty="0"/>
            <a:t>Volume</a:t>
          </a:r>
        </a:p>
      </dgm:t>
    </dgm:pt>
    <dgm:pt modelId="{5129CDEC-DD15-463C-990A-B43C55D20F30}" type="parTrans" cxnId="{32085B6F-6755-46D9-8901-5225CD23B57E}">
      <dgm:prSet/>
      <dgm:spPr/>
      <dgm:t>
        <a:bodyPr/>
        <a:lstStyle/>
        <a:p>
          <a:endParaRPr lang="fr-FR"/>
        </a:p>
      </dgm:t>
    </dgm:pt>
    <dgm:pt modelId="{752D8920-B295-4DAB-8AE7-CF6525DE3FB2}" type="sibTrans" cxnId="{32085B6F-6755-46D9-8901-5225CD23B57E}">
      <dgm:prSet/>
      <dgm:spPr/>
      <dgm:t>
        <a:bodyPr/>
        <a:lstStyle/>
        <a:p>
          <a:endParaRPr lang="fr-FR"/>
        </a:p>
      </dgm:t>
    </dgm:pt>
    <dgm:pt modelId="{F0CBF217-E3FA-4795-B81E-0437687303A4}">
      <dgm:prSet phldrT="[Texte]"/>
      <dgm:spPr/>
      <dgm:t>
        <a:bodyPr/>
        <a:lstStyle/>
        <a:p>
          <a:r>
            <a:rPr lang="fr-FR" dirty="0"/>
            <a:t>Variété</a:t>
          </a:r>
        </a:p>
      </dgm:t>
    </dgm:pt>
    <dgm:pt modelId="{D96C69FB-9A30-4CE0-ABF5-33C63533E59E}" type="parTrans" cxnId="{8F511119-EB00-4FA8-91B6-44F680C93E48}">
      <dgm:prSet/>
      <dgm:spPr/>
      <dgm:t>
        <a:bodyPr/>
        <a:lstStyle/>
        <a:p>
          <a:endParaRPr lang="fr-FR"/>
        </a:p>
      </dgm:t>
    </dgm:pt>
    <dgm:pt modelId="{043E4F9A-7114-4689-B15E-35F78F5CC04F}" type="sibTrans" cxnId="{8F511119-EB00-4FA8-91B6-44F680C93E48}">
      <dgm:prSet/>
      <dgm:spPr/>
      <dgm:t>
        <a:bodyPr/>
        <a:lstStyle/>
        <a:p>
          <a:endParaRPr lang="fr-FR"/>
        </a:p>
      </dgm:t>
    </dgm:pt>
    <dgm:pt modelId="{81AFCDB6-2382-416F-8629-4A3E3E8B5BD4}">
      <dgm:prSet phldrT="[Texte]"/>
      <dgm:spPr/>
      <dgm:t>
        <a:bodyPr/>
        <a:lstStyle/>
        <a:p>
          <a:r>
            <a:rPr lang="fr-FR" dirty="0"/>
            <a:t>Valeur</a:t>
          </a:r>
        </a:p>
      </dgm:t>
    </dgm:pt>
    <dgm:pt modelId="{AC7FAA80-0709-4A47-96EA-FBA22BD6C029}" type="parTrans" cxnId="{5A34E503-99FB-4EE6-9C67-62A5F4100F89}">
      <dgm:prSet/>
      <dgm:spPr/>
      <dgm:t>
        <a:bodyPr/>
        <a:lstStyle/>
        <a:p>
          <a:endParaRPr lang="fr-FR"/>
        </a:p>
      </dgm:t>
    </dgm:pt>
    <dgm:pt modelId="{4EE12F95-EA5D-4BA4-A730-C0F2C0876682}" type="sibTrans" cxnId="{5A34E503-99FB-4EE6-9C67-62A5F4100F89}">
      <dgm:prSet/>
      <dgm:spPr/>
      <dgm:t>
        <a:bodyPr/>
        <a:lstStyle/>
        <a:p>
          <a:endParaRPr lang="fr-FR"/>
        </a:p>
      </dgm:t>
    </dgm:pt>
    <dgm:pt modelId="{ADD90EFE-B469-444E-BEAC-F3D8FE5B20B7}">
      <dgm:prSet phldrT="[Texte]"/>
      <dgm:spPr/>
      <dgm:t>
        <a:bodyPr/>
        <a:lstStyle/>
        <a:p>
          <a:r>
            <a:rPr lang="fr-FR" dirty="0"/>
            <a:t>Volatilité</a:t>
          </a:r>
        </a:p>
      </dgm:t>
    </dgm:pt>
    <dgm:pt modelId="{9008E6C7-2C5E-4ADB-B8E5-0F5C11DC9A74}" type="parTrans" cxnId="{70EE8CF6-7A9B-479C-8B6A-66A8FA0CBD69}">
      <dgm:prSet/>
      <dgm:spPr/>
      <dgm:t>
        <a:bodyPr/>
        <a:lstStyle/>
        <a:p>
          <a:endParaRPr lang="fr-FR"/>
        </a:p>
      </dgm:t>
    </dgm:pt>
    <dgm:pt modelId="{0ADCD34D-4F9C-4FFA-8153-9C2EF1055420}" type="sibTrans" cxnId="{70EE8CF6-7A9B-479C-8B6A-66A8FA0CBD69}">
      <dgm:prSet/>
      <dgm:spPr/>
      <dgm:t>
        <a:bodyPr/>
        <a:lstStyle/>
        <a:p>
          <a:endParaRPr lang="fr-FR"/>
        </a:p>
      </dgm:t>
    </dgm:pt>
    <dgm:pt modelId="{1D6556DC-6987-4316-AE19-70778D0339E3}">
      <dgm:prSet phldrT="[Texte]"/>
      <dgm:spPr/>
      <dgm:t>
        <a:bodyPr/>
        <a:lstStyle/>
        <a:p>
          <a:r>
            <a:rPr lang="fr-FR" dirty="0"/>
            <a:t>Vélocité</a:t>
          </a:r>
        </a:p>
      </dgm:t>
    </dgm:pt>
    <dgm:pt modelId="{FC899399-CC74-4E78-9FF7-00D5DB2BD964}" type="parTrans" cxnId="{4AB43C52-854F-4085-9220-A3A4A49B435F}">
      <dgm:prSet/>
      <dgm:spPr/>
      <dgm:t>
        <a:bodyPr/>
        <a:lstStyle/>
        <a:p>
          <a:endParaRPr lang="fr-FR"/>
        </a:p>
      </dgm:t>
    </dgm:pt>
    <dgm:pt modelId="{4977947D-404B-445B-86EF-FD19C657ED0E}" type="sibTrans" cxnId="{4AB43C52-854F-4085-9220-A3A4A49B435F}">
      <dgm:prSet/>
      <dgm:spPr/>
      <dgm:t>
        <a:bodyPr/>
        <a:lstStyle/>
        <a:p>
          <a:endParaRPr lang="fr-FR"/>
        </a:p>
      </dgm:t>
    </dgm:pt>
    <dgm:pt modelId="{4BD6F9AB-3943-41BB-A517-A0B58FDD2A3B}">
      <dgm:prSet phldrT="[Texte]"/>
      <dgm:spPr/>
      <dgm:t>
        <a:bodyPr/>
        <a:lstStyle/>
        <a:p>
          <a:r>
            <a:rPr lang="fr-FR" dirty="0"/>
            <a:t>Variabilité</a:t>
          </a:r>
        </a:p>
      </dgm:t>
    </dgm:pt>
    <dgm:pt modelId="{8D182895-B440-4B1B-ABBE-96AFCB359475}" type="parTrans" cxnId="{F95E8850-F769-4CE0-8D38-D884E091E8D9}">
      <dgm:prSet/>
      <dgm:spPr/>
      <dgm:t>
        <a:bodyPr/>
        <a:lstStyle/>
        <a:p>
          <a:endParaRPr lang="fr-FR"/>
        </a:p>
      </dgm:t>
    </dgm:pt>
    <dgm:pt modelId="{2885CD92-C13D-4A42-A58B-5A474F2D9ACD}" type="sibTrans" cxnId="{F95E8850-F769-4CE0-8D38-D884E091E8D9}">
      <dgm:prSet/>
      <dgm:spPr/>
      <dgm:t>
        <a:bodyPr/>
        <a:lstStyle/>
        <a:p>
          <a:endParaRPr lang="fr-FR"/>
        </a:p>
      </dgm:t>
    </dgm:pt>
    <dgm:pt modelId="{C2B50E93-40F6-4519-9E56-6DE1ABAE62A4}">
      <dgm:prSet phldrT="[Texte]"/>
      <dgm:spPr/>
      <dgm:t>
        <a:bodyPr/>
        <a:lstStyle/>
        <a:p>
          <a:r>
            <a:rPr lang="fr-FR" dirty="0"/>
            <a:t>Véracité</a:t>
          </a:r>
        </a:p>
      </dgm:t>
    </dgm:pt>
    <dgm:pt modelId="{36A8A09D-F7AA-42C3-A944-F24CAD8E4B9A}" type="parTrans" cxnId="{86E59D76-865A-4C3B-8760-1E9604256DE7}">
      <dgm:prSet/>
      <dgm:spPr/>
      <dgm:t>
        <a:bodyPr/>
        <a:lstStyle/>
        <a:p>
          <a:endParaRPr lang="fr-FR"/>
        </a:p>
      </dgm:t>
    </dgm:pt>
    <dgm:pt modelId="{C6DB5679-F4FD-48B4-AE9F-A27E5E4718F6}" type="sibTrans" cxnId="{86E59D76-865A-4C3B-8760-1E9604256DE7}">
      <dgm:prSet/>
      <dgm:spPr/>
      <dgm:t>
        <a:bodyPr/>
        <a:lstStyle/>
        <a:p>
          <a:endParaRPr lang="fr-FR"/>
        </a:p>
      </dgm:t>
    </dgm:pt>
    <dgm:pt modelId="{0BF8BDD8-3B81-4928-AFF6-B1EA23B2D345}" type="pres">
      <dgm:prSet presAssocID="{CF085228-D684-4768-80B3-DDD981C052EC}" presName="Name0" presStyleCnt="0">
        <dgm:presLayoutVars>
          <dgm:chMax val="1"/>
          <dgm:dir/>
          <dgm:animLvl val="ctr"/>
          <dgm:resizeHandles val="exact"/>
        </dgm:presLayoutVars>
      </dgm:prSet>
      <dgm:spPr/>
    </dgm:pt>
    <dgm:pt modelId="{05E843C1-B3DE-4F88-80E3-A0C3EFB07793}" type="pres">
      <dgm:prSet presAssocID="{6D3E50A3-5886-4E28-B4EB-9FF1DE924383}" presName="centerShape" presStyleLbl="node0" presStyleIdx="0" presStyleCnt="1"/>
      <dgm:spPr/>
    </dgm:pt>
    <dgm:pt modelId="{670F1FD3-FB07-488C-8549-CCB968664B39}" type="pres">
      <dgm:prSet presAssocID="{7EA6B33A-E354-43ED-976B-BE8C8CD8AE67}" presName="node" presStyleLbl="node1" presStyleIdx="0" presStyleCnt="7">
        <dgm:presLayoutVars>
          <dgm:bulletEnabled val="1"/>
        </dgm:presLayoutVars>
      </dgm:prSet>
      <dgm:spPr/>
    </dgm:pt>
    <dgm:pt modelId="{4DD0E46C-56ED-443C-AC23-C762E371B8D4}" type="pres">
      <dgm:prSet presAssocID="{7EA6B33A-E354-43ED-976B-BE8C8CD8AE67}" presName="dummy" presStyleCnt="0"/>
      <dgm:spPr/>
    </dgm:pt>
    <dgm:pt modelId="{4AAC0D44-F99E-4EF9-BB05-46AB6A30799E}" type="pres">
      <dgm:prSet presAssocID="{752D8920-B295-4DAB-8AE7-CF6525DE3FB2}" presName="sibTrans" presStyleLbl="sibTrans2D1" presStyleIdx="0" presStyleCnt="7"/>
      <dgm:spPr/>
    </dgm:pt>
    <dgm:pt modelId="{D418A551-6269-4744-B0E2-84B613C1BEC6}" type="pres">
      <dgm:prSet presAssocID="{F0CBF217-E3FA-4795-B81E-0437687303A4}" presName="node" presStyleLbl="node1" presStyleIdx="1" presStyleCnt="7">
        <dgm:presLayoutVars>
          <dgm:bulletEnabled val="1"/>
        </dgm:presLayoutVars>
      </dgm:prSet>
      <dgm:spPr/>
    </dgm:pt>
    <dgm:pt modelId="{72737299-E2BE-40B4-80E7-40EE493EE61F}" type="pres">
      <dgm:prSet presAssocID="{F0CBF217-E3FA-4795-B81E-0437687303A4}" presName="dummy" presStyleCnt="0"/>
      <dgm:spPr/>
    </dgm:pt>
    <dgm:pt modelId="{D1AB8B63-E6A7-4753-A20C-20E4D07E60D1}" type="pres">
      <dgm:prSet presAssocID="{043E4F9A-7114-4689-B15E-35F78F5CC04F}" presName="sibTrans" presStyleLbl="sibTrans2D1" presStyleIdx="1" presStyleCnt="7"/>
      <dgm:spPr/>
    </dgm:pt>
    <dgm:pt modelId="{2EB68CB8-827F-442B-B510-2FB3E9A1D80F}" type="pres">
      <dgm:prSet presAssocID="{81AFCDB6-2382-416F-8629-4A3E3E8B5BD4}" presName="node" presStyleLbl="node1" presStyleIdx="2" presStyleCnt="7">
        <dgm:presLayoutVars>
          <dgm:bulletEnabled val="1"/>
        </dgm:presLayoutVars>
      </dgm:prSet>
      <dgm:spPr/>
    </dgm:pt>
    <dgm:pt modelId="{FB1F7D9E-0FC2-4851-A642-D180F78DAF24}" type="pres">
      <dgm:prSet presAssocID="{81AFCDB6-2382-416F-8629-4A3E3E8B5BD4}" presName="dummy" presStyleCnt="0"/>
      <dgm:spPr/>
    </dgm:pt>
    <dgm:pt modelId="{3483A3CD-1F43-4180-B413-AB2550433867}" type="pres">
      <dgm:prSet presAssocID="{4EE12F95-EA5D-4BA4-A730-C0F2C0876682}" presName="sibTrans" presStyleLbl="sibTrans2D1" presStyleIdx="2" presStyleCnt="7"/>
      <dgm:spPr/>
    </dgm:pt>
    <dgm:pt modelId="{CCE31189-0235-44D6-9F21-C5DFD38C51E9}" type="pres">
      <dgm:prSet presAssocID="{ADD90EFE-B469-444E-BEAC-F3D8FE5B20B7}" presName="node" presStyleLbl="node1" presStyleIdx="3" presStyleCnt="7">
        <dgm:presLayoutVars>
          <dgm:bulletEnabled val="1"/>
        </dgm:presLayoutVars>
      </dgm:prSet>
      <dgm:spPr/>
    </dgm:pt>
    <dgm:pt modelId="{020D39EC-ED6B-47F8-BDEF-B865EB071DB1}" type="pres">
      <dgm:prSet presAssocID="{ADD90EFE-B469-444E-BEAC-F3D8FE5B20B7}" presName="dummy" presStyleCnt="0"/>
      <dgm:spPr/>
    </dgm:pt>
    <dgm:pt modelId="{0D07A70E-939F-4FD6-8D48-F96036543623}" type="pres">
      <dgm:prSet presAssocID="{0ADCD34D-4F9C-4FFA-8153-9C2EF1055420}" presName="sibTrans" presStyleLbl="sibTrans2D1" presStyleIdx="3" presStyleCnt="7"/>
      <dgm:spPr/>
    </dgm:pt>
    <dgm:pt modelId="{6E53359E-22F4-4CD7-B992-B2A1ACFFC38E}" type="pres">
      <dgm:prSet presAssocID="{4BD6F9AB-3943-41BB-A517-A0B58FDD2A3B}" presName="node" presStyleLbl="node1" presStyleIdx="4" presStyleCnt="7">
        <dgm:presLayoutVars>
          <dgm:bulletEnabled val="1"/>
        </dgm:presLayoutVars>
      </dgm:prSet>
      <dgm:spPr/>
    </dgm:pt>
    <dgm:pt modelId="{32A22640-89CD-45E9-B968-E430D450B4EA}" type="pres">
      <dgm:prSet presAssocID="{4BD6F9AB-3943-41BB-A517-A0B58FDD2A3B}" presName="dummy" presStyleCnt="0"/>
      <dgm:spPr/>
    </dgm:pt>
    <dgm:pt modelId="{DB4072DA-9E97-411D-86AB-51251ED50B7F}" type="pres">
      <dgm:prSet presAssocID="{2885CD92-C13D-4A42-A58B-5A474F2D9ACD}" presName="sibTrans" presStyleLbl="sibTrans2D1" presStyleIdx="4" presStyleCnt="7"/>
      <dgm:spPr/>
    </dgm:pt>
    <dgm:pt modelId="{F5A74EA3-9791-4AAC-9DB0-F137EFBEBC13}" type="pres">
      <dgm:prSet presAssocID="{C2B50E93-40F6-4519-9E56-6DE1ABAE62A4}" presName="node" presStyleLbl="node1" presStyleIdx="5" presStyleCnt="7">
        <dgm:presLayoutVars>
          <dgm:bulletEnabled val="1"/>
        </dgm:presLayoutVars>
      </dgm:prSet>
      <dgm:spPr/>
    </dgm:pt>
    <dgm:pt modelId="{71FC8A93-E83C-492B-9353-EA0C682A793C}" type="pres">
      <dgm:prSet presAssocID="{C2B50E93-40F6-4519-9E56-6DE1ABAE62A4}" presName="dummy" presStyleCnt="0"/>
      <dgm:spPr/>
    </dgm:pt>
    <dgm:pt modelId="{256075AE-D992-47AC-80D1-18285E5E9328}" type="pres">
      <dgm:prSet presAssocID="{C6DB5679-F4FD-48B4-AE9F-A27E5E4718F6}" presName="sibTrans" presStyleLbl="sibTrans2D1" presStyleIdx="5" presStyleCnt="7"/>
      <dgm:spPr/>
    </dgm:pt>
    <dgm:pt modelId="{F80ED6D3-FDD6-4613-BD69-8E9478D8F7B7}" type="pres">
      <dgm:prSet presAssocID="{1D6556DC-6987-4316-AE19-70778D0339E3}" presName="node" presStyleLbl="node1" presStyleIdx="6" presStyleCnt="7">
        <dgm:presLayoutVars>
          <dgm:bulletEnabled val="1"/>
        </dgm:presLayoutVars>
      </dgm:prSet>
      <dgm:spPr/>
    </dgm:pt>
    <dgm:pt modelId="{8639982C-DD10-4EE4-8091-E53DB2B7661D}" type="pres">
      <dgm:prSet presAssocID="{1D6556DC-6987-4316-AE19-70778D0339E3}" presName="dummy" presStyleCnt="0"/>
      <dgm:spPr/>
    </dgm:pt>
    <dgm:pt modelId="{3D216856-1E24-47EF-90C4-50F549DF5C99}" type="pres">
      <dgm:prSet presAssocID="{4977947D-404B-445B-86EF-FD19C657ED0E}" presName="sibTrans" presStyleLbl="sibTrans2D1" presStyleIdx="6" presStyleCnt="7"/>
      <dgm:spPr/>
    </dgm:pt>
  </dgm:ptLst>
  <dgm:cxnLst>
    <dgm:cxn modelId="{5A34E503-99FB-4EE6-9C67-62A5F4100F89}" srcId="{6D3E50A3-5886-4E28-B4EB-9FF1DE924383}" destId="{81AFCDB6-2382-416F-8629-4A3E3E8B5BD4}" srcOrd="2" destOrd="0" parTransId="{AC7FAA80-0709-4A47-96EA-FBA22BD6C029}" sibTransId="{4EE12F95-EA5D-4BA4-A730-C0F2C0876682}"/>
    <dgm:cxn modelId="{8F511119-EB00-4FA8-91B6-44F680C93E48}" srcId="{6D3E50A3-5886-4E28-B4EB-9FF1DE924383}" destId="{F0CBF217-E3FA-4795-B81E-0437687303A4}" srcOrd="1" destOrd="0" parTransId="{D96C69FB-9A30-4CE0-ABF5-33C63533E59E}" sibTransId="{043E4F9A-7114-4689-B15E-35F78F5CC04F}"/>
    <dgm:cxn modelId="{9A1AEF2A-C152-4C68-957D-707A51C18DF7}" type="presOf" srcId="{81AFCDB6-2382-416F-8629-4A3E3E8B5BD4}" destId="{2EB68CB8-827F-442B-B510-2FB3E9A1D80F}" srcOrd="0" destOrd="0" presId="urn:microsoft.com/office/officeart/2005/8/layout/radial6"/>
    <dgm:cxn modelId="{A493EB5E-E70F-4D80-92AD-AD9C2E13F530}" type="presOf" srcId="{4977947D-404B-445B-86EF-FD19C657ED0E}" destId="{3D216856-1E24-47EF-90C4-50F549DF5C99}" srcOrd="0" destOrd="0" presId="urn:microsoft.com/office/officeart/2005/8/layout/radial6"/>
    <dgm:cxn modelId="{2CDB8F43-2E89-4B90-94C2-044716F3B904}" type="presOf" srcId="{6D3E50A3-5886-4E28-B4EB-9FF1DE924383}" destId="{05E843C1-B3DE-4F88-80E3-A0C3EFB07793}" srcOrd="0" destOrd="0" presId="urn:microsoft.com/office/officeart/2005/8/layout/radial6"/>
    <dgm:cxn modelId="{A445C244-F96D-4684-94EA-8FAD9E3D6B17}" type="presOf" srcId="{043E4F9A-7114-4689-B15E-35F78F5CC04F}" destId="{D1AB8B63-E6A7-4753-A20C-20E4D07E60D1}" srcOrd="0" destOrd="0" presId="urn:microsoft.com/office/officeart/2005/8/layout/radial6"/>
    <dgm:cxn modelId="{38BA776C-C2FF-4768-82BD-5137715906D4}" type="presOf" srcId="{C6DB5679-F4FD-48B4-AE9F-A27E5E4718F6}" destId="{256075AE-D992-47AC-80D1-18285E5E9328}" srcOrd="0" destOrd="0" presId="urn:microsoft.com/office/officeart/2005/8/layout/radial6"/>
    <dgm:cxn modelId="{32085B6F-6755-46D9-8901-5225CD23B57E}" srcId="{6D3E50A3-5886-4E28-B4EB-9FF1DE924383}" destId="{7EA6B33A-E354-43ED-976B-BE8C8CD8AE67}" srcOrd="0" destOrd="0" parTransId="{5129CDEC-DD15-463C-990A-B43C55D20F30}" sibTransId="{752D8920-B295-4DAB-8AE7-CF6525DE3FB2}"/>
    <dgm:cxn modelId="{F95E8850-F769-4CE0-8D38-D884E091E8D9}" srcId="{6D3E50A3-5886-4E28-B4EB-9FF1DE924383}" destId="{4BD6F9AB-3943-41BB-A517-A0B58FDD2A3B}" srcOrd="4" destOrd="0" parTransId="{8D182895-B440-4B1B-ABBE-96AFCB359475}" sibTransId="{2885CD92-C13D-4A42-A58B-5A474F2D9ACD}"/>
    <dgm:cxn modelId="{4AB43C52-854F-4085-9220-A3A4A49B435F}" srcId="{6D3E50A3-5886-4E28-B4EB-9FF1DE924383}" destId="{1D6556DC-6987-4316-AE19-70778D0339E3}" srcOrd="6" destOrd="0" parTransId="{FC899399-CC74-4E78-9FF7-00D5DB2BD964}" sibTransId="{4977947D-404B-445B-86EF-FD19C657ED0E}"/>
    <dgm:cxn modelId="{1A2EB074-6280-43AB-AC20-13F616E27413}" type="presOf" srcId="{ADD90EFE-B469-444E-BEAC-F3D8FE5B20B7}" destId="{CCE31189-0235-44D6-9F21-C5DFD38C51E9}" srcOrd="0" destOrd="0" presId="urn:microsoft.com/office/officeart/2005/8/layout/radial6"/>
    <dgm:cxn modelId="{1BDFD454-AE51-4E9A-92AF-BDCAEFC82ED3}" type="presOf" srcId="{1D6556DC-6987-4316-AE19-70778D0339E3}" destId="{F80ED6D3-FDD6-4613-BD69-8E9478D8F7B7}" srcOrd="0" destOrd="0" presId="urn:microsoft.com/office/officeart/2005/8/layout/radial6"/>
    <dgm:cxn modelId="{86E59D76-865A-4C3B-8760-1E9604256DE7}" srcId="{6D3E50A3-5886-4E28-B4EB-9FF1DE924383}" destId="{C2B50E93-40F6-4519-9E56-6DE1ABAE62A4}" srcOrd="5" destOrd="0" parTransId="{36A8A09D-F7AA-42C3-A944-F24CAD8E4B9A}" sibTransId="{C6DB5679-F4FD-48B4-AE9F-A27E5E4718F6}"/>
    <dgm:cxn modelId="{DA9A7F78-2EA3-4CBB-8D7C-401DDC50E968}" type="presOf" srcId="{C2B50E93-40F6-4519-9E56-6DE1ABAE62A4}" destId="{F5A74EA3-9791-4AAC-9DB0-F137EFBEBC13}" srcOrd="0" destOrd="0" presId="urn:microsoft.com/office/officeart/2005/8/layout/radial6"/>
    <dgm:cxn modelId="{B05FF789-7517-4329-A0C3-5848101F9D37}" type="presOf" srcId="{0ADCD34D-4F9C-4FFA-8153-9C2EF1055420}" destId="{0D07A70E-939F-4FD6-8D48-F96036543623}" srcOrd="0" destOrd="0" presId="urn:microsoft.com/office/officeart/2005/8/layout/radial6"/>
    <dgm:cxn modelId="{25E0DD94-668D-4C1F-BF09-66F67E345B32}" type="presOf" srcId="{752D8920-B295-4DAB-8AE7-CF6525DE3FB2}" destId="{4AAC0D44-F99E-4EF9-BB05-46AB6A30799E}" srcOrd="0" destOrd="0" presId="urn:microsoft.com/office/officeart/2005/8/layout/radial6"/>
    <dgm:cxn modelId="{34B6E897-BD37-4A75-A4A0-CBAF05DDAD0E}" type="presOf" srcId="{2885CD92-C13D-4A42-A58B-5A474F2D9ACD}" destId="{DB4072DA-9E97-411D-86AB-51251ED50B7F}" srcOrd="0" destOrd="0" presId="urn:microsoft.com/office/officeart/2005/8/layout/radial6"/>
    <dgm:cxn modelId="{E0A06AB1-AEA8-4308-BE48-9CD531DFBA31}" type="presOf" srcId="{4EE12F95-EA5D-4BA4-A730-C0F2C0876682}" destId="{3483A3CD-1F43-4180-B413-AB2550433867}" srcOrd="0" destOrd="0" presId="urn:microsoft.com/office/officeart/2005/8/layout/radial6"/>
    <dgm:cxn modelId="{90B027BF-0E6C-4302-B1B3-A85DDE5CBB96}" type="presOf" srcId="{CF085228-D684-4768-80B3-DDD981C052EC}" destId="{0BF8BDD8-3B81-4928-AFF6-B1EA23B2D345}" srcOrd="0" destOrd="0" presId="urn:microsoft.com/office/officeart/2005/8/layout/radial6"/>
    <dgm:cxn modelId="{69A40FCA-2CA9-4305-9CC1-17F3ECBA3E9B}" type="presOf" srcId="{F0CBF217-E3FA-4795-B81E-0437687303A4}" destId="{D418A551-6269-4744-B0E2-84B613C1BEC6}" srcOrd="0" destOrd="0" presId="urn:microsoft.com/office/officeart/2005/8/layout/radial6"/>
    <dgm:cxn modelId="{E40D08D0-0928-4935-B3F7-D2C750682624}" type="presOf" srcId="{4BD6F9AB-3943-41BB-A517-A0B58FDD2A3B}" destId="{6E53359E-22F4-4CD7-B992-B2A1ACFFC38E}" srcOrd="0" destOrd="0" presId="urn:microsoft.com/office/officeart/2005/8/layout/radial6"/>
    <dgm:cxn modelId="{DD711BEC-2405-4C81-86C3-972707C36D13}" srcId="{CF085228-D684-4768-80B3-DDD981C052EC}" destId="{6D3E50A3-5886-4E28-B4EB-9FF1DE924383}" srcOrd="0" destOrd="0" parTransId="{703DC22B-CCF1-448C-9486-E68128FA4743}" sibTransId="{875A73AD-6398-4860-8416-6954825B806E}"/>
    <dgm:cxn modelId="{43D244EF-6130-4A92-A14C-673BF23D6744}" type="presOf" srcId="{7EA6B33A-E354-43ED-976B-BE8C8CD8AE67}" destId="{670F1FD3-FB07-488C-8549-CCB968664B39}" srcOrd="0" destOrd="0" presId="urn:microsoft.com/office/officeart/2005/8/layout/radial6"/>
    <dgm:cxn modelId="{70EE8CF6-7A9B-479C-8B6A-66A8FA0CBD69}" srcId="{6D3E50A3-5886-4E28-B4EB-9FF1DE924383}" destId="{ADD90EFE-B469-444E-BEAC-F3D8FE5B20B7}" srcOrd="3" destOrd="0" parTransId="{9008E6C7-2C5E-4ADB-B8E5-0F5C11DC9A74}" sibTransId="{0ADCD34D-4F9C-4FFA-8153-9C2EF1055420}"/>
    <dgm:cxn modelId="{7ADC1952-BB8F-4EDB-87F0-E553F35CAF66}" type="presParOf" srcId="{0BF8BDD8-3B81-4928-AFF6-B1EA23B2D345}" destId="{05E843C1-B3DE-4F88-80E3-A0C3EFB07793}" srcOrd="0" destOrd="0" presId="urn:microsoft.com/office/officeart/2005/8/layout/radial6"/>
    <dgm:cxn modelId="{7CAC2260-77D6-4B25-B4F9-9943467AA08E}" type="presParOf" srcId="{0BF8BDD8-3B81-4928-AFF6-B1EA23B2D345}" destId="{670F1FD3-FB07-488C-8549-CCB968664B39}" srcOrd="1" destOrd="0" presId="urn:microsoft.com/office/officeart/2005/8/layout/radial6"/>
    <dgm:cxn modelId="{D18DD5E9-AD6B-4152-8709-EDB39B3A1330}" type="presParOf" srcId="{0BF8BDD8-3B81-4928-AFF6-B1EA23B2D345}" destId="{4DD0E46C-56ED-443C-AC23-C762E371B8D4}" srcOrd="2" destOrd="0" presId="urn:microsoft.com/office/officeart/2005/8/layout/radial6"/>
    <dgm:cxn modelId="{984F30BE-6CF8-495C-AAFE-E64079B0A579}" type="presParOf" srcId="{0BF8BDD8-3B81-4928-AFF6-B1EA23B2D345}" destId="{4AAC0D44-F99E-4EF9-BB05-46AB6A30799E}" srcOrd="3" destOrd="0" presId="urn:microsoft.com/office/officeart/2005/8/layout/radial6"/>
    <dgm:cxn modelId="{E3EFFE5E-50FC-4BD8-9E2B-061C169229B1}" type="presParOf" srcId="{0BF8BDD8-3B81-4928-AFF6-B1EA23B2D345}" destId="{D418A551-6269-4744-B0E2-84B613C1BEC6}" srcOrd="4" destOrd="0" presId="urn:microsoft.com/office/officeart/2005/8/layout/radial6"/>
    <dgm:cxn modelId="{EB0FF4AE-F871-4FCD-B0E5-2CE2F1D4979B}" type="presParOf" srcId="{0BF8BDD8-3B81-4928-AFF6-B1EA23B2D345}" destId="{72737299-E2BE-40B4-80E7-40EE493EE61F}" srcOrd="5" destOrd="0" presId="urn:microsoft.com/office/officeart/2005/8/layout/radial6"/>
    <dgm:cxn modelId="{D058EE73-12AF-4447-8A05-CA8F65836F3C}" type="presParOf" srcId="{0BF8BDD8-3B81-4928-AFF6-B1EA23B2D345}" destId="{D1AB8B63-E6A7-4753-A20C-20E4D07E60D1}" srcOrd="6" destOrd="0" presId="urn:microsoft.com/office/officeart/2005/8/layout/radial6"/>
    <dgm:cxn modelId="{90775A51-D9FC-4833-BF45-CEBCB0EC7C3F}" type="presParOf" srcId="{0BF8BDD8-3B81-4928-AFF6-B1EA23B2D345}" destId="{2EB68CB8-827F-442B-B510-2FB3E9A1D80F}" srcOrd="7" destOrd="0" presId="urn:microsoft.com/office/officeart/2005/8/layout/radial6"/>
    <dgm:cxn modelId="{E10154CE-210F-4B3A-82F3-8ED1995C644B}" type="presParOf" srcId="{0BF8BDD8-3B81-4928-AFF6-B1EA23B2D345}" destId="{FB1F7D9E-0FC2-4851-A642-D180F78DAF24}" srcOrd="8" destOrd="0" presId="urn:microsoft.com/office/officeart/2005/8/layout/radial6"/>
    <dgm:cxn modelId="{489B2175-321E-4C95-8E85-6E813FD15A3B}" type="presParOf" srcId="{0BF8BDD8-3B81-4928-AFF6-B1EA23B2D345}" destId="{3483A3CD-1F43-4180-B413-AB2550433867}" srcOrd="9" destOrd="0" presId="urn:microsoft.com/office/officeart/2005/8/layout/radial6"/>
    <dgm:cxn modelId="{9B171356-C20D-4BDD-94A3-536DF29D04B9}" type="presParOf" srcId="{0BF8BDD8-3B81-4928-AFF6-B1EA23B2D345}" destId="{CCE31189-0235-44D6-9F21-C5DFD38C51E9}" srcOrd="10" destOrd="0" presId="urn:microsoft.com/office/officeart/2005/8/layout/radial6"/>
    <dgm:cxn modelId="{FD585656-AC68-4398-962B-F426AF74229F}" type="presParOf" srcId="{0BF8BDD8-3B81-4928-AFF6-B1EA23B2D345}" destId="{020D39EC-ED6B-47F8-BDEF-B865EB071DB1}" srcOrd="11" destOrd="0" presId="urn:microsoft.com/office/officeart/2005/8/layout/radial6"/>
    <dgm:cxn modelId="{3A61229C-CAC4-434B-88C9-8931E820B808}" type="presParOf" srcId="{0BF8BDD8-3B81-4928-AFF6-B1EA23B2D345}" destId="{0D07A70E-939F-4FD6-8D48-F96036543623}" srcOrd="12" destOrd="0" presId="urn:microsoft.com/office/officeart/2005/8/layout/radial6"/>
    <dgm:cxn modelId="{A4D48C02-8C7F-4A8F-BB77-ED0A7E604D42}" type="presParOf" srcId="{0BF8BDD8-3B81-4928-AFF6-B1EA23B2D345}" destId="{6E53359E-22F4-4CD7-B992-B2A1ACFFC38E}" srcOrd="13" destOrd="0" presId="urn:microsoft.com/office/officeart/2005/8/layout/radial6"/>
    <dgm:cxn modelId="{BCCCD452-968B-426C-85FE-B74D4F8A3B3F}" type="presParOf" srcId="{0BF8BDD8-3B81-4928-AFF6-B1EA23B2D345}" destId="{32A22640-89CD-45E9-B968-E430D450B4EA}" srcOrd="14" destOrd="0" presId="urn:microsoft.com/office/officeart/2005/8/layout/radial6"/>
    <dgm:cxn modelId="{0896C925-D1CC-43AE-B9A2-B63DF306F65D}" type="presParOf" srcId="{0BF8BDD8-3B81-4928-AFF6-B1EA23B2D345}" destId="{DB4072DA-9E97-411D-86AB-51251ED50B7F}" srcOrd="15" destOrd="0" presId="urn:microsoft.com/office/officeart/2005/8/layout/radial6"/>
    <dgm:cxn modelId="{AA491F37-4335-4F5A-A401-F12739E3F147}" type="presParOf" srcId="{0BF8BDD8-3B81-4928-AFF6-B1EA23B2D345}" destId="{F5A74EA3-9791-4AAC-9DB0-F137EFBEBC13}" srcOrd="16" destOrd="0" presId="urn:microsoft.com/office/officeart/2005/8/layout/radial6"/>
    <dgm:cxn modelId="{71E6DAA5-F416-4D66-AE19-9FCCCF08C713}" type="presParOf" srcId="{0BF8BDD8-3B81-4928-AFF6-B1EA23B2D345}" destId="{71FC8A93-E83C-492B-9353-EA0C682A793C}" srcOrd="17" destOrd="0" presId="urn:microsoft.com/office/officeart/2005/8/layout/radial6"/>
    <dgm:cxn modelId="{B1B0054F-734C-4724-A9D7-3D6DA3F790D4}" type="presParOf" srcId="{0BF8BDD8-3B81-4928-AFF6-B1EA23B2D345}" destId="{256075AE-D992-47AC-80D1-18285E5E9328}" srcOrd="18" destOrd="0" presId="urn:microsoft.com/office/officeart/2005/8/layout/radial6"/>
    <dgm:cxn modelId="{925977AD-46F7-4AE2-86AB-A96550F47BCF}" type="presParOf" srcId="{0BF8BDD8-3B81-4928-AFF6-B1EA23B2D345}" destId="{F80ED6D3-FDD6-4613-BD69-8E9478D8F7B7}" srcOrd="19" destOrd="0" presId="urn:microsoft.com/office/officeart/2005/8/layout/radial6"/>
    <dgm:cxn modelId="{A68A616D-8A53-4F1A-9268-4B4BF8951436}" type="presParOf" srcId="{0BF8BDD8-3B81-4928-AFF6-B1EA23B2D345}" destId="{8639982C-DD10-4EE4-8091-E53DB2B7661D}" srcOrd="20" destOrd="0" presId="urn:microsoft.com/office/officeart/2005/8/layout/radial6"/>
    <dgm:cxn modelId="{1B88E287-71D1-4CBD-B4F1-EC68C87BE5A5}" type="presParOf" srcId="{0BF8BDD8-3B81-4928-AFF6-B1EA23B2D345}" destId="{3D216856-1E24-47EF-90C4-50F549DF5C99}" srcOrd="21"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E7CAF62-3AE6-4C68-9ED1-5B09122CB79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fr-FR"/>
        </a:p>
      </dgm:t>
    </dgm:pt>
    <dgm:pt modelId="{B9739195-9F23-4E9E-952B-AF8EF29E6630}">
      <dgm:prSet phldrT="[Texte]"/>
      <dgm:spPr/>
      <dgm:t>
        <a:bodyPr/>
        <a:lstStyle/>
        <a:p>
          <a:r>
            <a:rPr lang="fr-FR" dirty="0"/>
            <a:t>Hadoop</a:t>
          </a:r>
        </a:p>
      </dgm:t>
    </dgm:pt>
    <dgm:pt modelId="{EA211F47-1642-4B32-A72E-2811709D04FE}" type="parTrans" cxnId="{F2C4E9BF-E49E-42DB-91A9-3D30DD653879}">
      <dgm:prSet/>
      <dgm:spPr/>
      <dgm:t>
        <a:bodyPr/>
        <a:lstStyle/>
        <a:p>
          <a:endParaRPr lang="fr-FR"/>
        </a:p>
      </dgm:t>
    </dgm:pt>
    <dgm:pt modelId="{F56CE5E2-9267-4A06-A889-445C91094337}" type="sibTrans" cxnId="{F2C4E9BF-E49E-42DB-91A9-3D30DD653879}">
      <dgm:prSet/>
      <dgm:spPr/>
      <dgm:t>
        <a:bodyPr/>
        <a:lstStyle/>
        <a:p>
          <a:endParaRPr lang="fr-FR"/>
        </a:p>
      </dgm:t>
    </dgm:pt>
    <dgm:pt modelId="{E64FF6C9-543C-42B7-8A6E-5B01F8FE3B6B}">
      <dgm:prSet phldrT="[Texte]"/>
      <dgm:spPr/>
      <dgm:t>
        <a:bodyPr/>
        <a:lstStyle/>
        <a:p>
          <a:r>
            <a:rPr lang="fr-FR" dirty="0"/>
            <a:t>HDFS</a:t>
          </a:r>
        </a:p>
      </dgm:t>
    </dgm:pt>
    <dgm:pt modelId="{14C121D0-7EB4-419C-BA51-7BAF961C46C5}" type="parTrans" cxnId="{07FFF047-7980-4113-A3D3-10199468E85A}">
      <dgm:prSet/>
      <dgm:spPr/>
      <dgm:t>
        <a:bodyPr/>
        <a:lstStyle/>
        <a:p>
          <a:endParaRPr lang="fr-FR"/>
        </a:p>
      </dgm:t>
    </dgm:pt>
    <dgm:pt modelId="{27CAF1FB-1DA0-4DCC-898B-ABB42F4B292C}" type="sibTrans" cxnId="{07FFF047-7980-4113-A3D3-10199468E85A}">
      <dgm:prSet/>
      <dgm:spPr/>
      <dgm:t>
        <a:bodyPr/>
        <a:lstStyle/>
        <a:p>
          <a:endParaRPr lang="fr-FR"/>
        </a:p>
      </dgm:t>
    </dgm:pt>
    <dgm:pt modelId="{FB7E9D07-2275-4E64-B5CE-1E9A68C8D628}">
      <dgm:prSet phldrT="[Texte]"/>
      <dgm:spPr/>
      <dgm:t>
        <a:bodyPr/>
        <a:lstStyle/>
        <a:p>
          <a:r>
            <a:rPr lang="fr-FR" dirty="0"/>
            <a:t>MAP-REDUCE</a:t>
          </a:r>
        </a:p>
      </dgm:t>
    </dgm:pt>
    <dgm:pt modelId="{09F7BB7A-A2B6-42D3-A651-C049A492F175}" type="parTrans" cxnId="{EF03C85C-4AFE-465E-BEDA-4A96B37A7A5B}">
      <dgm:prSet/>
      <dgm:spPr/>
      <dgm:t>
        <a:bodyPr/>
        <a:lstStyle/>
        <a:p>
          <a:endParaRPr lang="fr-FR"/>
        </a:p>
      </dgm:t>
    </dgm:pt>
    <dgm:pt modelId="{39153210-822B-449E-AABB-98F938B74169}" type="sibTrans" cxnId="{EF03C85C-4AFE-465E-BEDA-4A96B37A7A5B}">
      <dgm:prSet/>
      <dgm:spPr/>
      <dgm:t>
        <a:bodyPr/>
        <a:lstStyle/>
        <a:p>
          <a:endParaRPr lang="fr-FR"/>
        </a:p>
      </dgm:t>
    </dgm:pt>
    <dgm:pt modelId="{62EE5F1D-498E-4F09-BB8B-C2C055149F95}">
      <dgm:prSet phldrT="[Texte]"/>
      <dgm:spPr/>
      <dgm:t>
        <a:bodyPr/>
        <a:lstStyle/>
        <a:p>
          <a:r>
            <a:rPr lang="fr-FR" dirty="0"/>
            <a:t>YARN</a:t>
          </a:r>
        </a:p>
      </dgm:t>
    </dgm:pt>
    <dgm:pt modelId="{4227A2DE-C69A-4CA2-B62E-1791A5E7609B}" type="parTrans" cxnId="{AC268536-9A55-4BB1-9742-01FDE1568086}">
      <dgm:prSet/>
      <dgm:spPr/>
      <dgm:t>
        <a:bodyPr/>
        <a:lstStyle/>
        <a:p>
          <a:endParaRPr lang="fr-FR"/>
        </a:p>
      </dgm:t>
    </dgm:pt>
    <dgm:pt modelId="{C6E51995-9ED5-40A0-BB10-B1EF6775F05B}" type="sibTrans" cxnId="{AC268536-9A55-4BB1-9742-01FDE1568086}">
      <dgm:prSet/>
      <dgm:spPr/>
      <dgm:t>
        <a:bodyPr/>
        <a:lstStyle/>
        <a:p>
          <a:endParaRPr lang="fr-FR"/>
        </a:p>
      </dgm:t>
    </dgm:pt>
    <dgm:pt modelId="{3DA12BEF-4C68-419C-9383-6BB07736B793}" type="pres">
      <dgm:prSet presAssocID="{FE7CAF62-3AE6-4C68-9ED1-5B09122CB791}" presName="hierChild1" presStyleCnt="0">
        <dgm:presLayoutVars>
          <dgm:orgChart val="1"/>
          <dgm:chPref val="1"/>
          <dgm:dir/>
          <dgm:animOne val="branch"/>
          <dgm:animLvl val="lvl"/>
          <dgm:resizeHandles/>
        </dgm:presLayoutVars>
      </dgm:prSet>
      <dgm:spPr/>
    </dgm:pt>
    <dgm:pt modelId="{23FF0ECD-B212-4413-9E2E-411E5E1DD0FF}" type="pres">
      <dgm:prSet presAssocID="{B9739195-9F23-4E9E-952B-AF8EF29E6630}" presName="hierRoot1" presStyleCnt="0">
        <dgm:presLayoutVars>
          <dgm:hierBranch val="init"/>
        </dgm:presLayoutVars>
      </dgm:prSet>
      <dgm:spPr/>
    </dgm:pt>
    <dgm:pt modelId="{9A7114BE-CC4F-4290-8741-9E0673461C4C}" type="pres">
      <dgm:prSet presAssocID="{B9739195-9F23-4E9E-952B-AF8EF29E6630}" presName="rootComposite1" presStyleCnt="0"/>
      <dgm:spPr/>
    </dgm:pt>
    <dgm:pt modelId="{84F0C67F-3CCB-4949-AC6A-49FB810519F7}" type="pres">
      <dgm:prSet presAssocID="{B9739195-9F23-4E9E-952B-AF8EF29E6630}" presName="rootText1" presStyleLbl="node0" presStyleIdx="0" presStyleCnt="1" custLinFactY="-7031" custLinFactNeighborY="-100000">
        <dgm:presLayoutVars>
          <dgm:chPref val="3"/>
        </dgm:presLayoutVars>
      </dgm:prSet>
      <dgm:spPr/>
    </dgm:pt>
    <dgm:pt modelId="{535AC701-F6C7-4BE2-815A-BC2EDAE44DF0}" type="pres">
      <dgm:prSet presAssocID="{B9739195-9F23-4E9E-952B-AF8EF29E6630}" presName="rootConnector1" presStyleLbl="node1" presStyleIdx="0" presStyleCnt="0"/>
      <dgm:spPr/>
    </dgm:pt>
    <dgm:pt modelId="{4CE74947-5149-41C8-9EE8-ECE159A84A40}" type="pres">
      <dgm:prSet presAssocID="{B9739195-9F23-4E9E-952B-AF8EF29E6630}" presName="hierChild2" presStyleCnt="0"/>
      <dgm:spPr/>
    </dgm:pt>
    <dgm:pt modelId="{9D346AB4-7953-40B7-87FB-86F42AFB919C}" type="pres">
      <dgm:prSet presAssocID="{14C121D0-7EB4-419C-BA51-7BAF961C46C5}" presName="Name37" presStyleLbl="parChTrans1D2" presStyleIdx="0" presStyleCnt="3"/>
      <dgm:spPr/>
    </dgm:pt>
    <dgm:pt modelId="{53A9CAA0-3A63-4F48-A01E-7265DED89F7A}" type="pres">
      <dgm:prSet presAssocID="{E64FF6C9-543C-42B7-8A6E-5B01F8FE3B6B}" presName="hierRoot2" presStyleCnt="0">
        <dgm:presLayoutVars>
          <dgm:hierBranch val="init"/>
        </dgm:presLayoutVars>
      </dgm:prSet>
      <dgm:spPr/>
    </dgm:pt>
    <dgm:pt modelId="{F6AF2C7D-DE23-4CCE-9A1D-66631A44F746}" type="pres">
      <dgm:prSet presAssocID="{E64FF6C9-543C-42B7-8A6E-5B01F8FE3B6B}" presName="rootComposite" presStyleCnt="0"/>
      <dgm:spPr/>
    </dgm:pt>
    <dgm:pt modelId="{283F92A9-C1D0-4322-AFF2-3BBA8DF12A1D}" type="pres">
      <dgm:prSet presAssocID="{E64FF6C9-543C-42B7-8A6E-5B01F8FE3B6B}" presName="rootText" presStyleLbl="node2" presStyleIdx="0" presStyleCnt="3">
        <dgm:presLayoutVars>
          <dgm:chPref val="3"/>
        </dgm:presLayoutVars>
      </dgm:prSet>
      <dgm:spPr/>
    </dgm:pt>
    <dgm:pt modelId="{5C5E8DEB-E39A-4999-9107-69AA8347650A}" type="pres">
      <dgm:prSet presAssocID="{E64FF6C9-543C-42B7-8A6E-5B01F8FE3B6B}" presName="rootConnector" presStyleLbl="node2" presStyleIdx="0" presStyleCnt="3"/>
      <dgm:spPr/>
    </dgm:pt>
    <dgm:pt modelId="{C7495A39-DD92-4536-A486-13AB1B3A9A05}" type="pres">
      <dgm:prSet presAssocID="{E64FF6C9-543C-42B7-8A6E-5B01F8FE3B6B}" presName="hierChild4" presStyleCnt="0"/>
      <dgm:spPr/>
    </dgm:pt>
    <dgm:pt modelId="{00563973-91F2-4B01-90AA-8B65E3751094}" type="pres">
      <dgm:prSet presAssocID="{E64FF6C9-543C-42B7-8A6E-5B01F8FE3B6B}" presName="hierChild5" presStyleCnt="0"/>
      <dgm:spPr/>
    </dgm:pt>
    <dgm:pt modelId="{24F2CB6E-3D26-4EB6-9D87-B11CB6CE4472}" type="pres">
      <dgm:prSet presAssocID="{09F7BB7A-A2B6-42D3-A651-C049A492F175}" presName="Name37" presStyleLbl="parChTrans1D2" presStyleIdx="1" presStyleCnt="3"/>
      <dgm:spPr/>
    </dgm:pt>
    <dgm:pt modelId="{4C378EAD-7025-4AAA-BBE9-BDA429DDDDDB}" type="pres">
      <dgm:prSet presAssocID="{FB7E9D07-2275-4E64-B5CE-1E9A68C8D628}" presName="hierRoot2" presStyleCnt="0">
        <dgm:presLayoutVars>
          <dgm:hierBranch val="init"/>
        </dgm:presLayoutVars>
      </dgm:prSet>
      <dgm:spPr/>
    </dgm:pt>
    <dgm:pt modelId="{950FDE61-9455-4FA0-BBA8-9F32CDF2B1EA}" type="pres">
      <dgm:prSet presAssocID="{FB7E9D07-2275-4E64-B5CE-1E9A68C8D628}" presName="rootComposite" presStyleCnt="0"/>
      <dgm:spPr/>
    </dgm:pt>
    <dgm:pt modelId="{D3049CAD-F8B7-4176-8E0D-814FB399EDC6}" type="pres">
      <dgm:prSet presAssocID="{FB7E9D07-2275-4E64-B5CE-1E9A68C8D628}" presName="rootText" presStyleLbl="node2" presStyleIdx="1" presStyleCnt="3">
        <dgm:presLayoutVars>
          <dgm:chPref val="3"/>
        </dgm:presLayoutVars>
      </dgm:prSet>
      <dgm:spPr/>
    </dgm:pt>
    <dgm:pt modelId="{F1D9B4B8-D799-41E8-8BE4-81612CCB25C6}" type="pres">
      <dgm:prSet presAssocID="{FB7E9D07-2275-4E64-B5CE-1E9A68C8D628}" presName="rootConnector" presStyleLbl="node2" presStyleIdx="1" presStyleCnt="3"/>
      <dgm:spPr/>
    </dgm:pt>
    <dgm:pt modelId="{F454D92E-8878-4961-8A56-26EBD471CA57}" type="pres">
      <dgm:prSet presAssocID="{FB7E9D07-2275-4E64-B5CE-1E9A68C8D628}" presName="hierChild4" presStyleCnt="0"/>
      <dgm:spPr/>
    </dgm:pt>
    <dgm:pt modelId="{16CB0EEE-E39F-45CF-A5F9-53A405CFFB95}" type="pres">
      <dgm:prSet presAssocID="{FB7E9D07-2275-4E64-B5CE-1E9A68C8D628}" presName="hierChild5" presStyleCnt="0"/>
      <dgm:spPr/>
    </dgm:pt>
    <dgm:pt modelId="{9AAF57EE-0BFD-40EF-B7EB-F48174D14255}" type="pres">
      <dgm:prSet presAssocID="{4227A2DE-C69A-4CA2-B62E-1791A5E7609B}" presName="Name37" presStyleLbl="parChTrans1D2" presStyleIdx="2" presStyleCnt="3"/>
      <dgm:spPr/>
    </dgm:pt>
    <dgm:pt modelId="{E1E2D7B7-E1F0-4AFB-84BB-1D362D1CC38C}" type="pres">
      <dgm:prSet presAssocID="{62EE5F1D-498E-4F09-BB8B-C2C055149F95}" presName="hierRoot2" presStyleCnt="0">
        <dgm:presLayoutVars>
          <dgm:hierBranch val="init"/>
        </dgm:presLayoutVars>
      </dgm:prSet>
      <dgm:spPr/>
    </dgm:pt>
    <dgm:pt modelId="{D257AAC0-5C36-4EDF-AE8D-CF78BBBC549C}" type="pres">
      <dgm:prSet presAssocID="{62EE5F1D-498E-4F09-BB8B-C2C055149F95}" presName="rootComposite" presStyleCnt="0"/>
      <dgm:spPr/>
    </dgm:pt>
    <dgm:pt modelId="{32BF7DC0-F7EB-4E77-8C38-2E4BCA955C59}" type="pres">
      <dgm:prSet presAssocID="{62EE5F1D-498E-4F09-BB8B-C2C055149F95}" presName="rootText" presStyleLbl="node2" presStyleIdx="2" presStyleCnt="3">
        <dgm:presLayoutVars>
          <dgm:chPref val="3"/>
        </dgm:presLayoutVars>
      </dgm:prSet>
      <dgm:spPr/>
    </dgm:pt>
    <dgm:pt modelId="{EDD6A57F-7024-4B52-8236-6D638E2DBDA6}" type="pres">
      <dgm:prSet presAssocID="{62EE5F1D-498E-4F09-BB8B-C2C055149F95}" presName="rootConnector" presStyleLbl="node2" presStyleIdx="2" presStyleCnt="3"/>
      <dgm:spPr/>
    </dgm:pt>
    <dgm:pt modelId="{DCD7B7A1-0F6A-4C98-A5E0-BC9B7DC56C52}" type="pres">
      <dgm:prSet presAssocID="{62EE5F1D-498E-4F09-BB8B-C2C055149F95}" presName="hierChild4" presStyleCnt="0"/>
      <dgm:spPr/>
    </dgm:pt>
    <dgm:pt modelId="{E80C9D41-97B3-4A66-927B-6031DD622336}" type="pres">
      <dgm:prSet presAssocID="{62EE5F1D-498E-4F09-BB8B-C2C055149F95}" presName="hierChild5" presStyleCnt="0"/>
      <dgm:spPr/>
    </dgm:pt>
    <dgm:pt modelId="{856A0F0B-3027-4647-A7A5-B591AA243903}" type="pres">
      <dgm:prSet presAssocID="{B9739195-9F23-4E9E-952B-AF8EF29E6630}" presName="hierChild3" presStyleCnt="0"/>
      <dgm:spPr/>
    </dgm:pt>
  </dgm:ptLst>
  <dgm:cxnLst>
    <dgm:cxn modelId="{1DD02334-1AB5-4446-9763-B577066766A6}" type="presOf" srcId="{FE7CAF62-3AE6-4C68-9ED1-5B09122CB791}" destId="{3DA12BEF-4C68-419C-9383-6BB07736B793}" srcOrd="0" destOrd="0" presId="urn:microsoft.com/office/officeart/2005/8/layout/orgChart1"/>
    <dgm:cxn modelId="{AC268536-9A55-4BB1-9742-01FDE1568086}" srcId="{B9739195-9F23-4E9E-952B-AF8EF29E6630}" destId="{62EE5F1D-498E-4F09-BB8B-C2C055149F95}" srcOrd="2" destOrd="0" parTransId="{4227A2DE-C69A-4CA2-B62E-1791A5E7609B}" sibTransId="{C6E51995-9ED5-40A0-BB10-B1EF6775F05B}"/>
    <dgm:cxn modelId="{EF03C85C-4AFE-465E-BEDA-4A96B37A7A5B}" srcId="{B9739195-9F23-4E9E-952B-AF8EF29E6630}" destId="{FB7E9D07-2275-4E64-B5CE-1E9A68C8D628}" srcOrd="1" destOrd="0" parTransId="{09F7BB7A-A2B6-42D3-A651-C049A492F175}" sibTransId="{39153210-822B-449E-AABB-98F938B74169}"/>
    <dgm:cxn modelId="{07FFF047-7980-4113-A3D3-10199468E85A}" srcId="{B9739195-9F23-4E9E-952B-AF8EF29E6630}" destId="{E64FF6C9-543C-42B7-8A6E-5B01F8FE3B6B}" srcOrd="0" destOrd="0" parTransId="{14C121D0-7EB4-419C-BA51-7BAF961C46C5}" sibTransId="{27CAF1FB-1DA0-4DCC-898B-ABB42F4B292C}"/>
    <dgm:cxn modelId="{E2169D68-B725-4AC2-99D2-00070217F787}" type="presOf" srcId="{FB7E9D07-2275-4E64-B5CE-1E9A68C8D628}" destId="{F1D9B4B8-D799-41E8-8BE4-81612CCB25C6}" srcOrd="1" destOrd="0" presId="urn:microsoft.com/office/officeart/2005/8/layout/orgChart1"/>
    <dgm:cxn modelId="{7804376F-A7F2-4934-82D2-2A8079F2C8B3}" type="presOf" srcId="{09F7BB7A-A2B6-42D3-A651-C049A492F175}" destId="{24F2CB6E-3D26-4EB6-9D87-B11CB6CE4472}" srcOrd="0" destOrd="0" presId="urn:microsoft.com/office/officeart/2005/8/layout/orgChart1"/>
    <dgm:cxn modelId="{1E655D71-D91C-499E-A29C-396CB924BC52}" type="presOf" srcId="{B9739195-9F23-4E9E-952B-AF8EF29E6630}" destId="{535AC701-F6C7-4BE2-815A-BC2EDAE44DF0}" srcOrd="1" destOrd="0" presId="urn:microsoft.com/office/officeart/2005/8/layout/orgChart1"/>
    <dgm:cxn modelId="{83E2BB83-BB79-4330-8827-FB7F782810C6}" type="presOf" srcId="{62EE5F1D-498E-4F09-BB8B-C2C055149F95}" destId="{EDD6A57F-7024-4B52-8236-6D638E2DBDA6}" srcOrd="1" destOrd="0" presId="urn:microsoft.com/office/officeart/2005/8/layout/orgChart1"/>
    <dgm:cxn modelId="{6025188D-4456-4014-9F75-234B80B92743}" type="presOf" srcId="{4227A2DE-C69A-4CA2-B62E-1791A5E7609B}" destId="{9AAF57EE-0BFD-40EF-B7EB-F48174D14255}" srcOrd="0" destOrd="0" presId="urn:microsoft.com/office/officeart/2005/8/layout/orgChart1"/>
    <dgm:cxn modelId="{90982894-8EDD-4EE2-880E-8D1D7E08A7E2}" type="presOf" srcId="{14C121D0-7EB4-419C-BA51-7BAF961C46C5}" destId="{9D346AB4-7953-40B7-87FB-86F42AFB919C}" srcOrd="0" destOrd="0" presId="urn:microsoft.com/office/officeart/2005/8/layout/orgChart1"/>
    <dgm:cxn modelId="{F2C4E9BF-E49E-42DB-91A9-3D30DD653879}" srcId="{FE7CAF62-3AE6-4C68-9ED1-5B09122CB791}" destId="{B9739195-9F23-4E9E-952B-AF8EF29E6630}" srcOrd="0" destOrd="0" parTransId="{EA211F47-1642-4B32-A72E-2811709D04FE}" sibTransId="{F56CE5E2-9267-4A06-A889-445C91094337}"/>
    <dgm:cxn modelId="{25A660D3-2BED-4966-A4AB-C544FE50FE98}" type="presOf" srcId="{B9739195-9F23-4E9E-952B-AF8EF29E6630}" destId="{84F0C67F-3CCB-4949-AC6A-49FB810519F7}" srcOrd="0" destOrd="0" presId="urn:microsoft.com/office/officeart/2005/8/layout/orgChart1"/>
    <dgm:cxn modelId="{7E1ED7DF-814F-40AF-930C-A5B6AC094E52}" type="presOf" srcId="{E64FF6C9-543C-42B7-8A6E-5B01F8FE3B6B}" destId="{5C5E8DEB-E39A-4999-9107-69AA8347650A}" srcOrd="1" destOrd="0" presId="urn:microsoft.com/office/officeart/2005/8/layout/orgChart1"/>
    <dgm:cxn modelId="{9E2F4EEA-D611-4FF5-858A-3D55FCB507E1}" type="presOf" srcId="{62EE5F1D-498E-4F09-BB8B-C2C055149F95}" destId="{32BF7DC0-F7EB-4E77-8C38-2E4BCA955C59}" srcOrd="0" destOrd="0" presId="urn:microsoft.com/office/officeart/2005/8/layout/orgChart1"/>
    <dgm:cxn modelId="{14A24EFB-78BB-4FF6-9FCE-D61707F5E136}" type="presOf" srcId="{E64FF6C9-543C-42B7-8A6E-5B01F8FE3B6B}" destId="{283F92A9-C1D0-4322-AFF2-3BBA8DF12A1D}" srcOrd="0" destOrd="0" presId="urn:microsoft.com/office/officeart/2005/8/layout/orgChart1"/>
    <dgm:cxn modelId="{D9209EFC-9202-45F6-8309-4399A957328B}" type="presOf" srcId="{FB7E9D07-2275-4E64-B5CE-1E9A68C8D628}" destId="{D3049CAD-F8B7-4176-8E0D-814FB399EDC6}" srcOrd="0" destOrd="0" presId="urn:microsoft.com/office/officeart/2005/8/layout/orgChart1"/>
    <dgm:cxn modelId="{F30D79FF-F058-4624-BE85-3780D42C962B}" type="presParOf" srcId="{3DA12BEF-4C68-419C-9383-6BB07736B793}" destId="{23FF0ECD-B212-4413-9E2E-411E5E1DD0FF}" srcOrd="0" destOrd="0" presId="urn:microsoft.com/office/officeart/2005/8/layout/orgChart1"/>
    <dgm:cxn modelId="{CB589F24-FEF5-4808-82D7-7EF323421B23}" type="presParOf" srcId="{23FF0ECD-B212-4413-9E2E-411E5E1DD0FF}" destId="{9A7114BE-CC4F-4290-8741-9E0673461C4C}" srcOrd="0" destOrd="0" presId="urn:microsoft.com/office/officeart/2005/8/layout/orgChart1"/>
    <dgm:cxn modelId="{16E6B564-A869-4D15-9090-07428A4B8DA2}" type="presParOf" srcId="{9A7114BE-CC4F-4290-8741-9E0673461C4C}" destId="{84F0C67F-3CCB-4949-AC6A-49FB810519F7}" srcOrd="0" destOrd="0" presId="urn:microsoft.com/office/officeart/2005/8/layout/orgChart1"/>
    <dgm:cxn modelId="{85276DF7-5EDE-4F54-83ED-60003C3B598A}" type="presParOf" srcId="{9A7114BE-CC4F-4290-8741-9E0673461C4C}" destId="{535AC701-F6C7-4BE2-815A-BC2EDAE44DF0}" srcOrd="1" destOrd="0" presId="urn:microsoft.com/office/officeart/2005/8/layout/orgChart1"/>
    <dgm:cxn modelId="{97E7754A-D028-4027-A51F-F6B946B1010A}" type="presParOf" srcId="{23FF0ECD-B212-4413-9E2E-411E5E1DD0FF}" destId="{4CE74947-5149-41C8-9EE8-ECE159A84A40}" srcOrd="1" destOrd="0" presId="urn:microsoft.com/office/officeart/2005/8/layout/orgChart1"/>
    <dgm:cxn modelId="{CE2CA361-56FD-4046-BB4D-50B7FB5B101C}" type="presParOf" srcId="{4CE74947-5149-41C8-9EE8-ECE159A84A40}" destId="{9D346AB4-7953-40B7-87FB-86F42AFB919C}" srcOrd="0" destOrd="0" presId="urn:microsoft.com/office/officeart/2005/8/layout/orgChart1"/>
    <dgm:cxn modelId="{C613CC71-B132-4633-85B7-5AB6E0F99F31}" type="presParOf" srcId="{4CE74947-5149-41C8-9EE8-ECE159A84A40}" destId="{53A9CAA0-3A63-4F48-A01E-7265DED89F7A}" srcOrd="1" destOrd="0" presId="urn:microsoft.com/office/officeart/2005/8/layout/orgChart1"/>
    <dgm:cxn modelId="{40F3F371-A174-4F71-8107-3D4A4FEDE1CF}" type="presParOf" srcId="{53A9CAA0-3A63-4F48-A01E-7265DED89F7A}" destId="{F6AF2C7D-DE23-4CCE-9A1D-66631A44F746}" srcOrd="0" destOrd="0" presId="urn:microsoft.com/office/officeart/2005/8/layout/orgChart1"/>
    <dgm:cxn modelId="{B93A7BF2-E79C-4759-BDE1-17349CD714E6}" type="presParOf" srcId="{F6AF2C7D-DE23-4CCE-9A1D-66631A44F746}" destId="{283F92A9-C1D0-4322-AFF2-3BBA8DF12A1D}" srcOrd="0" destOrd="0" presId="urn:microsoft.com/office/officeart/2005/8/layout/orgChart1"/>
    <dgm:cxn modelId="{59D10009-149C-478E-A974-32FC32684E08}" type="presParOf" srcId="{F6AF2C7D-DE23-4CCE-9A1D-66631A44F746}" destId="{5C5E8DEB-E39A-4999-9107-69AA8347650A}" srcOrd="1" destOrd="0" presId="urn:microsoft.com/office/officeart/2005/8/layout/orgChart1"/>
    <dgm:cxn modelId="{C29B7024-8580-4033-9C3F-633513254BE2}" type="presParOf" srcId="{53A9CAA0-3A63-4F48-A01E-7265DED89F7A}" destId="{C7495A39-DD92-4536-A486-13AB1B3A9A05}" srcOrd="1" destOrd="0" presId="urn:microsoft.com/office/officeart/2005/8/layout/orgChart1"/>
    <dgm:cxn modelId="{9EA16D20-8715-4327-9F86-6BE1A5B7A80D}" type="presParOf" srcId="{53A9CAA0-3A63-4F48-A01E-7265DED89F7A}" destId="{00563973-91F2-4B01-90AA-8B65E3751094}" srcOrd="2" destOrd="0" presId="urn:microsoft.com/office/officeart/2005/8/layout/orgChart1"/>
    <dgm:cxn modelId="{0AB8D670-C9CF-4EDB-BCE5-61D5DE0F1417}" type="presParOf" srcId="{4CE74947-5149-41C8-9EE8-ECE159A84A40}" destId="{24F2CB6E-3D26-4EB6-9D87-B11CB6CE4472}" srcOrd="2" destOrd="0" presId="urn:microsoft.com/office/officeart/2005/8/layout/orgChart1"/>
    <dgm:cxn modelId="{4EF64B95-87E5-4313-A3A9-FA463691D30B}" type="presParOf" srcId="{4CE74947-5149-41C8-9EE8-ECE159A84A40}" destId="{4C378EAD-7025-4AAA-BBE9-BDA429DDDDDB}" srcOrd="3" destOrd="0" presId="urn:microsoft.com/office/officeart/2005/8/layout/orgChart1"/>
    <dgm:cxn modelId="{8B418D40-8ECC-4E00-8073-9DD2602BA013}" type="presParOf" srcId="{4C378EAD-7025-4AAA-BBE9-BDA429DDDDDB}" destId="{950FDE61-9455-4FA0-BBA8-9F32CDF2B1EA}" srcOrd="0" destOrd="0" presId="urn:microsoft.com/office/officeart/2005/8/layout/orgChart1"/>
    <dgm:cxn modelId="{C4499941-85B1-476A-BD1C-27399045FDF2}" type="presParOf" srcId="{950FDE61-9455-4FA0-BBA8-9F32CDF2B1EA}" destId="{D3049CAD-F8B7-4176-8E0D-814FB399EDC6}" srcOrd="0" destOrd="0" presId="urn:microsoft.com/office/officeart/2005/8/layout/orgChart1"/>
    <dgm:cxn modelId="{AE0450F5-3F00-460E-B511-7A5E2794924B}" type="presParOf" srcId="{950FDE61-9455-4FA0-BBA8-9F32CDF2B1EA}" destId="{F1D9B4B8-D799-41E8-8BE4-81612CCB25C6}" srcOrd="1" destOrd="0" presId="urn:microsoft.com/office/officeart/2005/8/layout/orgChart1"/>
    <dgm:cxn modelId="{B0387875-20AB-442D-AF6F-C77B9CBEAA8F}" type="presParOf" srcId="{4C378EAD-7025-4AAA-BBE9-BDA429DDDDDB}" destId="{F454D92E-8878-4961-8A56-26EBD471CA57}" srcOrd="1" destOrd="0" presId="urn:microsoft.com/office/officeart/2005/8/layout/orgChart1"/>
    <dgm:cxn modelId="{C6D8CE20-FEDF-4A71-8755-1153F42825FC}" type="presParOf" srcId="{4C378EAD-7025-4AAA-BBE9-BDA429DDDDDB}" destId="{16CB0EEE-E39F-45CF-A5F9-53A405CFFB95}" srcOrd="2" destOrd="0" presId="urn:microsoft.com/office/officeart/2005/8/layout/orgChart1"/>
    <dgm:cxn modelId="{74AF25FB-EBF6-42D2-92F7-4EDE90ED97D7}" type="presParOf" srcId="{4CE74947-5149-41C8-9EE8-ECE159A84A40}" destId="{9AAF57EE-0BFD-40EF-B7EB-F48174D14255}" srcOrd="4" destOrd="0" presId="urn:microsoft.com/office/officeart/2005/8/layout/orgChart1"/>
    <dgm:cxn modelId="{9510E6B7-8011-41DE-870E-C396E09A4B4D}" type="presParOf" srcId="{4CE74947-5149-41C8-9EE8-ECE159A84A40}" destId="{E1E2D7B7-E1F0-4AFB-84BB-1D362D1CC38C}" srcOrd="5" destOrd="0" presId="urn:microsoft.com/office/officeart/2005/8/layout/orgChart1"/>
    <dgm:cxn modelId="{479CE579-C61D-46A6-9996-0A7F22AFB319}" type="presParOf" srcId="{E1E2D7B7-E1F0-4AFB-84BB-1D362D1CC38C}" destId="{D257AAC0-5C36-4EDF-AE8D-CF78BBBC549C}" srcOrd="0" destOrd="0" presId="urn:microsoft.com/office/officeart/2005/8/layout/orgChart1"/>
    <dgm:cxn modelId="{B5C552B1-389A-4353-B94E-DD832881CD5B}" type="presParOf" srcId="{D257AAC0-5C36-4EDF-AE8D-CF78BBBC549C}" destId="{32BF7DC0-F7EB-4E77-8C38-2E4BCA955C59}" srcOrd="0" destOrd="0" presId="urn:microsoft.com/office/officeart/2005/8/layout/orgChart1"/>
    <dgm:cxn modelId="{7613C751-B6B1-407A-93A7-9066164809AD}" type="presParOf" srcId="{D257AAC0-5C36-4EDF-AE8D-CF78BBBC549C}" destId="{EDD6A57F-7024-4B52-8236-6D638E2DBDA6}" srcOrd="1" destOrd="0" presId="urn:microsoft.com/office/officeart/2005/8/layout/orgChart1"/>
    <dgm:cxn modelId="{D5C28492-4590-4F16-B93A-27DE04640261}" type="presParOf" srcId="{E1E2D7B7-E1F0-4AFB-84BB-1D362D1CC38C}" destId="{DCD7B7A1-0F6A-4C98-A5E0-BC9B7DC56C52}" srcOrd="1" destOrd="0" presId="urn:microsoft.com/office/officeart/2005/8/layout/orgChart1"/>
    <dgm:cxn modelId="{6864B609-7C51-4053-B3A2-A4BE90845226}" type="presParOf" srcId="{E1E2D7B7-E1F0-4AFB-84BB-1D362D1CC38C}" destId="{E80C9D41-97B3-4A66-927B-6031DD622336}" srcOrd="2" destOrd="0" presId="urn:microsoft.com/office/officeart/2005/8/layout/orgChart1"/>
    <dgm:cxn modelId="{A02760F7-AB53-4E33-BD49-F48C1AE8D9E3}" type="presParOf" srcId="{23FF0ECD-B212-4413-9E2E-411E5E1DD0FF}" destId="{856A0F0B-3027-4647-A7A5-B591AA243903}" srcOrd="2" destOrd="0" presId="urn:microsoft.com/office/officeart/2005/8/layout/orgChar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E7CAF62-3AE6-4C68-9ED1-5B09122CB79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fr-FR"/>
        </a:p>
      </dgm:t>
    </dgm:pt>
    <dgm:pt modelId="{B9739195-9F23-4E9E-952B-AF8EF29E6630}">
      <dgm:prSet phldrT="[Texte]"/>
      <dgm:spPr/>
      <dgm:t>
        <a:bodyPr/>
        <a:lstStyle/>
        <a:p>
          <a:r>
            <a:rPr lang="fr-FR" dirty="0"/>
            <a:t>Hadoop</a:t>
          </a:r>
        </a:p>
      </dgm:t>
    </dgm:pt>
    <dgm:pt modelId="{EA211F47-1642-4B32-A72E-2811709D04FE}" type="parTrans" cxnId="{F2C4E9BF-E49E-42DB-91A9-3D30DD653879}">
      <dgm:prSet/>
      <dgm:spPr/>
      <dgm:t>
        <a:bodyPr/>
        <a:lstStyle/>
        <a:p>
          <a:endParaRPr lang="fr-FR"/>
        </a:p>
      </dgm:t>
    </dgm:pt>
    <dgm:pt modelId="{F56CE5E2-9267-4A06-A889-445C91094337}" type="sibTrans" cxnId="{F2C4E9BF-E49E-42DB-91A9-3D30DD653879}">
      <dgm:prSet/>
      <dgm:spPr/>
      <dgm:t>
        <a:bodyPr/>
        <a:lstStyle/>
        <a:p>
          <a:endParaRPr lang="fr-FR"/>
        </a:p>
      </dgm:t>
    </dgm:pt>
    <dgm:pt modelId="{E64FF6C9-543C-42B7-8A6E-5B01F8FE3B6B}">
      <dgm:prSet phldrT="[Texte]"/>
      <dgm:spPr/>
      <dgm:t>
        <a:bodyPr/>
        <a:lstStyle/>
        <a:p>
          <a:r>
            <a:rPr lang="fr-FR" dirty="0"/>
            <a:t>HDFS</a:t>
          </a:r>
        </a:p>
      </dgm:t>
    </dgm:pt>
    <dgm:pt modelId="{14C121D0-7EB4-419C-BA51-7BAF961C46C5}" type="parTrans" cxnId="{07FFF047-7980-4113-A3D3-10199468E85A}">
      <dgm:prSet/>
      <dgm:spPr/>
      <dgm:t>
        <a:bodyPr/>
        <a:lstStyle/>
        <a:p>
          <a:endParaRPr lang="fr-FR"/>
        </a:p>
      </dgm:t>
    </dgm:pt>
    <dgm:pt modelId="{27CAF1FB-1DA0-4DCC-898B-ABB42F4B292C}" type="sibTrans" cxnId="{07FFF047-7980-4113-A3D3-10199468E85A}">
      <dgm:prSet/>
      <dgm:spPr/>
      <dgm:t>
        <a:bodyPr/>
        <a:lstStyle/>
        <a:p>
          <a:endParaRPr lang="fr-FR"/>
        </a:p>
      </dgm:t>
    </dgm:pt>
    <dgm:pt modelId="{FB7E9D07-2275-4E64-B5CE-1E9A68C8D628}">
      <dgm:prSet phldrT="[Texte]"/>
      <dgm:spPr/>
      <dgm:t>
        <a:bodyPr/>
        <a:lstStyle/>
        <a:p>
          <a:r>
            <a:rPr lang="fr-FR" dirty="0"/>
            <a:t>MAP-REDUCE</a:t>
          </a:r>
        </a:p>
      </dgm:t>
    </dgm:pt>
    <dgm:pt modelId="{09F7BB7A-A2B6-42D3-A651-C049A492F175}" type="parTrans" cxnId="{EF03C85C-4AFE-465E-BEDA-4A96B37A7A5B}">
      <dgm:prSet/>
      <dgm:spPr/>
      <dgm:t>
        <a:bodyPr/>
        <a:lstStyle/>
        <a:p>
          <a:endParaRPr lang="fr-FR"/>
        </a:p>
      </dgm:t>
    </dgm:pt>
    <dgm:pt modelId="{39153210-822B-449E-AABB-98F938B74169}" type="sibTrans" cxnId="{EF03C85C-4AFE-465E-BEDA-4A96B37A7A5B}">
      <dgm:prSet/>
      <dgm:spPr/>
      <dgm:t>
        <a:bodyPr/>
        <a:lstStyle/>
        <a:p>
          <a:endParaRPr lang="fr-FR"/>
        </a:p>
      </dgm:t>
    </dgm:pt>
    <dgm:pt modelId="{62EE5F1D-498E-4F09-BB8B-C2C055149F95}">
      <dgm:prSet phldrT="[Texte]"/>
      <dgm:spPr/>
      <dgm:t>
        <a:bodyPr/>
        <a:lstStyle/>
        <a:p>
          <a:r>
            <a:rPr lang="fr-FR" dirty="0"/>
            <a:t>YARN</a:t>
          </a:r>
        </a:p>
      </dgm:t>
    </dgm:pt>
    <dgm:pt modelId="{4227A2DE-C69A-4CA2-B62E-1791A5E7609B}" type="parTrans" cxnId="{AC268536-9A55-4BB1-9742-01FDE1568086}">
      <dgm:prSet/>
      <dgm:spPr/>
      <dgm:t>
        <a:bodyPr/>
        <a:lstStyle/>
        <a:p>
          <a:endParaRPr lang="fr-FR"/>
        </a:p>
      </dgm:t>
    </dgm:pt>
    <dgm:pt modelId="{C6E51995-9ED5-40A0-BB10-B1EF6775F05B}" type="sibTrans" cxnId="{AC268536-9A55-4BB1-9742-01FDE1568086}">
      <dgm:prSet/>
      <dgm:spPr/>
      <dgm:t>
        <a:bodyPr/>
        <a:lstStyle/>
        <a:p>
          <a:endParaRPr lang="fr-FR"/>
        </a:p>
      </dgm:t>
    </dgm:pt>
    <dgm:pt modelId="{3DA12BEF-4C68-419C-9383-6BB07736B793}" type="pres">
      <dgm:prSet presAssocID="{FE7CAF62-3AE6-4C68-9ED1-5B09122CB791}" presName="hierChild1" presStyleCnt="0">
        <dgm:presLayoutVars>
          <dgm:orgChart val="1"/>
          <dgm:chPref val="1"/>
          <dgm:dir/>
          <dgm:animOne val="branch"/>
          <dgm:animLvl val="lvl"/>
          <dgm:resizeHandles/>
        </dgm:presLayoutVars>
      </dgm:prSet>
      <dgm:spPr/>
    </dgm:pt>
    <dgm:pt modelId="{23FF0ECD-B212-4413-9E2E-411E5E1DD0FF}" type="pres">
      <dgm:prSet presAssocID="{B9739195-9F23-4E9E-952B-AF8EF29E6630}" presName="hierRoot1" presStyleCnt="0">
        <dgm:presLayoutVars>
          <dgm:hierBranch val="init"/>
        </dgm:presLayoutVars>
      </dgm:prSet>
      <dgm:spPr/>
    </dgm:pt>
    <dgm:pt modelId="{9A7114BE-CC4F-4290-8741-9E0673461C4C}" type="pres">
      <dgm:prSet presAssocID="{B9739195-9F23-4E9E-952B-AF8EF29E6630}" presName="rootComposite1" presStyleCnt="0"/>
      <dgm:spPr/>
    </dgm:pt>
    <dgm:pt modelId="{84F0C67F-3CCB-4949-AC6A-49FB810519F7}" type="pres">
      <dgm:prSet presAssocID="{B9739195-9F23-4E9E-952B-AF8EF29E6630}" presName="rootText1" presStyleLbl="node0" presStyleIdx="0" presStyleCnt="1" custLinFactY="-7031" custLinFactNeighborY="-100000">
        <dgm:presLayoutVars>
          <dgm:chPref val="3"/>
        </dgm:presLayoutVars>
      </dgm:prSet>
      <dgm:spPr/>
    </dgm:pt>
    <dgm:pt modelId="{535AC701-F6C7-4BE2-815A-BC2EDAE44DF0}" type="pres">
      <dgm:prSet presAssocID="{B9739195-9F23-4E9E-952B-AF8EF29E6630}" presName="rootConnector1" presStyleLbl="node1" presStyleIdx="0" presStyleCnt="0"/>
      <dgm:spPr/>
    </dgm:pt>
    <dgm:pt modelId="{4CE74947-5149-41C8-9EE8-ECE159A84A40}" type="pres">
      <dgm:prSet presAssocID="{B9739195-9F23-4E9E-952B-AF8EF29E6630}" presName="hierChild2" presStyleCnt="0"/>
      <dgm:spPr/>
    </dgm:pt>
    <dgm:pt modelId="{9D346AB4-7953-40B7-87FB-86F42AFB919C}" type="pres">
      <dgm:prSet presAssocID="{14C121D0-7EB4-419C-BA51-7BAF961C46C5}" presName="Name37" presStyleLbl="parChTrans1D2" presStyleIdx="0" presStyleCnt="3"/>
      <dgm:spPr/>
    </dgm:pt>
    <dgm:pt modelId="{53A9CAA0-3A63-4F48-A01E-7265DED89F7A}" type="pres">
      <dgm:prSet presAssocID="{E64FF6C9-543C-42B7-8A6E-5B01F8FE3B6B}" presName="hierRoot2" presStyleCnt="0">
        <dgm:presLayoutVars>
          <dgm:hierBranch val="init"/>
        </dgm:presLayoutVars>
      </dgm:prSet>
      <dgm:spPr/>
    </dgm:pt>
    <dgm:pt modelId="{F6AF2C7D-DE23-4CCE-9A1D-66631A44F746}" type="pres">
      <dgm:prSet presAssocID="{E64FF6C9-543C-42B7-8A6E-5B01F8FE3B6B}" presName="rootComposite" presStyleCnt="0"/>
      <dgm:spPr/>
    </dgm:pt>
    <dgm:pt modelId="{283F92A9-C1D0-4322-AFF2-3BBA8DF12A1D}" type="pres">
      <dgm:prSet presAssocID="{E64FF6C9-543C-42B7-8A6E-5B01F8FE3B6B}" presName="rootText" presStyleLbl="node2" presStyleIdx="0" presStyleCnt="3">
        <dgm:presLayoutVars>
          <dgm:chPref val="3"/>
        </dgm:presLayoutVars>
      </dgm:prSet>
      <dgm:spPr/>
    </dgm:pt>
    <dgm:pt modelId="{5C5E8DEB-E39A-4999-9107-69AA8347650A}" type="pres">
      <dgm:prSet presAssocID="{E64FF6C9-543C-42B7-8A6E-5B01F8FE3B6B}" presName="rootConnector" presStyleLbl="node2" presStyleIdx="0" presStyleCnt="3"/>
      <dgm:spPr/>
    </dgm:pt>
    <dgm:pt modelId="{C7495A39-DD92-4536-A486-13AB1B3A9A05}" type="pres">
      <dgm:prSet presAssocID="{E64FF6C9-543C-42B7-8A6E-5B01F8FE3B6B}" presName="hierChild4" presStyleCnt="0"/>
      <dgm:spPr/>
    </dgm:pt>
    <dgm:pt modelId="{00563973-91F2-4B01-90AA-8B65E3751094}" type="pres">
      <dgm:prSet presAssocID="{E64FF6C9-543C-42B7-8A6E-5B01F8FE3B6B}" presName="hierChild5" presStyleCnt="0"/>
      <dgm:spPr/>
    </dgm:pt>
    <dgm:pt modelId="{24F2CB6E-3D26-4EB6-9D87-B11CB6CE4472}" type="pres">
      <dgm:prSet presAssocID="{09F7BB7A-A2B6-42D3-A651-C049A492F175}" presName="Name37" presStyleLbl="parChTrans1D2" presStyleIdx="1" presStyleCnt="3"/>
      <dgm:spPr/>
    </dgm:pt>
    <dgm:pt modelId="{4C378EAD-7025-4AAA-BBE9-BDA429DDDDDB}" type="pres">
      <dgm:prSet presAssocID="{FB7E9D07-2275-4E64-B5CE-1E9A68C8D628}" presName="hierRoot2" presStyleCnt="0">
        <dgm:presLayoutVars>
          <dgm:hierBranch val="init"/>
        </dgm:presLayoutVars>
      </dgm:prSet>
      <dgm:spPr/>
    </dgm:pt>
    <dgm:pt modelId="{950FDE61-9455-4FA0-BBA8-9F32CDF2B1EA}" type="pres">
      <dgm:prSet presAssocID="{FB7E9D07-2275-4E64-B5CE-1E9A68C8D628}" presName="rootComposite" presStyleCnt="0"/>
      <dgm:spPr/>
    </dgm:pt>
    <dgm:pt modelId="{D3049CAD-F8B7-4176-8E0D-814FB399EDC6}" type="pres">
      <dgm:prSet presAssocID="{FB7E9D07-2275-4E64-B5CE-1E9A68C8D628}" presName="rootText" presStyleLbl="node2" presStyleIdx="1" presStyleCnt="3">
        <dgm:presLayoutVars>
          <dgm:chPref val="3"/>
        </dgm:presLayoutVars>
      </dgm:prSet>
      <dgm:spPr/>
    </dgm:pt>
    <dgm:pt modelId="{F1D9B4B8-D799-41E8-8BE4-81612CCB25C6}" type="pres">
      <dgm:prSet presAssocID="{FB7E9D07-2275-4E64-B5CE-1E9A68C8D628}" presName="rootConnector" presStyleLbl="node2" presStyleIdx="1" presStyleCnt="3"/>
      <dgm:spPr/>
    </dgm:pt>
    <dgm:pt modelId="{F454D92E-8878-4961-8A56-26EBD471CA57}" type="pres">
      <dgm:prSet presAssocID="{FB7E9D07-2275-4E64-B5CE-1E9A68C8D628}" presName="hierChild4" presStyleCnt="0"/>
      <dgm:spPr/>
    </dgm:pt>
    <dgm:pt modelId="{16CB0EEE-E39F-45CF-A5F9-53A405CFFB95}" type="pres">
      <dgm:prSet presAssocID="{FB7E9D07-2275-4E64-B5CE-1E9A68C8D628}" presName="hierChild5" presStyleCnt="0"/>
      <dgm:spPr/>
    </dgm:pt>
    <dgm:pt modelId="{9AAF57EE-0BFD-40EF-B7EB-F48174D14255}" type="pres">
      <dgm:prSet presAssocID="{4227A2DE-C69A-4CA2-B62E-1791A5E7609B}" presName="Name37" presStyleLbl="parChTrans1D2" presStyleIdx="2" presStyleCnt="3"/>
      <dgm:spPr/>
    </dgm:pt>
    <dgm:pt modelId="{E1E2D7B7-E1F0-4AFB-84BB-1D362D1CC38C}" type="pres">
      <dgm:prSet presAssocID="{62EE5F1D-498E-4F09-BB8B-C2C055149F95}" presName="hierRoot2" presStyleCnt="0">
        <dgm:presLayoutVars>
          <dgm:hierBranch val="init"/>
        </dgm:presLayoutVars>
      </dgm:prSet>
      <dgm:spPr/>
    </dgm:pt>
    <dgm:pt modelId="{D257AAC0-5C36-4EDF-AE8D-CF78BBBC549C}" type="pres">
      <dgm:prSet presAssocID="{62EE5F1D-498E-4F09-BB8B-C2C055149F95}" presName="rootComposite" presStyleCnt="0"/>
      <dgm:spPr/>
    </dgm:pt>
    <dgm:pt modelId="{32BF7DC0-F7EB-4E77-8C38-2E4BCA955C59}" type="pres">
      <dgm:prSet presAssocID="{62EE5F1D-498E-4F09-BB8B-C2C055149F95}" presName="rootText" presStyleLbl="node2" presStyleIdx="2" presStyleCnt="3">
        <dgm:presLayoutVars>
          <dgm:chPref val="3"/>
        </dgm:presLayoutVars>
      </dgm:prSet>
      <dgm:spPr/>
    </dgm:pt>
    <dgm:pt modelId="{EDD6A57F-7024-4B52-8236-6D638E2DBDA6}" type="pres">
      <dgm:prSet presAssocID="{62EE5F1D-498E-4F09-BB8B-C2C055149F95}" presName="rootConnector" presStyleLbl="node2" presStyleIdx="2" presStyleCnt="3"/>
      <dgm:spPr/>
    </dgm:pt>
    <dgm:pt modelId="{DCD7B7A1-0F6A-4C98-A5E0-BC9B7DC56C52}" type="pres">
      <dgm:prSet presAssocID="{62EE5F1D-498E-4F09-BB8B-C2C055149F95}" presName="hierChild4" presStyleCnt="0"/>
      <dgm:spPr/>
    </dgm:pt>
    <dgm:pt modelId="{E80C9D41-97B3-4A66-927B-6031DD622336}" type="pres">
      <dgm:prSet presAssocID="{62EE5F1D-498E-4F09-BB8B-C2C055149F95}" presName="hierChild5" presStyleCnt="0"/>
      <dgm:spPr/>
    </dgm:pt>
    <dgm:pt modelId="{856A0F0B-3027-4647-A7A5-B591AA243903}" type="pres">
      <dgm:prSet presAssocID="{B9739195-9F23-4E9E-952B-AF8EF29E6630}" presName="hierChild3" presStyleCnt="0"/>
      <dgm:spPr/>
    </dgm:pt>
  </dgm:ptLst>
  <dgm:cxnLst>
    <dgm:cxn modelId="{1DD02334-1AB5-4446-9763-B577066766A6}" type="presOf" srcId="{FE7CAF62-3AE6-4C68-9ED1-5B09122CB791}" destId="{3DA12BEF-4C68-419C-9383-6BB07736B793}" srcOrd="0" destOrd="0" presId="urn:microsoft.com/office/officeart/2005/8/layout/orgChart1"/>
    <dgm:cxn modelId="{AC268536-9A55-4BB1-9742-01FDE1568086}" srcId="{B9739195-9F23-4E9E-952B-AF8EF29E6630}" destId="{62EE5F1D-498E-4F09-BB8B-C2C055149F95}" srcOrd="2" destOrd="0" parTransId="{4227A2DE-C69A-4CA2-B62E-1791A5E7609B}" sibTransId="{C6E51995-9ED5-40A0-BB10-B1EF6775F05B}"/>
    <dgm:cxn modelId="{EF03C85C-4AFE-465E-BEDA-4A96B37A7A5B}" srcId="{B9739195-9F23-4E9E-952B-AF8EF29E6630}" destId="{FB7E9D07-2275-4E64-B5CE-1E9A68C8D628}" srcOrd="1" destOrd="0" parTransId="{09F7BB7A-A2B6-42D3-A651-C049A492F175}" sibTransId="{39153210-822B-449E-AABB-98F938B74169}"/>
    <dgm:cxn modelId="{07FFF047-7980-4113-A3D3-10199468E85A}" srcId="{B9739195-9F23-4E9E-952B-AF8EF29E6630}" destId="{E64FF6C9-543C-42B7-8A6E-5B01F8FE3B6B}" srcOrd="0" destOrd="0" parTransId="{14C121D0-7EB4-419C-BA51-7BAF961C46C5}" sibTransId="{27CAF1FB-1DA0-4DCC-898B-ABB42F4B292C}"/>
    <dgm:cxn modelId="{E2169D68-B725-4AC2-99D2-00070217F787}" type="presOf" srcId="{FB7E9D07-2275-4E64-B5CE-1E9A68C8D628}" destId="{F1D9B4B8-D799-41E8-8BE4-81612CCB25C6}" srcOrd="1" destOrd="0" presId="urn:microsoft.com/office/officeart/2005/8/layout/orgChart1"/>
    <dgm:cxn modelId="{7804376F-A7F2-4934-82D2-2A8079F2C8B3}" type="presOf" srcId="{09F7BB7A-A2B6-42D3-A651-C049A492F175}" destId="{24F2CB6E-3D26-4EB6-9D87-B11CB6CE4472}" srcOrd="0" destOrd="0" presId="urn:microsoft.com/office/officeart/2005/8/layout/orgChart1"/>
    <dgm:cxn modelId="{1E655D71-D91C-499E-A29C-396CB924BC52}" type="presOf" srcId="{B9739195-9F23-4E9E-952B-AF8EF29E6630}" destId="{535AC701-F6C7-4BE2-815A-BC2EDAE44DF0}" srcOrd="1" destOrd="0" presId="urn:microsoft.com/office/officeart/2005/8/layout/orgChart1"/>
    <dgm:cxn modelId="{83E2BB83-BB79-4330-8827-FB7F782810C6}" type="presOf" srcId="{62EE5F1D-498E-4F09-BB8B-C2C055149F95}" destId="{EDD6A57F-7024-4B52-8236-6D638E2DBDA6}" srcOrd="1" destOrd="0" presId="urn:microsoft.com/office/officeart/2005/8/layout/orgChart1"/>
    <dgm:cxn modelId="{6025188D-4456-4014-9F75-234B80B92743}" type="presOf" srcId="{4227A2DE-C69A-4CA2-B62E-1791A5E7609B}" destId="{9AAF57EE-0BFD-40EF-B7EB-F48174D14255}" srcOrd="0" destOrd="0" presId="urn:microsoft.com/office/officeart/2005/8/layout/orgChart1"/>
    <dgm:cxn modelId="{90982894-8EDD-4EE2-880E-8D1D7E08A7E2}" type="presOf" srcId="{14C121D0-7EB4-419C-BA51-7BAF961C46C5}" destId="{9D346AB4-7953-40B7-87FB-86F42AFB919C}" srcOrd="0" destOrd="0" presId="urn:microsoft.com/office/officeart/2005/8/layout/orgChart1"/>
    <dgm:cxn modelId="{F2C4E9BF-E49E-42DB-91A9-3D30DD653879}" srcId="{FE7CAF62-3AE6-4C68-9ED1-5B09122CB791}" destId="{B9739195-9F23-4E9E-952B-AF8EF29E6630}" srcOrd="0" destOrd="0" parTransId="{EA211F47-1642-4B32-A72E-2811709D04FE}" sibTransId="{F56CE5E2-9267-4A06-A889-445C91094337}"/>
    <dgm:cxn modelId="{25A660D3-2BED-4966-A4AB-C544FE50FE98}" type="presOf" srcId="{B9739195-9F23-4E9E-952B-AF8EF29E6630}" destId="{84F0C67F-3CCB-4949-AC6A-49FB810519F7}" srcOrd="0" destOrd="0" presId="urn:microsoft.com/office/officeart/2005/8/layout/orgChart1"/>
    <dgm:cxn modelId="{7E1ED7DF-814F-40AF-930C-A5B6AC094E52}" type="presOf" srcId="{E64FF6C9-543C-42B7-8A6E-5B01F8FE3B6B}" destId="{5C5E8DEB-E39A-4999-9107-69AA8347650A}" srcOrd="1" destOrd="0" presId="urn:microsoft.com/office/officeart/2005/8/layout/orgChart1"/>
    <dgm:cxn modelId="{9E2F4EEA-D611-4FF5-858A-3D55FCB507E1}" type="presOf" srcId="{62EE5F1D-498E-4F09-BB8B-C2C055149F95}" destId="{32BF7DC0-F7EB-4E77-8C38-2E4BCA955C59}" srcOrd="0" destOrd="0" presId="urn:microsoft.com/office/officeart/2005/8/layout/orgChart1"/>
    <dgm:cxn modelId="{14A24EFB-78BB-4FF6-9FCE-D61707F5E136}" type="presOf" srcId="{E64FF6C9-543C-42B7-8A6E-5B01F8FE3B6B}" destId="{283F92A9-C1D0-4322-AFF2-3BBA8DF12A1D}" srcOrd="0" destOrd="0" presId="urn:microsoft.com/office/officeart/2005/8/layout/orgChart1"/>
    <dgm:cxn modelId="{D9209EFC-9202-45F6-8309-4399A957328B}" type="presOf" srcId="{FB7E9D07-2275-4E64-B5CE-1E9A68C8D628}" destId="{D3049CAD-F8B7-4176-8E0D-814FB399EDC6}" srcOrd="0" destOrd="0" presId="urn:microsoft.com/office/officeart/2005/8/layout/orgChart1"/>
    <dgm:cxn modelId="{F30D79FF-F058-4624-BE85-3780D42C962B}" type="presParOf" srcId="{3DA12BEF-4C68-419C-9383-6BB07736B793}" destId="{23FF0ECD-B212-4413-9E2E-411E5E1DD0FF}" srcOrd="0" destOrd="0" presId="urn:microsoft.com/office/officeart/2005/8/layout/orgChart1"/>
    <dgm:cxn modelId="{CB589F24-FEF5-4808-82D7-7EF323421B23}" type="presParOf" srcId="{23FF0ECD-B212-4413-9E2E-411E5E1DD0FF}" destId="{9A7114BE-CC4F-4290-8741-9E0673461C4C}" srcOrd="0" destOrd="0" presId="urn:microsoft.com/office/officeart/2005/8/layout/orgChart1"/>
    <dgm:cxn modelId="{16E6B564-A869-4D15-9090-07428A4B8DA2}" type="presParOf" srcId="{9A7114BE-CC4F-4290-8741-9E0673461C4C}" destId="{84F0C67F-3CCB-4949-AC6A-49FB810519F7}" srcOrd="0" destOrd="0" presId="urn:microsoft.com/office/officeart/2005/8/layout/orgChart1"/>
    <dgm:cxn modelId="{85276DF7-5EDE-4F54-83ED-60003C3B598A}" type="presParOf" srcId="{9A7114BE-CC4F-4290-8741-9E0673461C4C}" destId="{535AC701-F6C7-4BE2-815A-BC2EDAE44DF0}" srcOrd="1" destOrd="0" presId="urn:microsoft.com/office/officeart/2005/8/layout/orgChart1"/>
    <dgm:cxn modelId="{97E7754A-D028-4027-A51F-F6B946B1010A}" type="presParOf" srcId="{23FF0ECD-B212-4413-9E2E-411E5E1DD0FF}" destId="{4CE74947-5149-41C8-9EE8-ECE159A84A40}" srcOrd="1" destOrd="0" presId="urn:microsoft.com/office/officeart/2005/8/layout/orgChart1"/>
    <dgm:cxn modelId="{CE2CA361-56FD-4046-BB4D-50B7FB5B101C}" type="presParOf" srcId="{4CE74947-5149-41C8-9EE8-ECE159A84A40}" destId="{9D346AB4-7953-40B7-87FB-86F42AFB919C}" srcOrd="0" destOrd="0" presId="urn:microsoft.com/office/officeart/2005/8/layout/orgChart1"/>
    <dgm:cxn modelId="{C613CC71-B132-4633-85B7-5AB6E0F99F31}" type="presParOf" srcId="{4CE74947-5149-41C8-9EE8-ECE159A84A40}" destId="{53A9CAA0-3A63-4F48-A01E-7265DED89F7A}" srcOrd="1" destOrd="0" presId="urn:microsoft.com/office/officeart/2005/8/layout/orgChart1"/>
    <dgm:cxn modelId="{40F3F371-A174-4F71-8107-3D4A4FEDE1CF}" type="presParOf" srcId="{53A9CAA0-3A63-4F48-A01E-7265DED89F7A}" destId="{F6AF2C7D-DE23-4CCE-9A1D-66631A44F746}" srcOrd="0" destOrd="0" presId="urn:microsoft.com/office/officeart/2005/8/layout/orgChart1"/>
    <dgm:cxn modelId="{B93A7BF2-E79C-4759-BDE1-17349CD714E6}" type="presParOf" srcId="{F6AF2C7D-DE23-4CCE-9A1D-66631A44F746}" destId="{283F92A9-C1D0-4322-AFF2-3BBA8DF12A1D}" srcOrd="0" destOrd="0" presId="urn:microsoft.com/office/officeart/2005/8/layout/orgChart1"/>
    <dgm:cxn modelId="{59D10009-149C-478E-A974-32FC32684E08}" type="presParOf" srcId="{F6AF2C7D-DE23-4CCE-9A1D-66631A44F746}" destId="{5C5E8DEB-E39A-4999-9107-69AA8347650A}" srcOrd="1" destOrd="0" presId="urn:microsoft.com/office/officeart/2005/8/layout/orgChart1"/>
    <dgm:cxn modelId="{C29B7024-8580-4033-9C3F-633513254BE2}" type="presParOf" srcId="{53A9CAA0-3A63-4F48-A01E-7265DED89F7A}" destId="{C7495A39-DD92-4536-A486-13AB1B3A9A05}" srcOrd="1" destOrd="0" presId="urn:microsoft.com/office/officeart/2005/8/layout/orgChart1"/>
    <dgm:cxn modelId="{9EA16D20-8715-4327-9F86-6BE1A5B7A80D}" type="presParOf" srcId="{53A9CAA0-3A63-4F48-A01E-7265DED89F7A}" destId="{00563973-91F2-4B01-90AA-8B65E3751094}" srcOrd="2" destOrd="0" presId="urn:microsoft.com/office/officeart/2005/8/layout/orgChart1"/>
    <dgm:cxn modelId="{0AB8D670-C9CF-4EDB-BCE5-61D5DE0F1417}" type="presParOf" srcId="{4CE74947-5149-41C8-9EE8-ECE159A84A40}" destId="{24F2CB6E-3D26-4EB6-9D87-B11CB6CE4472}" srcOrd="2" destOrd="0" presId="urn:microsoft.com/office/officeart/2005/8/layout/orgChart1"/>
    <dgm:cxn modelId="{4EF64B95-87E5-4313-A3A9-FA463691D30B}" type="presParOf" srcId="{4CE74947-5149-41C8-9EE8-ECE159A84A40}" destId="{4C378EAD-7025-4AAA-BBE9-BDA429DDDDDB}" srcOrd="3" destOrd="0" presId="urn:microsoft.com/office/officeart/2005/8/layout/orgChart1"/>
    <dgm:cxn modelId="{8B418D40-8ECC-4E00-8073-9DD2602BA013}" type="presParOf" srcId="{4C378EAD-7025-4AAA-BBE9-BDA429DDDDDB}" destId="{950FDE61-9455-4FA0-BBA8-9F32CDF2B1EA}" srcOrd="0" destOrd="0" presId="urn:microsoft.com/office/officeart/2005/8/layout/orgChart1"/>
    <dgm:cxn modelId="{C4499941-85B1-476A-BD1C-27399045FDF2}" type="presParOf" srcId="{950FDE61-9455-4FA0-BBA8-9F32CDF2B1EA}" destId="{D3049CAD-F8B7-4176-8E0D-814FB399EDC6}" srcOrd="0" destOrd="0" presId="urn:microsoft.com/office/officeart/2005/8/layout/orgChart1"/>
    <dgm:cxn modelId="{AE0450F5-3F00-460E-B511-7A5E2794924B}" type="presParOf" srcId="{950FDE61-9455-4FA0-BBA8-9F32CDF2B1EA}" destId="{F1D9B4B8-D799-41E8-8BE4-81612CCB25C6}" srcOrd="1" destOrd="0" presId="urn:microsoft.com/office/officeart/2005/8/layout/orgChart1"/>
    <dgm:cxn modelId="{B0387875-20AB-442D-AF6F-C77B9CBEAA8F}" type="presParOf" srcId="{4C378EAD-7025-4AAA-BBE9-BDA429DDDDDB}" destId="{F454D92E-8878-4961-8A56-26EBD471CA57}" srcOrd="1" destOrd="0" presId="urn:microsoft.com/office/officeart/2005/8/layout/orgChart1"/>
    <dgm:cxn modelId="{C6D8CE20-FEDF-4A71-8755-1153F42825FC}" type="presParOf" srcId="{4C378EAD-7025-4AAA-BBE9-BDA429DDDDDB}" destId="{16CB0EEE-E39F-45CF-A5F9-53A405CFFB95}" srcOrd="2" destOrd="0" presId="urn:microsoft.com/office/officeart/2005/8/layout/orgChart1"/>
    <dgm:cxn modelId="{74AF25FB-EBF6-42D2-92F7-4EDE90ED97D7}" type="presParOf" srcId="{4CE74947-5149-41C8-9EE8-ECE159A84A40}" destId="{9AAF57EE-0BFD-40EF-B7EB-F48174D14255}" srcOrd="4" destOrd="0" presId="urn:microsoft.com/office/officeart/2005/8/layout/orgChart1"/>
    <dgm:cxn modelId="{9510E6B7-8011-41DE-870E-C396E09A4B4D}" type="presParOf" srcId="{4CE74947-5149-41C8-9EE8-ECE159A84A40}" destId="{E1E2D7B7-E1F0-4AFB-84BB-1D362D1CC38C}" srcOrd="5" destOrd="0" presId="urn:microsoft.com/office/officeart/2005/8/layout/orgChart1"/>
    <dgm:cxn modelId="{479CE579-C61D-46A6-9996-0A7F22AFB319}" type="presParOf" srcId="{E1E2D7B7-E1F0-4AFB-84BB-1D362D1CC38C}" destId="{D257AAC0-5C36-4EDF-AE8D-CF78BBBC549C}" srcOrd="0" destOrd="0" presId="urn:microsoft.com/office/officeart/2005/8/layout/orgChart1"/>
    <dgm:cxn modelId="{B5C552B1-389A-4353-B94E-DD832881CD5B}" type="presParOf" srcId="{D257AAC0-5C36-4EDF-AE8D-CF78BBBC549C}" destId="{32BF7DC0-F7EB-4E77-8C38-2E4BCA955C59}" srcOrd="0" destOrd="0" presId="urn:microsoft.com/office/officeart/2005/8/layout/orgChart1"/>
    <dgm:cxn modelId="{7613C751-B6B1-407A-93A7-9066164809AD}" type="presParOf" srcId="{D257AAC0-5C36-4EDF-AE8D-CF78BBBC549C}" destId="{EDD6A57F-7024-4B52-8236-6D638E2DBDA6}" srcOrd="1" destOrd="0" presId="urn:microsoft.com/office/officeart/2005/8/layout/orgChart1"/>
    <dgm:cxn modelId="{D5C28492-4590-4F16-B93A-27DE04640261}" type="presParOf" srcId="{E1E2D7B7-E1F0-4AFB-84BB-1D362D1CC38C}" destId="{DCD7B7A1-0F6A-4C98-A5E0-BC9B7DC56C52}" srcOrd="1" destOrd="0" presId="urn:microsoft.com/office/officeart/2005/8/layout/orgChart1"/>
    <dgm:cxn modelId="{6864B609-7C51-4053-B3A2-A4BE90845226}" type="presParOf" srcId="{E1E2D7B7-E1F0-4AFB-84BB-1D362D1CC38C}" destId="{E80C9D41-97B3-4A66-927B-6031DD622336}" srcOrd="2" destOrd="0" presId="urn:microsoft.com/office/officeart/2005/8/layout/orgChart1"/>
    <dgm:cxn modelId="{A02760F7-AB53-4E33-BD49-F48C1AE8D9E3}" type="presParOf" srcId="{23FF0ECD-B212-4413-9E2E-411E5E1DD0FF}" destId="{856A0F0B-3027-4647-A7A5-B591AA243903}" srcOrd="2" destOrd="0" presId="urn:microsoft.com/office/officeart/2005/8/layout/orgChar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E7CAF62-3AE6-4C68-9ED1-5B09122CB79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fr-FR"/>
        </a:p>
      </dgm:t>
    </dgm:pt>
    <dgm:pt modelId="{B9739195-9F23-4E9E-952B-AF8EF29E6630}">
      <dgm:prSet phldrT="[Texte]"/>
      <dgm:spPr/>
      <dgm:t>
        <a:bodyPr/>
        <a:lstStyle/>
        <a:p>
          <a:r>
            <a:rPr lang="fr-FR" dirty="0"/>
            <a:t>Hadoop</a:t>
          </a:r>
        </a:p>
      </dgm:t>
    </dgm:pt>
    <dgm:pt modelId="{EA211F47-1642-4B32-A72E-2811709D04FE}" type="parTrans" cxnId="{F2C4E9BF-E49E-42DB-91A9-3D30DD653879}">
      <dgm:prSet/>
      <dgm:spPr/>
      <dgm:t>
        <a:bodyPr/>
        <a:lstStyle/>
        <a:p>
          <a:endParaRPr lang="fr-FR"/>
        </a:p>
      </dgm:t>
    </dgm:pt>
    <dgm:pt modelId="{F56CE5E2-9267-4A06-A889-445C91094337}" type="sibTrans" cxnId="{F2C4E9BF-E49E-42DB-91A9-3D30DD653879}">
      <dgm:prSet/>
      <dgm:spPr/>
      <dgm:t>
        <a:bodyPr/>
        <a:lstStyle/>
        <a:p>
          <a:endParaRPr lang="fr-FR"/>
        </a:p>
      </dgm:t>
    </dgm:pt>
    <dgm:pt modelId="{E64FF6C9-543C-42B7-8A6E-5B01F8FE3B6B}">
      <dgm:prSet phldrT="[Texte]"/>
      <dgm:spPr/>
      <dgm:t>
        <a:bodyPr/>
        <a:lstStyle/>
        <a:p>
          <a:r>
            <a:rPr lang="fr-FR" dirty="0"/>
            <a:t>HDFS</a:t>
          </a:r>
        </a:p>
      </dgm:t>
    </dgm:pt>
    <dgm:pt modelId="{14C121D0-7EB4-419C-BA51-7BAF961C46C5}" type="parTrans" cxnId="{07FFF047-7980-4113-A3D3-10199468E85A}">
      <dgm:prSet/>
      <dgm:spPr/>
      <dgm:t>
        <a:bodyPr/>
        <a:lstStyle/>
        <a:p>
          <a:endParaRPr lang="fr-FR"/>
        </a:p>
      </dgm:t>
    </dgm:pt>
    <dgm:pt modelId="{27CAF1FB-1DA0-4DCC-898B-ABB42F4B292C}" type="sibTrans" cxnId="{07FFF047-7980-4113-A3D3-10199468E85A}">
      <dgm:prSet/>
      <dgm:spPr/>
      <dgm:t>
        <a:bodyPr/>
        <a:lstStyle/>
        <a:p>
          <a:endParaRPr lang="fr-FR"/>
        </a:p>
      </dgm:t>
    </dgm:pt>
    <dgm:pt modelId="{FB7E9D07-2275-4E64-B5CE-1E9A68C8D628}">
      <dgm:prSet phldrT="[Texte]"/>
      <dgm:spPr/>
      <dgm:t>
        <a:bodyPr/>
        <a:lstStyle/>
        <a:p>
          <a:r>
            <a:rPr lang="fr-FR" dirty="0"/>
            <a:t>MAP-REDUCE</a:t>
          </a:r>
        </a:p>
      </dgm:t>
    </dgm:pt>
    <dgm:pt modelId="{09F7BB7A-A2B6-42D3-A651-C049A492F175}" type="parTrans" cxnId="{EF03C85C-4AFE-465E-BEDA-4A96B37A7A5B}">
      <dgm:prSet/>
      <dgm:spPr/>
      <dgm:t>
        <a:bodyPr/>
        <a:lstStyle/>
        <a:p>
          <a:endParaRPr lang="fr-FR"/>
        </a:p>
      </dgm:t>
    </dgm:pt>
    <dgm:pt modelId="{39153210-822B-449E-AABB-98F938B74169}" type="sibTrans" cxnId="{EF03C85C-4AFE-465E-BEDA-4A96B37A7A5B}">
      <dgm:prSet/>
      <dgm:spPr/>
      <dgm:t>
        <a:bodyPr/>
        <a:lstStyle/>
        <a:p>
          <a:endParaRPr lang="fr-FR"/>
        </a:p>
      </dgm:t>
    </dgm:pt>
    <dgm:pt modelId="{62EE5F1D-498E-4F09-BB8B-C2C055149F95}">
      <dgm:prSet phldrT="[Texte]"/>
      <dgm:spPr/>
      <dgm:t>
        <a:bodyPr/>
        <a:lstStyle/>
        <a:p>
          <a:r>
            <a:rPr lang="fr-FR" dirty="0"/>
            <a:t>YARN</a:t>
          </a:r>
        </a:p>
      </dgm:t>
    </dgm:pt>
    <dgm:pt modelId="{4227A2DE-C69A-4CA2-B62E-1791A5E7609B}" type="parTrans" cxnId="{AC268536-9A55-4BB1-9742-01FDE1568086}">
      <dgm:prSet/>
      <dgm:spPr/>
      <dgm:t>
        <a:bodyPr/>
        <a:lstStyle/>
        <a:p>
          <a:endParaRPr lang="fr-FR"/>
        </a:p>
      </dgm:t>
    </dgm:pt>
    <dgm:pt modelId="{C6E51995-9ED5-40A0-BB10-B1EF6775F05B}" type="sibTrans" cxnId="{AC268536-9A55-4BB1-9742-01FDE1568086}">
      <dgm:prSet/>
      <dgm:spPr/>
      <dgm:t>
        <a:bodyPr/>
        <a:lstStyle/>
        <a:p>
          <a:endParaRPr lang="fr-FR"/>
        </a:p>
      </dgm:t>
    </dgm:pt>
    <dgm:pt modelId="{3DA12BEF-4C68-419C-9383-6BB07736B793}" type="pres">
      <dgm:prSet presAssocID="{FE7CAF62-3AE6-4C68-9ED1-5B09122CB791}" presName="hierChild1" presStyleCnt="0">
        <dgm:presLayoutVars>
          <dgm:orgChart val="1"/>
          <dgm:chPref val="1"/>
          <dgm:dir/>
          <dgm:animOne val="branch"/>
          <dgm:animLvl val="lvl"/>
          <dgm:resizeHandles/>
        </dgm:presLayoutVars>
      </dgm:prSet>
      <dgm:spPr/>
    </dgm:pt>
    <dgm:pt modelId="{23FF0ECD-B212-4413-9E2E-411E5E1DD0FF}" type="pres">
      <dgm:prSet presAssocID="{B9739195-9F23-4E9E-952B-AF8EF29E6630}" presName="hierRoot1" presStyleCnt="0">
        <dgm:presLayoutVars>
          <dgm:hierBranch val="init"/>
        </dgm:presLayoutVars>
      </dgm:prSet>
      <dgm:spPr/>
    </dgm:pt>
    <dgm:pt modelId="{9A7114BE-CC4F-4290-8741-9E0673461C4C}" type="pres">
      <dgm:prSet presAssocID="{B9739195-9F23-4E9E-952B-AF8EF29E6630}" presName="rootComposite1" presStyleCnt="0"/>
      <dgm:spPr/>
    </dgm:pt>
    <dgm:pt modelId="{84F0C67F-3CCB-4949-AC6A-49FB810519F7}" type="pres">
      <dgm:prSet presAssocID="{B9739195-9F23-4E9E-952B-AF8EF29E6630}" presName="rootText1" presStyleLbl="node0" presStyleIdx="0" presStyleCnt="1" custLinFactY="-7031" custLinFactNeighborY="-100000">
        <dgm:presLayoutVars>
          <dgm:chPref val="3"/>
        </dgm:presLayoutVars>
      </dgm:prSet>
      <dgm:spPr/>
    </dgm:pt>
    <dgm:pt modelId="{535AC701-F6C7-4BE2-815A-BC2EDAE44DF0}" type="pres">
      <dgm:prSet presAssocID="{B9739195-9F23-4E9E-952B-AF8EF29E6630}" presName="rootConnector1" presStyleLbl="node1" presStyleIdx="0" presStyleCnt="0"/>
      <dgm:spPr/>
    </dgm:pt>
    <dgm:pt modelId="{4CE74947-5149-41C8-9EE8-ECE159A84A40}" type="pres">
      <dgm:prSet presAssocID="{B9739195-9F23-4E9E-952B-AF8EF29E6630}" presName="hierChild2" presStyleCnt="0"/>
      <dgm:spPr/>
    </dgm:pt>
    <dgm:pt modelId="{9D346AB4-7953-40B7-87FB-86F42AFB919C}" type="pres">
      <dgm:prSet presAssocID="{14C121D0-7EB4-419C-BA51-7BAF961C46C5}" presName="Name37" presStyleLbl="parChTrans1D2" presStyleIdx="0" presStyleCnt="3"/>
      <dgm:spPr/>
    </dgm:pt>
    <dgm:pt modelId="{53A9CAA0-3A63-4F48-A01E-7265DED89F7A}" type="pres">
      <dgm:prSet presAssocID="{E64FF6C9-543C-42B7-8A6E-5B01F8FE3B6B}" presName="hierRoot2" presStyleCnt="0">
        <dgm:presLayoutVars>
          <dgm:hierBranch val="init"/>
        </dgm:presLayoutVars>
      </dgm:prSet>
      <dgm:spPr/>
    </dgm:pt>
    <dgm:pt modelId="{F6AF2C7D-DE23-4CCE-9A1D-66631A44F746}" type="pres">
      <dgm:prSet presAssocID="{E64FF6C9-543C-42B7-8A6E-5B01F8FE3B6B}" presName="rootComposite" presStyleCnt="0"/>
      <dgm:spPr/>
    </dgm:pt>
    <dgm:pt modelId="{283F92A9-C1D0-4322-AFF2-3BBA8DF12A1D}" type="pres">
      <dgm:prSet presAssocID="{E64FF6C9-543C-42B7-8A6E-5B01F8FE3B6B}" presName="rootText" presStyleLbl="node2" presStyleIdx="0" presStyleCnt="3">
        <dgm:presLayoutVars>
          <dgm:chPref val="3"/>
        </dgm:presLayoutVars>
      </dgm:prSet>
      <dgm:spPr/>
    </dgm:pt>
    <dgm:pt modelId="{5C5E8DEB-E39A-4999-9107-69AA8347650A}" type="pres">
      <dgm:prSet presAssocID="{E64FF6C9-543C-42B7-8A6E-5B01F8FE3B6B}" presName="rootConnector" presStyleLbl="node2" presStyleIdx="0" presStyleCnt="3"/>
      <dgm:spPr/>
    </dgm:pt>
    <dgm:pt modelId="{C7495A39-DD92-4536-A486-13AB1B3A9A05}" type="pres">
      <dgm:prSet presAssocID="{E64FF6C9-543C-42B7-8A6E-5B01F8FE3B6B}" presName="hierChild4" presStyleCnt="0"/>
      <dgm:spPr/>
    </dgm:pt>
    <dgm:pt modelId="{00563973-91F2-4B01-90AA-8B65E3751094}" type="pres">
      <dgm:prSet presAssocID="{E64FF6C9-543C-42B7-8A6E-5B01F8FE3B6B}" presName="hierChild5" presStyleCnt="0"/>
      <dgm:spPr/>
    </dgm:pt>
    <dgm:pt modelId="{24F2CB6E-3D26-4EB6-9D87-B11CB6CE4472}" type="pres">
      <dgm:prSet presAssocID="{09F7BB7A-A2B6-42D3-A651-C049A492F175}" presName="Name37" presStyleLbl="parChTrans1D2" presStyleIdx="1" presStyleCnt="3"/>
      <dgm:spPr/>
    </dgm:pt>
    <dgm:pt modelId="{4C378EAD-7025-4AAA-BBE9-BDA429DDDDDB}" type="pres">
      <dgm:prSet presAssocID="{FB7E9D07-2275-4E64-B5CE-1E9A68C8D628}" presName="hierRoot2" presStyleCnt="0">
        <dgm:presLayoutVars>
          <dgm:hierBranch val="init"/>
        </dgm:presLayoutVars>
      </dgm:prSet>
      <dgm:spPr/>
    </dgm:pt>
    <dgm:pt modelId="{950FDE61-9455-4FA0-BBA8-9F32CDF2B1EA}" type="pres">
      <dgm:prSet presAssocID="{FB7E9D07-2275-4E64-B5CE-1E9A68C8D628}" presName="rootComposite" presStyleCnt="0"/>
      <dgm:spPr/>
    </dgm:pt>
    <dgm:pt modelId="{D3049CAD-F8B7-4176-8E0D-814FB399EDC6}" type="pres">
      <dgm:prSet presAssocID="{FB7E9D07-2275-4E64-B5CE-1E9A68C8D628}" presName="rootText" presStyleLbl="node2" presStyleIdx="1" presStyleCnt="3">
        <dgm:presLayoutVars>
          <dgm:chPref val="3"/>
        </dgm:presLayoutVars>
      </dgm:prSet>
      <dgm:spPr/>
    </dgm:pt>
    <dgm:pt modelId="{F1D9B4B8-D799-41E8-8BE4-81612CCB25C6}" type="pres">
      <dgm:prSet presAssocID="{FB7E9D07-2275-4E64-B5CE-1E9A68C8D628}" presName="rootConnector" presStyleLbl="node2" presStyleIdx="1" presStyleCnt="3"/>
      <dgm:spPr/>
    </dgm:pt>
    <dgm:pt modelId="{F454D92E-8878-4961-8A56-26EBD471CA57}" type="pres">
      <dgm:prSet presAssocID="{FB7E9D07-2275-4E64-B5CE-1E9A68C8D628}" presName="hierChild4" presStyleCnt="0"/>
      <dgm:spPr/>
    </dgm:pt>
    <dgm:pt modelId="{16CB0EEE-E39F-45CF-A5F9-53A405CFFB95}" type="pres">
      <dgm:prSet presAssocID="{FB7E9D07-2275-4E64-B5CE-1E9A68C8D628}" presName="hierChild5" presStyleCnt="0"/>
      <dgm:spPr/>
    </dgm:pt>
    <dgm:pt modelId="{9AAF57EE-0BFD-40EF-B7EB-F48174D14255}" type="pres">
      <dgm:prSet presAssocID="{4227A2DE-C69A-4CA2-B62E-1791A5E7609B}" presName="Name37" presStyleLbl="parChTrans1D2" presStyleIdx="2" presStyleCnt="3"/>
      <dgm:spPr/>
    </dgm:pt>
    <dgm:pt modelId="{E1E2D7B7-E1F0-4AFB-84BB-1D362D1CC38C}" type="pres">
      <dgm:prSet presAssocID="{62EE5F1D-498E-4F09-BB8B-C2C055149F95}" presName="hierRoot2" presStyleCnt="0">
        <dgm:presLayoutVars>
          <dgm:hierBranch val="init"/>
        </dgm:presLayoutVars>
      </dgm:prSet>
      <dgm:spPr/>
    </dgm:pt>
    <dgm:pt modelId="{D257AAC0-5C36-4EDF-AE8D-CF78BBBC549C}" type="pres">
      <dgm:prSet presAssocID="{62EE5F1D-498E-4F09-BB8B-C2C055149F95}" presName="rootComposite" presStyleCnt="0"/>
      <dgm:spPr/>
    </dgm:pt>
    <dgm:pt modelId="{32BF7DC0-F7EB-4E77-8C38-2E4BCA955C59}" type="pres">
      <dgm:prSet presAssocID="{62EE5F1D-498E-4F09-BB8B-C2C055149F95}" presName="rootText" presStyleLbl="node2" presStyleIdx="2" presStyleCnt="3">
        <dgm:presLayoutVars>
          <dgm:chPref val="3"/>
        </dgm:presLayoutVars>
      </dgm:prSet>
      <dgm:spPr/>
    </dgm:pt>
    <dgm:pt modelId="{EDD6A57F-7024-4B52-8236-6D638E2DBDA6}" type="pres">
      <dgm:prSet presAssocID="{62EE5F1D-498E-4F09-BB8B-C2C055149F95}" presName="rootConnector" presStyleLbl="node2" presStyleIdx="2" presStyleCnt="3"/>
      <dgm:spPr/>
    </dgm:pt>
    <dgm:pt modelId="{DCD7B7A1-0F6A-4C98-A5E0-BC9B7DC56C52}" type="pres">
      <dgm:prSet presAssocID="{62EE5F1D-498E-4F09-BB8B-C2C055149F95}" presName="hierChild4" presStyleCnt="0"/>
      <dgm:spPr/>
    </dgm:pt>
    <dgm:pt modelId="{E80C9D41-97B3-4A66-927B-6031DD622336}" type="pres">
      <dgm:prSet presAssocID="{62EE5F1D-498E-4F09-BB8B-C2C055149F95}" presName="hierChild5" presStyleCnt="0"/>
      <dgm:spPr/>
    </dgm:pt>
    <dgm:pt modelId="{856A0F0B-3027-4647-A7A5-B591AA243903}" type="pres">
      <dgm:prSet presAssocID="{B9739195-9F23-4E9E-952B-AF8EF29E6630}" presName="hierChild3" presStyleCnt="0"/>
      <dgm:spPr/>
    </dgm:pt>
  </dgm:ptLst>
  <dgm:cxnLst>
    <dgm:cxn modelId="{1DD02334-1AB5-4446-9763-B577066766A6}" type="presOf" srcId="{FE7CAF62-3AE6-4C68-9ED1-5B09122CB791}" destId="{3DA12BEF-4C68-419C-9383-6BB07736B793}" srcOrd="0" destOrd="0" presId="urn:microsoft.com/office/officeart/2005/8/layout/orgChart1"/>
    <dgm:cxn modelId="{AC268536-9A55-4BB1-9742-01FDE1568086}" srcId="{B9739195-9F23-4E9E-952B-AF8EF29E6630}" destId="{62EE5F1D-498E-4F09-BB8B-C2C055149F95}" srcOrd="2" destOrd="0" parTransId="{4227A2DE-C69A-4CA2-B62E-1791A5E7609B}" sibTransId="{C6E51995-9ED5-40A0-BB10-B1EF6775F05B}"/>
    <dgm:cxn modelId="{EF03C85C-4AFE-465E-BEDA-4A96B37A7A5B}" srcId="{B9739195-9F23-4E9E-952B-AF8EF29E6630}" destId="{FB7E9D07-2275-4E64-B5CE-1E9A68C8D628}" srcOrd="1" destOrd="0" parTransId="{09F7BB7A-A2B6-42D3-A651-C049A492F175}" sibTransId="{39153210-822B-449E-AABB-98F938B74169}"/>
    <dgm:cxn modelId="{07FFF047-7980-4113-A3D3-10199468E85A}" srcId="{B9739195-9F23-4E9E-952B-AF8EF29E6630}" destId="{E64FF6C9-543C-42B7-8A6E-5B01F8FE3B6B}" srcOrd="0" destOrd="0" parTransId="{14C121D0-7EB4-419C-BA51-7BAF961C46C5}" sibTransId="{27CAF1FB-1DA0-4DCC-898B-ABB42F4B292C}"/>
    <dgm:cxn modelId="{E2169D68-B725-4AC2-99D2-00070217F787}" type="presOf" srcId="{FB7E9D07-2275-4E64-B5CE-1E9A68C8D628}" destId="{F1D9B4B8-D799-41E8-8BE4-81612CCB25C6}" srcOrd="1" destOrd="0" presId="urn:microsoft.com/office/officeart/2005/8/layout/orgChart1"/>
    <dgm:cxn modelId="{7804376F-A7F2-4934-82D2-2A8079F2C8B3}" type="presOf" srcId="{09F7BB7A-A2B6-42D3-A651-C049A492F175}" destId="{24F2CB6E-3D26-4EB6-9D87-B11CB6CE4472}" srcOrd="0" destOrd="0" presId="urn:microsoft.com/office/officeart/2005/8/layout/orgChart1"/>
    <dgm:cxn modelId="{1E655D71-D91C-499E-A29C-396CB924BC52}" type="presOf" srcId="{B9739195-9F23-4E9E-952B-AF8EF29E6630}" destId="{535AC701-F6C7-4BE2-815A-BC2EDAE44DF0}" srcOrd="1" destOrd="0" presId="urn:microsoft.com/office/officeart/2005/8/layout/orgChart1"/>
    <dgm:cxn modelId="{83E2BB83-BB79-4330-8827-FB7F782810C6}" type="presOf" srcId="{62EE5F1D-498E-4F09-BB8B-C2C055149F95}" destId="{EDD6A57F-7024-4B52-8236-6D638E2DBDA6}" srcOrd="1" destOrd="0" presId="urn:microsoft.com/office/officeart/2005/8/layout/orgChart1"/>
    <dgm:cxn modelId="{6025188D-4456-4014-9F75-234B80B92743}" type="presOf" srcId="{4227A2DE-C69A-4CA2-B62E-1791A5E7609B}" destId="{9AAF57EE-0BFD-40EF-B7EB-F48174D14255}" srcOrd="0" destOrd="0" presId="urn:microsoft.com/office/officeart/2005/8/layout/orgChart1"/>
    <dgm:cxn modelId="{90982894-8EDD-4EE2-880E-8D1D7E08A7E2}" type="presOf" srcId="{14C121D0-7EB4-419C-BA51-7BAF961C46C5}" destId="{9D346AB4-7953-40B7-87FB-86F42AFB919C}" srcOrd="0" destOrd="0" presId="urn:microsoft.com/office/officeart/2005/8/layout/orgChart1"/>
    <dgm:cxn modelId="{F2C4E9BF-E49E-42DB-91A9-3D30DD653879}" srcId="{FE7CAF62-3AE6-4C68-9ED1-5B09122CB791}" destId="{B9739195-9F23-4E9E-952B-AF8EF29E6630}" srcOrd="0" destOrd="0" parTransId="{EA211F47-1642-4B32-A72E-2811709D04FE}" sibTransId="{F56CE5E2-9267-4A06-A889-445C91094337}"/>
    <dgm:cxn modelId="{25A660D3-2BED-4966-A4AB-C544FE50FE98}" type="presOf" srcId="{B9739195-9F23-4E9E-952B-AF8EF29E6630}" destId="{84F0C67F-3CCB-4949-AC6A-49FB810519F7}" srcOrd="0" destOrd="0" presId="urn:microsoft.com/office/officeart/2005/8/layout/orgChart1"/>
    <dgm:cxn modelId="{7E1ED7DF-814F-40AF-930C-A5B6AC094E52}" type="presOf" srcId="{E64FF6C9-543C-42B7-8A6E-5B01F8FE3B6B}" destId="{5C5E8DEB-E39A-4999-9107-69AA8347650A}" srcOrd="1" destOrd="0" presId="urn:microsoft.com/office/officeart/2005/8/layout/orgChart1"/>
    <dgm:cxn modelId="{9E2F4EEA-D611-4FF5-858A-3D55FCB507E1}" type="presOf" srcId="{62EE5F1D-498E-4F09-BB8B-C2C055149F95}" destId="{32BF7DC0-F7EB-4E77-8C38-2E4BCA955C59}" srcOrd="0" destOrd="0" presId="urn:microsoft.com/office/officeart/2005/8/layout/orgChart1"/>
    <dgm:cxn modelId="{14A24EFB-78BB-4FF6-9FCE-D61707F5E136}" type="presOf" srcId="{E64FF6C9-543C-42B7-8A6E-5B01F8FE3B6B}" destId="{283F92A9-C1D0-4322-AFF2-3BBA8DF12A1D}" srcOrd="0" destOrd="0" presId="urn:microsoft.com/office/officeart/2005/8/layout/orgChart1"/>
    <dgm:cxn modelId="{D9209EFC-9202-45F6-8309-4399A957328B}" type="presOf" srcId="{FB7E9D07-2275-4E64-B5CE-1E9A68C8D628}" destId="{D3049CAD-F8B7-4176-8E0D-814FB399EDC6}" srcOrd="0" destOrd="0" presId="urn:microsoft.com/office/officeart/2005/8/layout/orgChart1"/>
    <dgm:cxn modelId="{F30D79FF-F058-4624-BE85-3780D42C962B}" type="presParOf" srcId="{3DA12BEF-4C68-419C-9383-6BB07736B793}" destId="{23FF0ECD-B212-4413-9E2E-411E5E1DD0FF}" srcOrd="0" destOrd="0" presId="urn:microsoft.com/office/officeart/2005/8/layout/orgChart1"/>
    <dgm:cxn modelId="{CB589F24-FEF5-4808-82D7-7EF323421B23}" type="presParOf" srcId="{23FF0ECD-B212-4413-9E2E-411E5E1DD0FF}" destId="{9A7114BE-CC4F-4290-8741-9E0673461C4C}" srcOrd="0" destOrd="0" presId="urn:microsoft.com/office/officeart/2005/8/layout/orgChart1"/>
    <dgm:cxn modelId="{16E6B564-A869-4D15-9090-07428A4B8DA2}" type="presParOf" srcId="{9A7114BE-CC4F-4290-8741-9E0673461C4C}" destId="{84F0C67F-3CCB-4949-AC6A-49FB810519F7}" srcOrd="0" destOrd="0" presId="urn:microsoft.com/office/officeart/2005/8/layout/orgChart1"/>
    <dgm:cxn modelId="{85276DF7-5EDE-4F54-83ED-60003C3B598A}" type="presParOf" srcId="{9A7114BE-CC4F-4290-8741-9E0673461C4C}" destId="{535AC701-F6C7-4BE2-815A-BC2EDAE44DF0}" srcOrd="1" destOrd="0" presId="urn:microsoft.com/office/officeart/2005/8/layout/orgChart1"/>
    <dgm:cxn modelId="{97E7754A-D028-4027-A51F-F6B946B1010A}" type="presParOf" srcId="{23FF0ECD-B212-4413-9E2E-411E5E1DD0FF}" destId="{4CE74947-5149-41C8-9EE8-ECE159A84A40}" srcOrd="1" destOrd="0" presId="urn:microsoft.com/office/officeart/2005/8/layout/orgChart1"/>
    <dgm:cxn modelId="{CE2CA361-56FD-4046-BB4D-50B7FB5B101C}" type="presParOf" srcId="{4CE74947-5149-41C8-9EE8-ECE159A84A40}" destId="{9D346AB4-7953-40B7-87FB-86F42AFB919C}" srcOrd="0" destOrd="0" presId="urn:microsoft.com/office/officeart/2005/8/layout/orgChart1"/>
    <dgm:cxn modelId="{C613CC71-B132-4633-85B7-5AB6E0F99F31}" type="presParOf" srcId="{4CE74947-5149-41C8-9EE8-ECE159A84A40}" destId="{53A9CAA0-3A63-4F48-A01E-7265DED89F7A}" srcOrd="1" destOrd="0" presId="urn:microsoft.com/office/officeart/2005/8/layout/orgChart1"/>
    <dgm:cxn modelId="{40F3F371-A174-4F71-8107-3D4A4FEDE1CF}" type="presParOf" srcId="{53A9CAA0-3A63-4F48-A01E-7265DED89F7A}" destId="{F6AF2C7D-DE23-4CCE-9A1D-66631A44F746}" srcOrd="0" destOrd="0" presId="urn:microsoft.com/office/officeart/2005/8/layout/orgChart1"/>
    <dgm:cxn modelId="{B93A7BF2-E79C-4759-BDE1-17349CD714E6}" type="presParOf" srcId="{F6AF2C7D-DE23-4CCE-9A1D-66631A44F746}" destId="{283F92A9-C1D0-4322-AFF2-3BBA8DF12A1D}" srcOrd="0" destOrd="0" presId="urn:microsoft.com/office/officeart/2005/8/layout/orgChart1"/>
    <dgm:cxn modelId="{59D10009-149C-478E-A974-32FC32684E08}" type="presParOf" srcId="{F6AF2C7D-DE23-4CCE-9A1D-66631A44F746}" destId="{5C5E8DEB-E39A-4999-9107-69AA8347650A}" srcOrd="1" destOrd="0" presId="urn:microsoft.com/office/officeart/2005/8/layout/orgChart1"/>
    <dgm:cxn modelId="{C29B7024-8580-4033-9C3F-633513254BE2}" type="presParOf" srcId="{53A9CAA0-3A63-4F48-A01E-7265DED89F7A}" destId="{C7495A39-DD92-4536-A486-13AB1B3A9A05}" srcOrd="1" destOrd="0" presId="urn:microsoft.com/office/officeart/2005/8/layout/orgChart1"/>
    <dgm:cxn modelId="{9EA16D20-8715-4327-9F86-6BE1A5B7A80D}" type="presParOf" srcId="{53A9CAA0-3A63-4F48-A01E-7265DED89F7A}" destId="{00563973-91F2-4B01-90AA-8B65E3751094}" srcOrd="2" destOrd="0" presId="urn:microsoft.com/office/officeart/2005/8/layout/orgChart1"/>
    <dgm:cxn modelId="{0AB8D670-C9CF-4EDB-BCE5-61D5DE0F1417}" type="presParOf" srcId="{4CE74947-5149-41C8-9EE8-ECE159A84A40}" destId="{24F2CB6E-3D26-4EB6-9D87-B11CB6CE4472}" srcOrd="2" destOrd="0" presId="urn:microsoft.com/office/officeart/2005/8/layout/orgChart1"/>
    <dgm:cxn modelId="{4EF64B95-87E5-4313-A3A9-FA463691D30B}" type="presParOf" srcId="{4CE74947-5149-41C8-9EE8-ECE159A84A40}" destId="{4C378EAD-7025-4AAA-BBE9-BDA429DDDDDB}" srcOrd="3" destOrd="0" presId="urn:microsoft.com/office/officeart/2005/8/layout/orgChart1"/>
    <dgm:cxn modelId="{8B418D40-8ECC-4E00-8073-9DD2602BA013}" type="presParOf" srcId="{4C378EAD-7025-4AAA-BBE9-BDA429DDDDDB}" destId="{950FDE61-9455-4FA0-BBA8-9F32CDF2B1EA}" srcOrd="0" destOrd="0" presId="urn:microsoft.com/office/officeart/2005/8/layout/orgChart1"/>
    <dgm:cxn modelId="{C4499941-85B1-476A-BD1C-27399045FDF2}" type="presParOf" srcId="{950FDE61-9455-4FA0-BBA8-9F32CDF2B1EA}" destId="{D3049CAD-F8B7-4176-8E0D-814FB399EDC6}" srcOrd="0" destOrd="0" presId="urn:microsoft.com/office/officeart/2005/8/layout/orgChart1"/>
    <dgm:cxn modelId="{AE0450F5-3F00-460E-B511-7A5E2794924B}" type="presParOf" srcId="{950FDE61-9455-4FA0-BBA8-9F32CDF2B1EA}" destId="{F1D9B4B8-D799-41E8-8BE4-81612CCB25C6}" srcOrd="1" destOrd="0" presId="urn:microsoft.com/office/officeart/2005/8/layout/orgChart1"/>
    <dgm:cxn modelId="{B0387875-20AB-442D-AF6F-C77B9CBEAA8F}" type="presParOf" srcId="{4C378EAD-7025-4AAA-BBE9-BDA429DDDDDB}" destId="{F454D92E-8878-4961-8A56-26EBD471CA57}" srcOrd="1" destOrd="0" presId="urn:microsoft.com/office/officeart/2005/8/layout/orgChart1"/>
    <dgm:cxn modelId="{C6D8CE20-FEDF-4A71-8755-1153F42825FC}" type="presParOf" srcId="{4C378EAD-7025-4AAA-BBE9-BDA429DDDDDB}" destId="{16CB0EEE-E39F-45CF-A5F9-53A405CFFB95}" srcOrd="2" destOrd="0" presId="urn:microsoft.com/office/officeart/2005/8/layout/orgChart1"/>
    <dgm:cxn modelId="{74AF25FB-EBF6-42D2-92F7-4EDE90ED97D7}" type="presParOf" srcId="{4CE74947-5149-41C8-9EE8-ECE159A84A40}" destId="{9AAF57EE-0BFD-40EF-B7EB-F48174D14255}" srcOrd="4" destOrd="0" presId="urn:microsoft.com/office/officeart/2005/8/layout/orgChart1"/>
    <dgm:cxn modelId="{9510E6B7-8011-41DE-870E-C396E09A4B4D}" type="presParOf" srcId="{4CE74947-5149-41C8-9EE8-ECE159A84A40}" destId="{E1E2D7B7-E1F0-4AFB-84BB-1D362D1CC38C}" srcOrd="5" destOrd="0" presId="urn:microsoft.com/office/officeart/2005/8/layout/orgChart1"/>
    <dgm:cxn modelId="{479CE579-C61D-46A6-9996-0A7F22AFB319}" type="presParOf" srcId="{E1E2D7B7-E1F0-4AFB-84BB-1D362D1CC38C}" destId="{D257AAC0-5C36-4EDF-AE8D-CF78BBBC549C}" srcOrd="0" destOrd="0" presId="urn:microsoft.com/office/officeart/2005/8/layout/orgChart1"/>
    <dgm:cxn modelId="{B5C552B1-389A-4353-B94E-DD832881CD5B}" type="presParOf" srcId="{D257AAC0-5C36-4EDF-AE8D-CF78BBBC549C}" destId="{32BF7DC0-F7EB-4E77-8C38-2E4BCA955C59}" srcOrd="0" destOrd="0" presId="urn:microsoft.com/office/officeart/2005/8/layout/orgChart1"/>
    <dgm:cxn modelId="{7613C751-B6B1-407A-93A7-9066164809AD}" type="presParOf" srcId="{D257AAC0-5C36-4EDF-AE8D-CF78BBBC549C}" destId="{EDD6A57F-7024-4B52-8236-6D638E2DBDA6}" srcOrd="1" destOrd="0" presId="urn:microsoft.com/office/officeart/2005/8/layout/orgChart1"/>
    <dgm:cxn modelId="{D5C28492-4590-4F16-B93A-27DE04640261}" type="presParOf" srcId="{E1E2D7B7-E1F0-4AFB-84BB-1D362D1CC38C}" destId="{DCD7B7A1-0F6A-4C98-A5E0-BC9B7DC56C52}" srcOrd="1" destOrd="0" presId="urn:microsoft.com/office/officeart/2005/8/layout/orgChart1"/>
    <dgm:cxn modelId="{6864B609-7C51-4053-B3A2-A4BE90845226}" type="presParOf" srcId="{E1E2D7B7-E1F0-4AFB-84BB-1D362D1CC38C}" destId="{E80C9D41-97B3-4A66-927B-6031DD622336}" srcOrd="2" destOrd="0" presId="urn:microsoft.com/office/officeart/2005/8/layout/orgChart1"/>
    <dgm:cxn modelId="{A02760F7-AB53-4E33-BD49-F48C1AE8D9E3}" type="presParOf" srcId="{23FF0ECD-B212-4413-9E2E-411E5E1DD0FF}" destId="{856A0F0B-3027-4647-A7A5-B591AA243903}" srcOrd="2" destOrd="0" presId="urn:microsoft.com/office/officeart/2005/8/layout/orgChar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E7CAF62-3AE6-4C68-9ED1-5B09122CB79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fr-FR"/>
        </a:p>
      </dgm:t>
    </dgm:pt>
    <dgm:pt modelId="{B9739195-9F23-4E9E-952B-AF8EF29E6630}">
      <dgm:prSet phldrT="[Texte]"/>
      <dgm:spPr/>
      <dgm:t>
        <a:bodyPr/>
        <a:lstStyle/>
        <a:p>
          <a:r>
            <a:rPr lang="fr-FR" dirty="0"/>
            <a:t>Hadoop</a:t>
          </a:r>
        </a:p>
      </dgm:t>
    </dgm:pt>
    <dgm:pt modelId="{EA211F47-1642-4B32-A72E-2811709D04FE}" type="parTrans" cxnId="{F2C4E9BF-E49E-42DB-91A9-3D30DD653879}">
      <dgm:prSet/>
      <dgm:spPr/>
      <dgm:t>
        <a:bodyPr/>
        <a:lstStyle/>
        <a:p>
          <a:endParaRPr lang="fr-FR"/>
        </a:p>
      </dgm:t>
    </dgm:pt>
    <dgm:pt modelId="{F56CE5E2-9267-4A06-A889-445C91094337}" type="sibTrans" cxnId="{F2C4E9BF-E49E-42DB-91A9-3D30DD653879}">
      <dgm:prSet/>
      <dgm:spPr/>
      <dgm:t>
        <a:bodyPr/>
        <a:lstStyle/>
        <a:p>
          <a:endParaRPr lang="fr-FR"/>
        </a:p>
      </dgm:t>
    </dgm:pt>
    <dgm:pt modelId="{E64FF6C9-543C-42B7-8A6E-5B01F8FE3B6B}">
      <dgm:prSet phldrT="[Texte]"/>
      <dgm:spPr/>
      <dgm:t>
        <a:bodyPr/>
        <a:lstStyle/>
        <a:p>
          <a:r>
            <a:rPr lang="fr-FR" dirty="0"/>
            <a:t>HDFS</a:t>
          </a:r>
        </a:p>
      </dgm:t>
    </dgm:pt>
    <dgm:pt modelId="{14C121D0-7EB4-419C-BA51-7BAF961C46C5}" type="parTrans" cxnId="{07FFF047-7980-4113-A3D3-10199468E85A}">
      <dgm:prSet/>
      <dgm:spPr/>
      <dgm:t>
        <a:bodyPr/>
        <a:lstStyle/>
        <a:p>
          <a:endParaRPr lang="fr-FR"/>
        </a:p>
      </dgm:t>
    </dgm:pt>
    <dgm:pt modelId="{27CAF1FB-1DA0-4DCC-898B-ABB42F4B292C}" type="sibTrans" cxnId="{07FFF047-7980-4113-A3D3-10199468E85A}">
      <dgm:prSet/>
      <dgm:spPr/>
      <dgm:t>
        <a:bodyPr/>
        <a:lstStyle/>
        <a:p>
          <a:endParaRPr lang="fr-FR"/>
        </a:p>
      </dgm:t>
    </dgm:pt>
    <dgm:pt modelId="{FB7E9D07-2275-4E64-B5CE-1E9A68C8D628}">
      <dgm:prSet phldrT="[Texte]"/>
      <dgm:spPr/>
      <dgm:t>
        <a:bodyPr/>
        <a:lstStyle/>
        <a:p>
          <a:r>
            <a:rPr lang="fr-FR" dirty="0"/>
            <a:t>MAP-REDUCE</a:t>
          </a:r>
        </a:p>
      </dgm:t>
    </dgm:pt>
    <dgm:pt modelId="{09F7BB7A-A2B6-42D3-A651-C049A492F175}" type="parTrans" cxnId="{EF03C85C-4AFE-465E-BEDA-4A96B37A7A5B}">
      <dgm:prSet/>
      <dgm:spPr/>
      <dgm:t>
        <a:bodyPr/>
        <a:lstStyle/>
        <a:p>
          <a:endParaRPr lang="fr-FR"/>
        </a:p>
      </dgm:t>
    </dgm:pt>
    <dgm:pt modelId="{39153210-822B-449E-AABB-98F938B74169}" type="sibTrans" cxnId="{EF03C85C-4AFE-465E-BEDA-4A96B37A7A5B}">
      <dgm:prSet/>
      <dgm:spPr/>
      <dgm:t>
        <a:bodyPr/>
        <a:lstStyle/>
        <a:p>
          <a:endParaRPr lang="fr-FR"/>
        </a:p>
      </dgm:t>
    </dgm:pt>
    <dgm:pt modelId="{62EE5F1D-498E-4F09-BB8B-C2C055149F95}">
      <dgm:prSet phldrT="[Texte]"/>
      <dgm:spPr/>
      <dgm:t>
        <a:bodyPr/>
        <a:lstStyle/>
        <a:p>
          <a:r>
            <a:rPr lang="fr-FR" dirty="0"/>
            <a:t>YARN</a:t>
          </a:r>
        </a:p>
      </dgm:t>
    </dgm:pt>
    <dgm:pt modelId="{4227A2DE-C69A-4CA2-B62E-1791A5E7609B}" type="parTrans" cxnId="{AC268536-9A55-4BB1-9742-01FDE1568086}">
      <dgm:prSet/>
      <dgm:spPr/>
      <dgm:t>
        <a:bodyPr/>
        <a:lstStyle/>
        <a:p>
          <a:endParaRPr lang="fr-FR"/>
        </a:p>
      </dgm:t>
    </dgm:pt>
    <dgm:pt modelId="{C6E51995-9ED5-40A0-BB10-B1EF6775F05B}" type="sibTrans" cxnId="{AC268536-9A55-4BB1-9742-01FDE1568086}">
      <dgm:prSet/>
      <dgm:spPr/>
      <dgm:t>
        <a:bodyPr/>
        <a:lstStyle/>
        <a:p>
          <a:endParaRPr lang="fr-FR"/>
        </a:p>
      </dgm:t>
    </dgm:pt>
    <dgm:pt modelId="{3DA12BEF-4C68-419C-9383-6BB07736B793}" type="pres">
      <dgm:prSet presAssocID="{FE7CAF62-3AE6-4C68-9ED1-5B09122CB791}" presName="hierChild1" presStyleCnt="0">
        <dgm:presLayoutVars>
          <dgm:orgChart val="1"/>
          <dgm:chPref val="1"/>
          <dgm:dir/>
          <dgm:animOne val="branch"/>
          <dgm:animLvl val="lvl"/>
          <dgm:resizeHandles/>
        </dgm:presLayoutVars>
      </dgm:prSet>
      <dgm:spPr/>
    </dgm:pt>
    <dgm:pt modelId="{23FF0ECD-B212-4413-9E2E-411E5E1DD0FF}" type="pres">
      <dgm:prSet presAssocID="{B9739195-9F23-4E9E-952B-AF8EF29E6630}" presName="hierRoot1" presStyleCnt="0">
        <dgm:presLayoutVars>
          <dgm:hierBranch val="init"/>
        </dgm:presLayoutVars>
      </dgm:prSet>
      <dgm:spPr/>
    </dgm:pt>
    <dgm:pt modelId="{9A7114BE-CC4F-4290-8741-9E0673461C4C}" type="pres">
      <dgm:prSet presAssocID="{B9739195-9F23-4E9E-952B-AF8EF29E6630}" presName="rootComposite1" presStyleCnt="0"/>
      <dgm:spPr/>
    </dgm:pt>
    <dgm:pt modelId="{84F0C67F-3CCB-4949-AC6A-49FB810519F7}" type="pres">
      <dgm:prSet presAssocID="{B9739195-9F23-4E9E-952B-AF8EF29E6630}" presName="rootText1" presStyleLbl="node0" presStyleIdx="0" presStyleCnt="1" custLinFactY="-7031" custLinFactNeighborY="-100000">
        <dgm:presLayoutVars>
          <dgm:chPref val="3"/>
        </dgm:presLayoutVars>
      </dgm:prSet>
      <dgm:spPr/>
    </dgm:pt>
    <dgm:pt modelId="{535AC701-F6C7-4BE2-815A-BC2EDAE44DF0}" type="pres">
      <dgm:prSet presAssocID="{B9739195-9F23-4E9E-952B-AF8EF29E6630}" presName="rootConnector1" presStyleLbl="node1" presStyleIdx="0" presStyleCnt="0"/>
      <dgm:spPr/>
    </dgm:pt>
    <dgm:pt modelId="{4CE74947-5149-41C8-9EE8-ECE159A84A40}" type="pres">
      <dgm:prSet presAssocID="{B9739195-9F23-4E9E-952B-AF8EF29E6630}" presName="hierChild2" presStyleCnt="0"/>
      <dgm:spPr/>
    </dgm:pt>
    <dgm:pt modelId="{9D346AB4-7953-40B7-87FB-86F42AFB919C}" type="pres">
      <dgm:prSet presAssocID="{14C121D0-7EB4-419C-BA51-7BAF961C46C5}" presName="Name37" presStyleLbl="parChTrans1D2" presStyleIdx="0" presStyleCnt="3"/>
      <dgm:spPr/>
    </dgm:pt>
    <dgm:pt modelId="{53A9CAA0-3A63-4F48-A01E-7265DED89F7A}" type="pres">
      <dgm:prSet presAssocID="{E64FF6C9-543C-42B7-8A6E-5B01F8FE3B6B}" presName="hierRoot2" presStyleCnt="0">
        <dgm:presLayoutVars>
          <dgm:hierBranch val="init"/>
        </dgm:presLayoutVars>
      </dgm:prSet>
      <dgm:spPr/>
    </dgm:pt>
    <dgm:pt modelId="{F6AF2C7D-DE23-4CCE-9A1D-66631A44F746}" type="pres">
      <dgm:prSet presAssocID="{E64FF6C9-543C-42B7-8A6E-5B01F8FE3B6B}" presName="rootComposite" presStyleCnt="0"/>
      <dgm:spPr/>
    </dgm:pt>
    <dgm:pt modelId="{283F92A9-C1D0-4322-AFF2-3BBA8DF12A1D}" type="pres">
      <dgm:prSet presAssocID="{E64FF6C9-543C-42B7-8A6E-5B01F8FE3B6B}" presName="rootText" presStyleLbl="node2" presStyleIdx="0" presStyleCnt="3">
        <dgm:presLayoutVars>
          <dgm:chPref val="3"/>
        </dgm:presLayoutVars>
      </dgm:prSet>
      <dgm:spPr/>
    </dgm:pt>
    <dgm:pt modelId="{5C5E8DEB-E39A-4999-9107-69AA8347650A}" type="pres">
      <dgm:prSet presAssocID="{E64FF6C9-543C-42B7-8A6E-5B01F8FE3B6B}" presName="rootConnector" presStyleLbl="node2" presStyleIdx="0" presStyleCnt="3"/>
      <dgm:spPr/>
    </dgm:pt>
    <dgm:pt modelId="{C7495A39-DD92-4536-A486-13AB1B3A9A05}" type="pres">
      <dgm:prSet presAssocID="{E64FF6C9-543C-42B7-8A6E-5B01F8FE3B6B}" presName="hierChild4" presStyleCnt="0"/>
      <dgm:spPr/>
    </dgm:pt>
    <dgm:pt modelId="{00563973-91F2-4B01-90AA-8B65E3751094}" type="pres">
      <dgm:prSet presAssocID="{E64FF6C9-543C-42B7-8A6E-5B01F8FE3B6B}" presName="hierChild5" presStyleCnt="0"/>
      <dgm:spPr/>
    </dgm:pt>
    <dgm:pt modelId="{24F2CB6E-3D26-4EB6-9D87-B11CB6CE4472}" type="pres">
      <dgm:prSet presAssocID="{09F7BB7A-A2B6-42D3-A651-C049A492F175}" presName="Name37" presStyleLbl="parChTrans1D2" presStyleIdx="1" presStyleCnt="3"/>
      <dgm:spPr/>
    </dgm:pt>
    <dgm:pt modelId="{4C378EAD-7025-4AAA-BBE9-BDA429DDDDDB}" type="pres">
      <dgm:prSet presAssocID="{FB7E9D07-2275-4E64-B5CE-1E9A68C8D628}" presName="hierRoot2" presStyleCnt="0">
        <dgm:presLayoutVars>
          <dgm:hierBranch val="init"/>
        </dgm:presLayoutVars>
      </dgm:prSet>
      <dgm:spPr/>
    </dgm:pt>
    <dgm:pt modelId="{950FDE61-9455-4FA0-BBA8-9F32CDF2B1EA}" type="pres">
      <dgm:prSet presAssocID="{FB7E9D07-2275-4E64-B5CE-1E9A68C8D628}" presName="rootComposite" presStyleCnt="0"/>
      <dgm:spPr/>
    </dgm:pt>
    <dgm:pt modelId="{D3049CAD-F8B7-4176-8E0D-814FB399EDC6}" type="pres">
      <dgm:prSet presAssocID="{FB7E9D07-2275-4E64-B5CE-1E9A68C8D628}" presName="rootText" presStyleLbl="node2" presStyleIdx="1" presStyleCnt="3">
        <dgm:presLayoutVars>
          <dgm:chPref val="3"/>
        </dgm:presLayoutVars>
      </dgm:prSet>
      <dgm:spPr/>
    </dgm:pt>
    <dgm:pt modelId="{F1D9B4B8-D799-41E8-8BE4-81612CCB25C6}" type="pres">
      <dgm:prSet presAssocID="{FB7E9D07-2275-4E64-B5CE-1E9A68C8D628}" presName="rootConnector" presStyleLbl="node2" presStyleIdx="1" presStyleCnt="3"/>
      <dgm:spPr/>
    </dgm:pt>
    <dgm:pt modelId="{F454D92E-8878-4961-8A56-26EBD471CA57}" type="pres">
      <dgm:prSet presAssocID="{FB7E9D07-2275-4E64-B5CE-1E9A68C8D628}" presName="hierChild4" presStyleCnt="0"/>
      <dgm:spPr/>
    </dgm:pt>
    <dgm:pt modelId="{16CB0EEE-E39F-45CF-A5F9-53A405CFFB95}" type="pres">
      <dgm:prSet presAssocID="{FB7E9D07-2275-4E64-B5CE-1E9A68C8D628}" presName="hierChild5" presStyleCnt="0"/>
      <dgm:spPr/>
    </dgm:pt>
    <dgm:pt modelId="{9AAF57EE-0BFD-40EF-B7EB-F48174D14255}" type="pres">
      <dgm:prSet presAssocID="{4227A2DE-C69A-4CA2-B62E-1791A5E7609B}" presName="Name37" presStyleLbl="parChTrans1D2" presStyleIdx="2" presStyleCnt="3"/>
      <dgm:spPr/>
    </dgm:pt>
    <dgm:pt modelId="{E1E2D7B7-E1F0-4AFB-84BB-1D362D1CC38C}" type="pres">
      <dgm:prSet presAssocID="{62EE5F1D-498E-4F09-BB8B-C2C055149F95}" presName="hierRoot2" presStyleCnt="0">
        <dgm:presLayoutVars>
          <dgm:hierBranch val="init"/>
        </dgm:presLayoutVars>
      </dgm:prSet>
      <dgm:spPr/>
    </dgm:pt>
    <dgm:pt modelId="{D257AAC0-5C36-4EDF-AE8D-CF78BBBC549C}" type="pres">
      <dgm:prSet presAssocID="{62EE5F1D-498E-4F09-BB8B-C2C055149F95}" presName="rootComposite" presStyleCnt="0"/>
      <dgm:spPr/>
    </dgm:pt>
    <dgm:pt modelId="{32BF7DC0-F7EB-4E77-8C38-2E4BCA955C59}" type="pres">
      <dgm:prSet presAssocID="{62EE5F1D-498E-4F09-BB8B-C2C055149F95}" presName="rootText" presStyleLbl="node2" presStyleIdx="2" presStyleCnt="3">
        <dgm:presLayoutVars>
          <dgm:chPref val="3"/>
        </dgm:presLayoutVars>
      </dgm:prSet>
      <dgm:spPr/>
    </dgm:pt>
    <dgm:pt modelId="{EDD6A57F-7024-4B52-8236-6D638E2DBDA6}" type="pres">
      <dgm:prSet presAssocID="{62EE5F1D-498E-4F09-BB8B-C2C055149F95}" presName="rootConnector" presStyleLbl="node2" presStyleIdx="2" presStyleCnt="3"/>
      <dgm:spPr/>
    </dgm:pt>
    <dgm:pt modelId="{DCD7B7A1-0F6A-4C98-A5E0-BC9B7DC56C52}" type="pres">
      <dgm:prSet presAssocID="{62EE5F1D-498E-4F09-BB8B-C2C055149F95}" presName="hierChild4" presStyleCnt="0"/>
      <dgm:spPr/>
    </dgm:pt>
    <dgm:pt modelId="{E80C9D41-97B3-4A66-927B-6031DD622336}" type="pres">
      <dgm:prSet presAssocID="{62EE5F1D-498E-4F09-BB8B-C2C055149F95}" presName="hierChild5" presStyleCnt="0"/>
      <dgm:spPr/>
    </dgm:pt>
    <dgm:pt modelId="{856A0F0B-3027-4647-A7A5-B591AA243903}" type="pres">
      <dgm:prSet presAssocID="{B9739195-9F23-4E9E-952B-AF8EF29E6630}" presName="hierChild3" presStyleCnt="0"/>
      <dgm:spPr/>
    </dgm:pt>
  </dgm:ptLst>
  <dgm:cxnLst>
    <dgm:cxn modelId="{1DD02334-1AB5-4446-9763-B577066766A6}" type="presOf" srcId="{FE7CAF62-3AE6-4C68-9ED1-5B09122CB791}" destId="{3DA12BEF-4C68-419C-9383-6BB07736B793}" srcOrd="0" destOrd="0" presId="urn:microsoft.com/office/officeart/2005/8/layout/orgChart1"/>
    <dgm:cxn modelId="{AC268536-9A55-4BB1-9742-01FDE1568086}" srcId="{B9739195-9F23-4E9E-952B-AF8EF29E6630}" destId="{62EE5F1D-498E-4F09-BB8B-C2C055149F95}" srcOrd="2" destOrd="0" parTransId="{4227A2DE-C69A-4CA2-B62E-1791A5E7609B}" sibTransId="{C6E51995-9ED5-40A0-BB10-B1EF6775F05B}"/>
    <dgm:cxn modelId="{EF03C85C-4AFE-465E-BEDA-4A96B37A7A5B}" srcId="{B9739195-9F23-4E9E-952B-AF8EF29E6630}" destId="{FB7E9D07-2275-4E64-B5CE-1E9A68C8D628}" srcOrd="1" destOrd="0" parTransId="{09F7BB7A-A2B6-42D3-A651-C049A492F175}" sibTransId="{39153210-822B-449E-AABB-98F938B74169}"/>
    <dgm:cxn modelId="{07FFF047-7980-4113-A3D3-10199468E85A}" srcId="{B9739195-9F23-4E9E-952B-AF8EF29E6630}" destId="{E64FF6C9-543C-42B7-8A6E-5B01F8FE3B6B}" srcOrd="0" destOrd="0" parTransId="{14C121D0-7EB4-419C-BA51-7BAF961C46C5}" sibTransId="{27CAF1FB-1DA0-4DCC-898B-ABB42F4B292C}"/>
    <dgm:cxn modelId="{E2169D68-B725-4AC2-99D2-00070217F787}" type="presOf" srcId="{FB7E9D07-2275-4E64-B5CE-1E9A68C8D628}" destId="{F1D9B4B8-D799-41E8-8BE4-81612CCB25C6}" srcOrd="1" destOrd="0" presId="urn:microsoft.com/office/officeart/2005/8/layout/orgChart1"/>
    <dgm:cxn modelId="{7804376F-A7F2-4934-82D2-2A8079F2C8B3}" type="presOf" srcId="{09F7BB7A-A2B6-42D3-A651-C049A492F175}" destId="{24F2CB6E-3D26-4EB6-9D87-B11CB6CE4472}" srcOrd="0" destOrd="0" presId="urn:microsoft.com/office/officeart/2005/8/layout/orgChart1"/>
    <dgm:cxn modelId="{1E655D71-D91C-499E-A29C-396CB924BC52}" type="presOf" srcId="{B9739195-9F23-4E9E-952B-AF8EF29E6630}" destId="{535AC701-F6C7-4BE2-815A-BC2EDAE44DF0}" srcOrd="1" destOrd="0" presId="urn:microsoft.com/office/officeart/2005/8/layout/orgChart1"/>
    <dgm:cxn modelId="{83E2BB83-BB79-4330-8827-FB7F782810C6}" type="presOf" srcId="{62EE5F1D-498E-4F09-BB8B-C2C055149F95}" destId="{EDD6A57F-7024-4B52-8236-6D638E2DBDA6}" srcOrd="1" destOrd="0" presId="urn:microsoft.com/office/officeart/2005/8/layout/orgChart1"/>
    <dgm:cxn modelId="{6025188D-4456-4014-9F75-234B80B92743}" type="presOf" srcId="{4227A2DE-C69A-4CA2-B62E-1791A5E7609B}" destId="{9AAF57EE-0BFD-40EF-B7EB-F48174D14255}" srcOrd="0" destOrd="0" presId="urn:microsoft.com/office/officeart/2005/8/layout/orgChart1"/>
    <dgm:cxn modelId="{90982894-8EDD-4EE2-880E-8D1D7E08A7E2}" type="presOf" srcId="{14C121D0-7EB4-419C-BA51-7BAF961C46C5}" destId="{9D346AB4-7953-40B7-87FB-86F42AFB919C}" srcOrd="0" destOrd="0" presId="urn:microsoft.com/office/officeart/2005/8/layout/orgChart1"/>
    <dgm:cxn modelId="{F2C4E9BF-E49E-42DB-91A9-3D30DD653879}" srcId="{FE7CAF62-3AE6-4C68-9ED1-5B09122CB791}" destId="{B9739195-9F23-4E9E-952B-AF8EF29E6630}" srcOrd="0" destOrd="0" parTransId="{EA211F47-1642-4B32-A72E-2811709D04FE}" sibTransId="{F56CE5E2-9267-4A06-A889-445C91094337}"/>
    <dgm:cxn modelId="{25A660D3-2BED-4966-A4AB-C544FE50FE98}" type="presOf" srcId="{B9739195-9F23-4E9E-952B-AF8EF29E6630}" destId="{84F0C67F-3CCB-4949-AC6A-49FB810519F7}" srcOrd="0" destOrd="0" presId="urn:microsoft.com/office/officeart/2005/8/layout/orgChart1"/>
    <dgm:cxn modelId="{7E1ED7DF-814F-40AF-930C-A5B6AC094E52}" type="presOf" srcId="{E64FF6C9-543C-42B7-8A6E-5B01F8FE3B6B}" destId="{5C5E8DEB-E39A-4999-9107-69AA8347650A}" srcOrd="1" destOrd="0" presId="urn:microsoft.com/office/officeart/2005/8/layout/orgChart1"/>
    <dgm:cxn modelId="{9E2F4EEA-D611-4FF5-858A-3D55FCB507E1}" type="presOf" srcId="{62EE5F1D-498E-4F09-BB8B-C2C055149F95}" destId="{32BF7DC0-F7EB-4E77-8C38-2E4BCA955C59}" srcOrd="0" destOrd="0" presId="urn:microsoft.com/office/officeart/2005/8/layout/orgChart1"/>
    <dgm:cxn modelId="{14A24EFB-78BB-4FF6-9FCE-D61707F5E136}" type="presOf" srcId="{E64FF6C9-543C-42B7-8A6E-5B01F8FE3B6B}" destId="{283F92A9-C1D0-4322-AFF2-3BBA8DF12A1D}" srcOrd="0" destOrd="0" presId="urn:microsoft.com/office/officeart/2005/8/layout/orgChart1"/>
    <dgm:cxn modelId="{D9209EFC-9202-45F6-8309-4399A957328B}" type="presOf" srcId="{FB7E9D07-2275-4E64-B5CE-1E9A68C8D628}" destId="{D3049CAD-F8B7-4176-8E0D-814FB399EDC6}" srcOrd="0" destOrd="0" presId="urn:microsoft.com/office/officeart/2005/8/layout/orgChart1"/>
    <dgm:cxn modelId="{F30D79FF-F058-4624-BE85-3780D42C962B}" type="presParOf" srcId="{3DA12BEF-4C68-419C-9383-6BB07736B793}" destId="{23FF0ECD-B212-4413-9E2E-411E5E1DD0FF}" srcOrd="0" destOrd="0" presId="urn:microsoft.com/office/officeart/2005/8/layout/orgChart1"/>
    <dgm:cxn modelId="{CB589F24-FEF5-4808-82D7-7EF323421B23}" type="presParOf" srcId="{23FF0ECD-B212-4413-9E2E-411E5E1DD0FF}" destId="{9A7114BE-CC4F-4290-8741-9E0673461C4C}" srcOrd="0" destOrd="0" presId="urn:microsoft.com/office/officeart/2005/8/layout/orgChart1"/>
    <dgm:cxn modelId="{16E6B564-A869-4D15-9090-07428A4B8DA2}" type="presParOf" srcId="{9A7114BE-CC4F-4290-8741-9E0673461C4C}" destId="{84F0C67F-3CCB-4949-AC6A-49FB810519F7}" srcOrd="0" destOrd="0" presId="urn:microsoft.com/office/officeart/2005/8/layout/orgChart1"/>
    <dgm:cxn modelId="{85276DF7-5EDE-4F54-83ED-60003C3B598A}" type="presParOf" srcId="{9A7114BE-CC4F-4290-8741-9E0673461C4C}" destId="{535AC701-F6C7-4BE2-815A-BC2EDAE44DF0}" srcOrd="1" destOrd="0" presId="urn:microsoft.com/office/officeart/2005/8/layout/orgChart1"/>
    <dgm:cxn modelId="{97E7754A-D028-4027-A51F-F6B946B1010A}" type="presParOf" srcId="{23FF0ECD-B212-4413-9E2E-411E5E1DD0FF}" destId="{4CE74947-5149-41C8-9EE8-ECE159A84A40}" srcOrd="1" destOrd="0" presId="urn:microsoft.com/office/officeart/2005/8/layout/orgChart1"/>
    <dgm:cxn modelId="{CE2CA361-56FD-4046-BB4D-50B7FB5B101C}" type="presParOf" srcId="{4CE74947-5149-41C8-9EE8-ECE159A84A40}" destId="{9D346AB4-7953-40B7-87FB-86F42AFB919C}" srcOrd="0" destOrd="0" presId="urn:microsoft.com/office/officeart/2005/8/layout/orgChart1"/>
    <dgm:cxn modelId="{C613CC71-B132-4633-85B7-5AB6E0F99F31}" type="presParOf" srcId="{4CE74947-5149-41C8-9EE8-ECE159A84A40}" destId="{53A9CAA0-3A63-4F48-A01E-7265DED89F7A}" srcOrd="1" destOrd="0" presId="urn:microsoft.com/office/officeart/2005/8/layout/orgChart1"/>
    <dgm:cxn modelId="{40F3F371-A174-4F71-8107-3D4A4FEDE1CF}" type="presParOf" srcId="{53A9CAA0-3A63-4F48-A01E-7265DED89F7A}" destId="{F6AF2C7D-DE23-4CCE-9A1D-66631A44F746}" srcOrd="0" destOrd="0" presId="urn:microsoft.com/office/officeart/2005/8/layout/orgChart1"/>
    <dgm:cxn modelId="{B93A7BF2-E79C-4759-BDE1-17349CD714E6}" type="presParOf" srcId="{F6AF2C7D-DE23-4CCE-9A1D-66631A44F746}" destId="{283F92A9-C1D0-4322-AFF2-3BBA8DF12A1D}" srcOrd="0" destOrd="0" presId="urn:microsoft.com/office/officeart/2005/8/layout/orgChart1"/>
    <dgm:cxn modelId="{59D10009-149C-478E-A974-32FC32684E08}" type="presParOf" srcId="{F6AF2C7D-DE23-4CCE-9A1D-66631A44F746}" destId="{5C5E8DEB-E39A-4999-9107-69AA8347650A}" srcOrd="1" destOrd="0" presId="urn:microsoft.com/office/officeart/2005/8/layout/orgChart1"/>
    <dgm:cxn modelId="{C29B7024-8580-4033-9C3F-633513254BE2}" type="presParOf" srcId="{53A9CAA0-3A63-4F48-A01E-7265DED89F7A}" destId="{C7495A39-DD92-4536-A486-13AB1B3A9A05}" srcOrd="1" destOrd="0" presId="urn:microsoft.com/office/officeart/2005/8/layout/orgChart1"/>
    <dgm:cxn modelId="{9EA16D20-8715-4327-9F86-6BE1A5B7A80D}" type="presParOf" srcId="{53A9CAA0-3A63-4F48-A01E-7265DED89F7A}" destId="{00563973-91F2-4B01-90AA-8B65E3751094}" srcOrd="2" destOrd="0" presId="urn:microsoft.com/office/officeart/2005/8/layout/orgChart1"/>
    <dgm:cxn modelId="{0AB8D670-C9CF-4EDB-BCE5-61D5DE0F1417}" type="presParOf" srcId="{4CE74947-5149-41C8-9EE8-ECE159A84A40}" destId="{24F2CB6E-3D26-4EB6-9D87-B11CB6CE4472}" srcOrd="2" destOrd="0" presId="urn:microsoft.com/office/officeart/2005/8/layout/orgChart1"/>
    <dgm:cxn modelId="{4EF64B95-87E5-4313-A3A9-FA463691D30B}" type="presParOf" srcId="{4CE74947-5149-41C8-9EE8-ECE159A84A40}" destId="{4C378EAD-7025-4AAA-BBE9-BDA429DDDDDB}" srcOrd="3" destOrd="0" presId="urn:microsoft.com/office/officeart/2005/8/layout/orgChart1"/>
    <dgm:cxn modelId="{8B418D40-8ECC-4E00-8073-9DD2602BA013}" type="presParOf" srcId="{4C378EAD-7025-4AAA-BBE9-BDA429DDDDDB}" destId="{950FDE61-9455-4FA0-BBA8-9F32CDF2B1EA}" srcOrd="0" destOrd="0" presId="urn:microsoft.com/office/officeart/2005/8/layout/orgChart1"/>
    <dgm:cxn modelId="{C4499941-85B1-476A-BD1C-27399045FDF2}" type="presParOf" srcId="{950FDE61-9455-4FA0-BBA8-9F32CDF2B1EA}" destId="{D3049CAD-F8B7-4176-8E0D-814FB399EDC6}" srcOrd="0" destOrd="0" presId="urn:microsoft.com/office/officeart/2005/8/layout/orgChart1"/>
    <dgm:cxn modelId="{AE0450F5-3F00-460E-B511-7A5E2794924B}" type="presParOf" srcId="{950FDE61-9455-4FA0-BBA8-9F32CDF2B1EA}" destId="{F1D9B4B8-D799-41E8-8BE4-81612CCB25C6}" srcOrd="1" destOrd="0" presId="urn:microsoft.com/office/officeart/2005/8/layout/orgChart1"/>
    <dgm:cxn modelId="{B0387875-20AB-442D-AF6F-C77B9CBEAA8F}" type="presParOf" srcId="{4C378EAD-7025-4AAA-BBE9-BDA429DDDDDB}" destId="{F454D92E-8878-4961-8A56-26EBD471CA57}" srcOrd="1" destOrd="0" presId="urn:microsoft.com/office/officeart/2005/8/layout/orgChart1"/>
    <dgm:cxn modelId="{C6D8CE20-FEDF-4A71-8755-1153F42825FC}" type="presParOf" srcId="{4C378EAD-7025-4AAA-BBE9-BDA429DDDDDB}" destId="{16CB0EEE-E39F-45CF-A5F9-53A405CFFB95}" srcOrd="2" destOrd="0" presId="urn:microsoft.com/office/officeart/2005/8/layout/orgChart1"/>
    <dgm:cxn modelId="{74AF25FB-EBF6-42D2-92F7-4EDE90ED97D7}" type="presParOf" srcId="{4CE74947-5149-41C8-9EE8-ECE159A84A40}" destId="{9AAF57EE-0BFD-40EF-B7EB-F48174D14255}" srcOrd="4" destOrd="0" presId="urn:microsoft.com/office/officeart/2005/8/layout/orgChart1"/>
    <dgm:cxn modelId="{9510E6B7-8011-41DE-870E-C396E09A4B4D}" type="presParOf" srcId="{4CE74947-5149-41C8-9EE8-ECE159A84A40}" destId="{E1E2D7B7-E1F0-4AFB-84BB-1D362D1CC38C}" srcOrd="5" destOrd="0" presId="urn:microsoft.com/office/officeart/2005/8/layout/orgChart1"/>
    <dgm:cxn modelId="{479CE579-C61D-46A6-9996-0A7F22AFB319}" type="presParOf" srcId="{E1E2D7B7-E1F0-4AFB-84BB-1D362D1CC38C}" destId="{D257AAC0-5C36-4EDF-AE8D-CF78BBBC549C}" srcOrd="0" destOrd="0" presId="urn:microsoft.com/office/officeart/2005/8/layout/orgChart1"/>
    <dgm:cxn modelId="{B5C552B1-389A-4353-B94E-DD832881CD5B}" type="presParOf" srcId="{D257AAC0-5C36-4EDF-AE8D-CF78BBBC549C}" destId="{32BF7DC0-F7EB-4E77-8C38-2E4BCA955C59}" srcOrd="0" destOrd="0" presId="urn:microsoft.com/office/officeart/2005/8/layout/orgChart1"/>
    <dgm:cxn modelId="{7613C751-B6B1-407A-93A7-9066164809AD}" type="presParOf" srcId="{D257AAC0-5C36-4EDF-AE8D-CF78BBBC549C}" destId="{EDD6A57F-7024-4B52-8236-6D638E2DBDA6}" srcOrd="1" destOrd="0" presId="urn:microsoft.com/office/officeart/2005/8/layout/orgChart1"/>
    <dgm:cxn modelId="{D5C28492-4590-4F16-B93A-27DE04640261}" type="presParOf" srcId="{E1E2D7B7-E1F0-4AFB-84BB-1D362D1CC38C}" destId="{DCD7B7A1-0F6A-4C98-A5E0-BC9B7DC56C52}" srcOrd="1" destOrd="0" presId="urn:microsoft.com/office/officeart/2005/8/layout/orgChart1"/>
    <dgm:cxn modelId="{6864B609-7C51-4053-B3A2-A4BE90845226}" type="presParOf" srcId="{E1E2D7B7-E1F0-4AFB-84BB-1D362D1CC38C}" destId="{E80C9D41-97B3-4A66-927B-6031DD622336}" srcOrd="2" destOrd="0" presId="urn:microsoft.com/office/officeart/2005/8/layout/orgChart1"/>
    <dgm:cxn modelId="{A02760F7-AB53-4E33-BD49-F48C1AE8D9E3}" type="presParOf" srcId="{23FF0ECD-B212-4413-9E2E-411E5E1DD0FF}" destId="{856A0F0B-3027-4647-A7A5-B591AA243903}" srcOrd="2" destOrd="0" presId="urn:microsoft.com/office/officeart/2005/8/layout/orgChar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30D817-1502-4261-B348-80FAD9270B3F}">
      <dsp:nvSpPr>
        <dsp:cNvPr id="0" name=""/>
        <dsp:cNvSpPr/>
      </dsp:nvSpPr>
      <dsp:spPr>
        <a:xfrm>
          <a:off x="3307638" y="1195094"/>
          <a:ext cx="2506175" cy="444497"/>
        </a:xfrm>
        <a:custGeom>
          <a:avLst/>
          <a:gdLst/>
          <a:ahLst/>
          <a:cxnLst/>
          <a:rect l="0" t="0" r="0" b="0"/>
          <a:pathLst>
            <a:path>
              <a:moveTo>
                <a:pt x="0" y="0"/>
              </a:moveTo>
              <a:lnTo>
                <a:pt x="0" y="235472"/>
              </a:lnTo>
              <a:lnTo>
                <a:pt x="2506175" y="235472"/>
              </a:lnTo>
              <a:lnTo>
                <a:pt x="2506175" y="444497"/>
              </a:lnTo>
            </a:path>
          </a:pathLst>
        </a:custGeom>
        <a:noFill/>
        <a:ln w="25400" cap="flat" cmpd="sng" algn="ctr">
          <a:solidFill>
            <a:schemeClr val="accent1">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8DC7EF-1153-4529-8D92-7F41197C6B32}">
      <dsp:nvSpPr>
        <dsp:cNvPr id="0" name=""/>
        <dsp:cNvSpPr/>
      </dsp:nvSpPr>
      <dsp:spPr>
        <a:xfrm>
          <a:off x="3261918" y="1195094"/>
          <a:ext cx="91440" cy="1836249"/>
        </a:xfrm>
        <a:custGeom>
          <a:avLst/>
          <a:gdLst/>
          <a:ahLst/>
          <a:cxnLst/>
          <a:rect l="0" t="0" r="0" b="0"/>
          <a:pathLst>
            <a:path>
              <a:moveTo>
                <a:pt x="45720" y="0"/>
              </a:moveTo>
              <a:lnTo>
                <a:pt x="45720" y="1836249"/>
              </a:lnTo>
            </a:path>
          </a:pathLst>
        </a:custGeom>
        <a:noFill/>
        <a:ln w="25400" cap="flat" cmpd="sng" algn="ctr">
          <a:solidFill>
            <a:schemeClr val="accent1">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EF66A4-EB7E-413E-AEE7-F8F0A640D59C}">
      <dsp:nvSpPr>
        <dsp:cNvPr id="0" name=""/>
        <dsp:cNvSpPr/>
      </dsp:nvSpPr>
      <dsp:spPr>
        <a:xfrm>
          <a:off x="995359" y="1195094"/>
          <a:ext cx="2312279" cy="444497"/>
        </a:xfrm>
        <a:custGeom>
          <a:avLst/>
          <a:gdLst/>
          <a:ahLst/>
          <a:cxnLst/>
          <a:rect l="0" t="0" r="0" b="0"/>
          <a:pathLst>
            <a:path>
              <a:moveTo>
                <a:pt x="2312279" y="0"/>
              </a:moveTo>
              <a:lnTo>
                <a:pt x="2312279" y="235472"/>
              </a:lnTo>
              <a:lnTo>
                <a:pt x="0" y="235472"/>
              </a:lnTo>
              <a:lnTo>
                <a:pt x="0" y="444497"/>
              </a:lnTo>
            </a:path>
          </a:pathLst>
        </a:custGeom>
        <a:noFill/>
        <a:ln w="25400" cap="flat" cmpd="sng" algn="ctr">
          <a:solidFill>
            <a:schemeClr val="accent1">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75D030-207F-4B4F-868B-F0ACF8E0E8E9}">
      <dsp:nvSpPr>
        <dsp:cNvPr id="0" name=""/>
        <dsp:cNvSpPr/>
      </dsp:nvSpPr>
      <dsp:spPr>
        <a:xfrm>
          <a:off x="2312279" y="199735"/>
          <a:ext cx="1990718" cy="995359"/>
        </a:xfrm>
        <a:prstGeom prst="rect">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fr-FR" sz="2500" kern="1200" dirty="0"/>
            <a:t>Big-Data</a:t>
          </a:r>
        </a:p>
      </dsp:txBody>
      <dsp:txXfrm>
        <a:off x="2312279" y="199735"/>
        <a:ext cx="1990718" cy="995359"/>
      </dsp:txXfrm>
    </dsp:sp>
    <dsp:sp modelId="{593E992B-BE56-4E2A-A87C-926944761944}">
      <dsp:nvSpPr>
        <dsp:cNvPr id="0" name=""/>
        <dsp:cNvSpPr/>
      </dsp:nvSpPr>
      <dsp:spPr>
        <a:xfrm>
          <a:off x="0" y="1639592"/>
          <a:ext cx="1990718" cy="995359"/>
        </a:xfrm>
        <a:prstGeom prst="rect">
          <a:avLst/>
        </a:prstGeom>
        <a:solidFill>
          <a:schemeClr val="accent1">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fr-FR" sz="2500" kern="1200" dirty="0">
              <a:solidFill>
                <a:schemeClr val="tx1"/>
              </a:solidFill>
            </a:rPr>
            <a:t>Données</a:t>
          </a:r>
          <a:r>
            <a:rPr lang="fr-FR" sz="2500" kern="1200" dirty="0"/>
            <a:t> structurées</a:t>
          </a:r>
        </a:p>
      </dsp:txBody>
      <dsp:txXfrm>
        <a:off x="0" y="1639592"/>
        <a:ext cx="1990718" cy="995359"/>
      </dsp:txXfrm>
    </dsp:sp>
    <dsp:sp modelId="{F5378EE8-4311-4F32-A88D-24170F842AFD}">
      <dsp:nvSpPr>
        <dsp:cNvPr id="0" name=""/>
        <dsp:cNvSpPr/>
      </dsp:nvSpPr>
      <dsp:spPr>
        <a:xfrm>
          <a:off x="2312279" y="3031343"/>
          <a:ext cx="1990718" cy="995359"/>
        </a:xfrm>
        <a:prstGeom prst="rect">
          <a:avLst/>
        </a:prstGeom>
        <a:solidFill>
          <a:schemeClr val="accent1">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fr-FR" sz="2500" kern="1200" dirty="0">
              <a:solidFill>
                <a:schemeClr val="tx1"/>
              </a:solidFill>
            </a:rPr>
            <a:t>Données</a:t>
          </a:r>
          <a:r>
            <a:rPr lang="fr-FR" sz="2500" kern="1200" dirty="0"/>
            <a:t> semi-structurées</a:t>
          </a:r>
        </a:p>
      </dsp:txBody>
      <dsp:txXfrm>
        <a:off x="2312279" y="3031343"/>
        <a:ext cx="1990718" cy="995359"/>
      </dsp:txXfrm>
    </dsp:sp>
    <dsp:sp modelId="{89975FF5-93A3-44B9-B36C-B46772848B12}">
      <dsp:nvSpPr>
        <dsp:cNvPr id="0" name=""/>
        <dsp:cNvSpPr/>
      </dsp:nvSpPr>
      <dsp:spPr>
        <a:xfrm>
          <a:off x="4818454" y="1639592"/>
          <a:ext cx="1990718" cy="995359"/>
        </a:xfrm>
        <a:prstGeom prst="rect">
          <a:avLst/>
        </a:prstGeom>
        <a:solidFill>
          <a:schemeClr val="accent1">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fr-FR" sz="2500" kern="1200" dirty="0">
              <a:solidFill>
                <a:schemeClr val="tx1"/>
              </a:solidFill>
            </a:rPr>
            <a:t>Données</a:t>
          </a:r>
          <a:r>
            <a:rPr lang="fr-FR" sz="2500" kern="1200" dirty="0"/>
            <a:t> non-structurées</a:t>
          </a:r>
        </a:p>
      </dsp:txBody>
      <dsp:txXfrm>
        <a:off x="4818454" y="1639592"/>
        <a:ext cx="1990718" cy="9953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216856-1E24-47EF-90C4-50F549DF5C99}">
      <dsp:nvSpPr>
        <dsp:cNvPr id="0" name=""/>
        <dsp:cNvSpPr/>
      </dsp:nvSpPr>
      <dsp:spPr>
        <a:xfrm>
          <a:off x="2560062" y="412376"/>
          <a:ext cx="3263975" cy="3263975"/>
        </a:xfrm>
        <a:prstGeom prst="blockArc">
          <a:avLst>
            <a:gd name="adj1" fmla="val 13114286"/>
            <a:gd name="adj2" fmla="val 16200000"/>
            <a:gd name="adj3" fmla="val 3907"/>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56075AE-D992-47AC-80D1-18285E5E9328}">
      <dsp:nvSpPr>
        <dsp:cNvPr id="0" name=""/>
        <dsp:cNvSpPr/>
      </dsp:nvSpPr>
      <dsp:spPr>
        <a:xfrm>
          <a:off x="2560062" y="412376"/>
          <a:ext cx="3263975" cy="3263975"/>
        </a:xfrm>
        <a:prstGeom prst="blockArc">
          <a:avLst>
            <a:gd name="adj1" fmla="val 10028571"/>
            <a:gd name="adj2" fmla="val 13114286"/>
            <a:gd name="adj3" fmla="val 3907"/>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B4072DA-9E97-411D-86AB-51251ED50B7F}">
      <dsp:nvSpPr>
        <dsp:cNvPr id="0" name=""/>
        <dsp:cNvSpPr/>
      </dsp:nvSpPr>
      <dsp:spPr>
        <a:xfrm>
          <a:off x="2560062" y="412376"/>
          <a:ext cx="3263975" cy="3263975"/>
        </a:xfrm>
        <a:prstGeom prst="blockArc">
          <a:avLst>
            <a:gd name="adj1" fmla="val 6942857"/>
            <a:gd name="adj2" fmla="val 10028571"/>
            <a:gd name="adj3" fmla="val 3907"/>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D07A70E-939F-4FD6-8D48-F96036543623}">
      <dsp:nvSpPr>
        <dsp:cNvPr id="0" name=""/>
        <dsp:cNvSpPr/>
      </dsp:nvSpPr>
      <dsp:spPr>
        <a:xfrm>
          <a:off x="2560062" y="412376"/>
          <a:ext cx="3263975" cy="3263975"/>
        </a:xfrm>
        <a:prstGeom prst="blockArc">
          <a:avLst>
            <a:gd name="adj1" fmla="val 3857143"/>
            <a:gd name="adj2" fmla="val 6942857"/>
            <a:gd name="adj3" fmla="val 3907"/>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483A3CD-1F43-4180-B413-AB2550433867}">
      <dsp:nvSpPr>
        <dsp:cNvPr id="0" name=""/>
        <dsp:cNvSpPr/>
      </dsp:nvSpPr>
      <dsp:spPr>
        <a:xfrm>
          <a:off x="2560062" y="412376"/>
          <a:ext cx="3263975" cy="3263975"/>
        </a:xfrm>
        <a:prstGeom prst="blockArc">
          <a:avLst>
            <a:gd name="adj1" fmla="val 771429"/>
            <a:gd name="adj2" fmla="val 3857143"/>
            <a:gd name="adj3" fmla="val 3907"/>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1AB8B63-E6A7-4753-A20C-20E4D07E60D1}">
      <dsp:nvSpPr>
        <dsp:cNvPr id="0" name=""/>
        <dsp:cNvSpPr/>
      </dsp:nvSpPr>
      <dsp:spPr>
        <a:xfrm>
          <a:off x="2560062" y="412376"/>
          <a:ext cx="3263975" cy="3263975"/>
        </a:xfrm>
        <a:prstGeom prst="blockArc">
          <a:avLst>
            <a:gd name="adj1" fmla="val 19285714"/>
            <a:gd name="adj2" fmla="val 771429"/>
            <a:gd name="adj3" fmla="val 3907"/>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AAC0D44-F99E-4EF9-BB05-46AB6A30799E}">
      <dsp:nvSpPr>
        <dsp:cNvPr id="0" name=""/>
        <dsp:cNvSpPr/>
      </dsp:nvSpPr>
      <dsp:spPr>
        <a:xfrm>
          <a:off x="2560062" y="412376"/>
          <a:ext cx="3263975" cy="3263975"/>
        </a:xfrm>
        <a:prstGeom prst="blockArc">
          <a:avLst>
            <a:gd name="adj1" fmla="val 16200000"/>
            <a:gd name="adj2" fmla="val 19285714"/>
            <a:gd name="adj3" fmla="val 3907"/>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5E843C1-B3DE-4F88-80E3-A0C3EFB07793}">
      <dsp:nvSpPr>
        <dsp:cNvPr id="0" name=""/>
        <dsp:cNvSpPr/>
      </dsp:nvSpPr>
      <dsp:spPr>
        <a:xfrm>
          <a:off x="3559558" y="1411872"/>
          <a:ext cx="1264983" cy="1264983"/>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fr-FR" sz="1200" kern="1200" dirty="0"/>
            <a:t>Données volumineuses = Big-Data</a:t>
          </a:r>
        </a:p>
      </dsp:txBody>
      <dsp:txXfrm>
        <a:off x="3744810" y="1597124"/>
        <a:ext cx="894479" cy="894479"/>
      </dsp:txXfrm>
    </dsp:sp>
    <dsp:sp modelId="{670F1FD3-FB07-488C-8549-CCB968664B39}">
      <dsp:nvSpPr>
        <dsp:cNvPr id="0" name=""/>
        <dsp:cNvSpPr/>
      </dsp:nvSpPr>
      <dsp:spPr>
        <a:xfrm>
          <a:off x="3749306" y="1509"/>
          <a:ext cx="885488" cy="885488"/>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fr-FR" sz="1100" kern="1200" dirty="0"/>
            <a:t>Volume</a:t>
          </a:r>
        </a:p>
      </dsp:txBody>
      <dsp:txXfrm>
        <a:off x="3878983" y="131186"/>
        <a:ext cx="626134" cy="626134"/>
      </dsp:txXfrm>
    </dsp:sp>
    <dsp:sp modelId="{D418A551-6269-4744-B0E2-84B613C1BEC6}">
      <dsp:nvSpPr>
        <dsp:cNvPr id="0" name=""/>
        <dsp:cNvSpPr/>
      </dsp:nvSpPr>
      <dsp:spPr>
        <a:xfrm>
          <a:off x="5000322" y="603967"/>
          <a:ext cx="885488" cy="885488"/>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fr-FR" sz="1100" kern="1200" dirty="0"/>
            <a:t>Variété</a:t>
          </a:r>
        </a:p>
      </dsp:txBody>
      <dsp:txXfrm>
        <a:off x="5129999" y="733644"/>
        <a:ext cx="626134" cy="626134"/>
      </dsp:txXfrm>
    </dsp:sp>
    <dsp:sp modelId="{2EB68CB8-827F-442B-B510-2FB3E9A1D80F}">
      <dsp:nvSpPr>
        <dsp:cNvPr id="0" name=""/>
        <dsp:cNvSpPr/>
      </dsp:nvSpPr>
      <dsp:spPr>
        <a:xfrm>
          <a:off x="5309298" y="1957677"/>
          <a:ext cx="885488" cy="885488"/>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fr-FR" sz="1100" kern="1200" dirty="0"/>
            <a:t>Valeur</a:t>
          </a:r>
        </a:p>
      </dsp:txBody>
      <dsp:txXfrm>
        <a:off x="5438975" y="2087354"/>
        <a:ext cx="626134" cy="626134"/>
      </dsp:txXfrm>
    </dsp:sp>
    <dsp:sp modelId="{CCE31189-0235-44D6-9F21-C5DFD38C51E9}">
      <dsp:nvSpPr>
        <dsp:cNvPr id="0" name=""/>
        <dsp:cNvSpPr/>
      </dsp:nvSpPr>
      <dsp:spPr>
        <a:xfrm>
          <a:off x="4443567" y="3043269"/>
          <a:ext cx="885488" cy="885488"/>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fr-FR" sz="1100" kern="1200" dirty="0"/>
            <a:t>Volatilité</a:t>
          </a:r>
        </a:p>
      </dsp:txBody>
      <dsp:txXfrm>
        <a:off x="4573244" y="3172946"/>
        <a:ext cx="626134" cy="626134"/>
      </dsp:txXfrm>
    </dsp:sp>
    <dsp:sp modelId="{6E53359E-22F4-4CD7-B992-B2A1ACFFC38E}">
      <dsp:nvSpPr>
        <dsp:cNvPr id="0" name=""/>
        <dsp:cNvSpPr/>
      </dsp:nvSpPr>
      <dsp:spPr>
        <a:xfrm>
          <a:off x="3055044" y="3043269"/>
          <a:ext cx="885488" cy="885488"/>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fr-FR" sz="1100" kern="1200" dirty="0"/>
            <a:t>Variabilité</a:t>
          </a:r>
        </a:p>
      </dsp:txBody>
      <dsp:txXfrm>
        <a:off x="3184721" y="3172946"/>
        <a:ext cx="626134" cy="626134"/>
      </dsp:txXfrm>
    </dsp:sp>
    <dsp:sp modelId="{F5A74EA3-9791-4AAC-9DB0-F137EFBEBC13}">
      <dsp:nvSpPr>
        <dsp:cNvPr id="0" name=""/>
        <dsp:cNvSpPr/>
      </dsp:nvSpPr>
      <dsp:spPr>
        <a:xfrm>
          <a:off x="2189314" y="1957677"/>
          <a:ext cx="885488" cy="885488"/>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fr-FR" sz="1100" kern="1200" dirty="0"/>
            <a:t>Véracité</a:t>
          </a:r>
        </a:p>
      </dsp:txBody>
      <dsp:txXfrm>
        <a:off x="2318991" y="2087354"/>
        <a:ext cx="626134" cy="626134"/>
      </dsp:txXfrm>
    </dsp:sp>
    <dsp:sp modelId="{F80ED6D3-FDD6-4613-BD69-8E9478D8F7B7}">
      <dsp:nvSpPr>
        <dsp:cNvPr id="0" name=""/>
        <dsp:cNvSpPr/>
      </dsp:nvSpPr>
      <dsp:spPr>
        <a:xfrm>
          <a:off x="2498289" y="603967"/>
          <a:ext cx="885488" cy="885488"/>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fr-FR" sz="1100" kern="1200" dirty="0"/>
            <a:t>Vélocité</a:t>
          </a:r>
        </a:p>
      </dsp:txBody>
      <dsp:txXfrm>
        <a:off x="2627966" y="733644"/>
        <a:ext cx="626134" cy="6261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216856-1E24-47EF-90C4-50F549DF5C99}">
      <dsp:nvSpPr>
        <dsp:cNvPr id="0" name=""/>
        <dsp:cNvSpPr/>
      </dsp:nvSpPr>
      <dsp:spPr>
        <a:xfrm>
          <a:off x="2560062" y="412376"/>
          <a:ext cx="3263975" cy="3263975"/>
        </a:xfrm>
        <a:prstGeom prst="blockArc">
          <a:avLst>
            <a:gd name="adj1" fmla="val 13114286"/>
            <a:gd name="adj2" fmla="val 16200000"/>
            <a:gd name="adj3" fmla="val 3907"/>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56075AE-D992-47AC-80D1-18285E5E9328}">
      <dsp:nvSpPr>
        <dsp:cNvPr id="0" name=""/>
        <dsp:cNvSpPr/>
      </dsp:nvSpPr>
      <dsp:spPr>
        <a:xfrm>
          <a:off x="2560062" y="412376"/>
          <a:ext cx="3263975" cy="3263975"/>
        </a:xfrm>
        <a:prstGeom prst="blockArc">
          <a:avLst>
            <a:gd name="adj1" fmla="val 10028571"/>
            <a:gd name="adj2" fmla="val 13114286"/>
            <a:gd name="adj3" fmla="val 3907"/>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B4072DA-9E97-411D-86AB-51251ED50B7F}">
      <dsp:nvSpPr>
        <dsp:cNvPr id="0" name=""/>
        <dsp:cNvSpPr/>
      </dsp:nvSpPr>
      <dsp:spPr>
        <a:xfrm>
          <a:off x="2560062" y="412376"/>
          <a:ext cx="3263975" cy="3263975"/>
        </a:xfrm>
        <a:prstGeom prst="blockArc">
          <a:avLst>
            <a:gd name="adj1" fmla="val 6942857"/>
            <a:gd name="adj2" fmla="val 10028571"/>
            <a:gd name="adj3" fmla="val 3907"/>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D07A70E-939F-4FD6-8D48-F96036543623}">
      <dsp:nvSpPr>
        <dsp:cNvPr id="0" name=""/>
        <dsp:cNvSpPr/>
      </dsp:nvSpPr>
      <dsp:spPr>
        <a:xfrm>
          <a:off x="2560062" y="412376"/>
          <a:ext cx="3263975" cy="3263975"/>
        </a:xfrm>
        <a:prstGeom prst="blockArc">
          <a:avLst>
            <a:gd name="adj1" fmla="val 3857143"/>
            <a:gd name="adj2" fmla="val 6942857"/>
            <a:gd name="adj3" fmla="val 3907"/>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483A3CD-1F43-4180-B413-AB2550433867}">
      <dsp:nvSpPr>
        <dsp:cNvPr id="0" name=""/>
        <dsp:cNvSpPr/>
      </dsp:nvSpPr>
      <dsp:spPr>
        <a:xfrm>
          <a:off x="2560062" y="412376"/>
          <a:ext cx="3263975" cy="3263975"/>
        </a:xfrm>
        <a:prstGeom prst="blockArc">
          <a:avLst>
            <a:gd name="adj1" fmla="val 771429"/>
            <a:gd name="adj2" fmla="val 3857143"/>
            <a:gd name="adj3" fmla="val 3907"/>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1AB8B63-E6A7-4753-A20C-20E4D07E60D1}">
      <dsp:nvSpPr>
        <dsp:cNvPr id="0" name=""/>
        <dsp:cNvSpPr/>
      </dsp:nvSpPr>
      <dsp:spPr>
        <a:xfrm>
          <a:off x="2560062" y="412376"/>
          <a:ext cx="3263975" cy="3263975"/>
        </a:xfrm>
        <a:prstGeom prst="blockArc">
          <a:avLst>
            <a:gd name="adj1" fmla="val 19285714"/>
            <a:gd name="adj2" fmla="val 771429"/>
            <a:gd name="adj3" fmla="val 3907"/>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AAC0D44-F99E-4EF9-BB05-46AB6A30799E}">
      <dsp:nvSpPr>
        <dsp:cNvPr id="0" name=""/>
        <dsp:cNvSpPr/>
      </dsp:nvSpPr>
      <dsp:spPr>
        <a:xfrm>
          <a:off x="2560062" y="412376"/>
          <a:ext cx="3263975" cy="3263975"/>
        </a:xfrm>
        <a:prstGeom prst="blockArc">
          <a:avLst>
            <a:gd name="adj1" fmla="val 16200000"/>
            <a:gd name="adj2" fmla="val 19285714"/>
            <a:gd name="adj3" fmla="val 3907"/>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5E843C1-B3DE-4F88-80E3-A0C3EFB07793}">
      <dsp:nvSpPr>
        <dsp:cNvPr id="0" name=""/>
        <dsp:cNvSpPr/>
      </dsp:nvSpPr>
      <dsp:spPr>
        <a:xfrm>
          <a:off x="3559558" y="1411872"/>
          <a:ext cx="1264983" cy="1264983"/>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fr-FR" sz="1200" kern="1200" dirty="0"/>
            <a:t>Données volumineuses = Big-Data</a:t>
          </a:r>
        </a:p>
      </dsp:txBody>
      <dsp:txXfrm>
        <a:off x="3744810" y="1597124"/>
        <a:ext cx="894479" cy="894479"/>
      </dsp:txXfrm>
    </dsp:sp>
    <dsp:sp modelId="{670F1FD3-FB07-488C-8549-CCB968664B39}">
      <dsp:nvSpPr>
        <dsp:cNvPr id="0" name=""/>
        <dsp:cNvSpPr/>
      </dsp:nvSpPr>
      <dsp:spPr>
        <a:xfrm>
          <a:off x="3749306" y="1509"/>
          <a:ext cx="885488" cy="885488"/>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fr-FR" sz="1100" kern="1200" dirty="0"/>
            <a:t>Volume</a:t>
          </a:r>
        </a:p>
      </dsp:txBody>
      <dsp:txXfrm>
        <a:off x="3878983" y="131186"/>
        <a:ext cx="626134" cy="626134"/>
      </dsp:txXfrm>
    </dsp:sp>
    <dsp:sp modelId="{D418A551-6269-4744-B0E2-84B613C1BEC6}">
      <dsp:nvSpPr>
        <dsp:cNvPr id="0" name=""/>
        <dsp:cNvSpPr/>
      </dsp:nvSpPr>
      <dsp:spPr>
        <a:xfrm>
          <a:off x="5000322" y="603967"/>
          <a:ext cx="885488" cy="885488"/>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fr-FR" sz="1100" kern="1200" dirty="0"/>
            <a:t>Variété</a:t>
          </a:r>
        </a:p>
      </dsp:txBody>
      <dsp:txXfrm>
        <a:off x="5129999" y="733644"/>
        <a:ext cx="626134" cy="626134"/>
      </dsp:txXfrm>
    </dsp:sp>
    <dsp:sp modelId="{2EB68CB8-827F-442B-B510-2FB3E9A1D80F}">
      <dsp:nvSpPr>
        <dsp:cNvPr id="0" name=""/>
        <dsp:cNvSpPr/>
      </dsp:nvSpPr>
      <dsp:spPr>
        <a:xfrm>
          <a:off x="5309298" y="1957677"/>
          <a:ext cx="885488" cy="885488"/>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fr-FR" sz="1100" kern="1200" dirty="0"/>
            <a:t>Valeur</a:t>
          </a:r>
        </a:p>
      </dsp:txBody>
      <dsp:txXfrm>
        <a:off x="5438975" y="2087354"/>
        <a:ext cx="626134" cy="626134"/>
      </dsp:txXfrm>
    </dsp:sp>
    <dsp:sp modelId="{CCE31189-0235-44D6-9F21-C5DFD38C51E9}">
      <dsp:nvSpPr>
        <dsp:cNvPr id="0" name=""/>
        <dsp:cNvSpPr/>
      </dsp:nvSpPr>
      <dsp:spPr>
        <a:xfrm>
          <a:off x="4443567" y="3043269"/>
          <a:ext cx="885488" cy="885488"/>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fr-FR" sz="1100" kern="1200" dirty="0"/>
            <a:t>Volatilité</a:t>
          </a:r>
        </a:p>
      </dsp:txBody>
      <dsp:txXfrm>
        <a:off x="4573244" y="3172946"/>
        <a:ext cx="626134" cy="626134"/>
      </dsp:txXfrm>
    </dsp:sp>
    <dsp:sp modelId="{6E53359E-22F4-4CD7-B992-B2A1ACFFC38E}">
      <dsp:nvSpPr>
        <dsp:cNvPr id="0" name=""/>
        <dsp:cNvSpPr/>
      </dsp:nvSpPr>
      <dsp:spPr>
        <a:xfrm>
          <a:off x="3055044" y="3043269"/>
          <a:ext cx="885488" cy="885488"/>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fr-FR" sz="1100" kern="1200" dirty="0"/>
            <a:t>Variabilité</a:t>
          </a:r>
        </a:p>
      </dsp:txBody>
      <dsp:txXfrm>
        <a:off x="3184721" y="3172946"/>
        <a:ext cx="626134" cy="626134"/>
      </dsp:txXfrm>
    </dsp:sp>
    <dsp:sp modelId="{F5A74EA3-9791-4AAC-9DB0-F137EFBEBC13}">
      <dsp:nvSpPr>
        <dsp:cNvPr id="0" name=""/>
        <dsp:cNvSpPr/>
      </dsp:nvSpPr>
      <dsp:spPr>
        <a:xfrm>
          <a:off x="2189314" y="1957677"/>
          <a:ext cx="885488" cy="885488"/>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fr-FR" sz="1100" kern="1200" dirty="0"/>
            <a:t>Véracité</a:t>
          </a:r>
        </a:p>
      </dsp:txBody>
      <dsp:txXfrm>
        <a:off x="2318991" y="2087354"/>
        <a:ext cx="626134" cy="626134"/>
      </dsp:txXfrm>
    </dsp:sp>
    <dsp:sp modelId="{F80ED6D3-FDD6-4613-BD69-8E9478D8F7B7}">
      <dsp:nvSpPr>
        <dsp:cNvPr id="0" name=""/>
        <dsp:cNvSpPr/>
      </dsp:nvSpPr>
      <dsp:spPr>
        <a:xfrm>
          <a:off x="2498289" y="603967"/>
          <a:ext cx="885488" cy="885488"/>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fr-FR" sz="1100" kern="1200" dirty="0"/>
            <a:t>Vélocité</a:t>
          </a:r>
        </a:p>
      </dsp:txBody>
      <dsp:txXfrm>
        <a:off x="2627966" y="733644"/>
        <a:ext cx="626134" cy="6261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AF57EE-0BFD-40EF-B7EB-F48174D14255}">
      <dsp:nvSpPr>
        <dsp:cNvPr id="0" name=""/>
        <dsp:cNvSpPr/>
      </dsp:nvSpPr>
      <dsp:spPr>
        <a:xfrm>
          <a:off x="3048000" y="891108"/>
          <a:ext cx="2156482" cy="904321"/>
        </a:xfrm>
        <a:custGeom>
          <a:avLst/>
          <a:gdLst/>
          <a:ahLst/>
          <a:cxnLst/>
          <a:rect l="0" t="0" r="0" b="0"/>
          <a:pathLst>
            <a:path>
              <a:moveTo>
                <a:pt x="0" y="0"/>
              </a:moveTo>
              <a:lnTo>
                <a:pt x="0" y="717188"/>
              </a:lnTo>
              <a:lnTo>
                <a:pt x="2156482" y="717188"/>
              </a:lnTo>
              <a:lnTo>
                <a:pt x="2156482" y="90432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F2CB6E-3D26-4EB6-9D87-B11CB6CE4472}">
      <dsp:nvSpPr>
        <dsp:cNvPr id="0" name=""/>
        <dsp:cNvSpPr/>
      </dsp:nvSpPr>
      <dsp:spPr>
        <a:xfrm>
          <a:off x="3002280" y="891108"/>
          <a:ext cx="91440" cy="904321"/>
        </a:xfrm>
        <a:custGeom>
          <a:avLst/>
          <a:gdLst/>
          <a:ahLst/>
          <a:cxnLst/>
          <a:rect l="0" t="0" r="0" b="0"/>
          <a:pathLst>
            <a:path>
              <a:moveTo>
                <a:pt x="45720" y="0"/>
              </a:moveTo>
              <a:lnTo>
                <a:pt x="45720" y="90432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346AB4-7953-40B7-87FB-86F42AFB919C}">
      <dsp:nvSpPr>
        <dsp:cNvPr id="0" name=""/>
        <dsp:cNvSpPr/>
      </dsp:nvSpPr>
      <dsp:spPr>
        <a:xfrm>
          <a:off x="891517" y="891108"/>
          <a:ext cx="2156482" cy="904321"/>
        </a:xfrm>
        <a:custGeom>
          <a:avLst/>
          <a:gdLst/>
          <a:ahLst/>
          <a:cxnLst/>
          <a:rect l="0" t="0" r="0" b="0"/>
          <a:pathLst>
            <a:path>
              <a:moveTo>
                <a:pt x="2156482" y="0"/>
              </a:moveTo>
              <a:lnTo>
                <a:pt x="2156482" y="717188"/>
              </a:lnTo>
              <a:lnTo>
                <a:pt x="0" y="717188"/>
              </a:lnTo>
              <a:lnTo>
                <a:pt x="0" y="90432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F0C67F-3CCB-4949-AC6A-49FB810519F7}">
      <dsp:nvSpPr>
        <dsp:cNvPr id="0" name=""/>
        <dsp:cNvSpPr/>
      </dsp:nvSpPr>
      <dsp:spPr>
        <a:xfrm>
          <a:off x="2156891" y="0"/>
          <a:ext cx="1782216" cy="89110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fr-FR" sz="3000" kern="1200" dirty="0"/>
            <a:t>Hadoop</a:t>
          </a:r>
        </a:p>
      </dsp:txBody>
      <dsp:txXfrm>
        <a:off x="2156891" y="0"/>
        <a:ext cx="1782216" cy="891108"/>
      </dsp:txXfrm>
    </dsp:sp>
    <dsp:sp modelId="{283F92A9-C1D0-4322-AFF2-3BBA8DF12A1D}">
      <dsp:nvSpPr>
        <dsp:cNvPr id="0" name=""/>
        <dsp:cNvSpPr/>
      </dsp:nvSpPr>
      <dsp:spPr>
        <a:xfrm>
          <a:off x="409" y="1795429"/>
          <a:ext cx="1782216" cy="89110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fr-FR" sz="3000" kern="1200" dirty="0"/>
            <a:t>HDFS</a:t>
          </a:r>
        </a:p>
      </dsp:txBody>
      <dsp:txXfrm>
        <a:off x="409" y="1795429"/>
        <a:ext cx="1782216" cy="891108"/>
      </dsp:txXfrm>
    </dsp:sp>
    <dsp:sp modelId="{D3049CAD-F8B7-4176-8E0D-814FB399EDC6}">
      <dsp:nvSpPr>
        <dsp:cNvPr id="0" name=""/>
        <dsp:cNvSpPr/>
      </dsp:nvSpPr>
      <dsp:spPr>
        <a:xfrm>
          <a:off x="2156891" y="1795429"/>
          <a:ext cx="1782216" cy="89110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fr-FR" sz="3000" kern="1200" dirty="0"/>
            <a:t>MAP-REDUCE</a:t>
          </a:r>
        </a:p>
      </dsp:txBody>
      <dsp:txXfrm>
        <a:off x="2156891" y="1795429"/>
        <a:ext cx="1782216" cy="891108"/>
      </dsp:txXfrm>
    </dsp:sp>
    <dsp:sp modelId="{32BF7DC0-F7EB-4E77-8C38-2E4BCA955C59}">
      <dsp:nvSpPr>
        <dsp:cNvPr id="0" name=""/>
        <dsp:cNvSpPr/>
      </dsp:nvSpPr>
      <dsp:spPr>
        <a:xfrm>
          <a:off x="4313373" y="1795429"/>
          <a:ext cx="1782216" cy="89110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fr-FR" sz="3000" kern="1200" dirty="0"/>
            <a:t>YARN</a:t>
          </a:r>
        </a:p>
      </dsp:txBody>
      <dsp:txXfrm>
        <a:off x="4313373" y="1795429"/>
        <a:ext cx="1782216" cy="89110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AF57EE-0BFD-40EF-B7EB-F48174D14255}">
      <dsp:nvSpPr>
        <dsp:cNvPr id="0" name=""/>
        <dsp:cNvSpPr/>
      </dsp:nvSpPr>
      <dsp:spPr>
        <a:xfrm>
          <a:off x="3048000" y="891108"/>
          <a:ext cx="2156482" cy="904321"/>
        </a:xfrm>
        <a:custGeom>
          <a:avLst/>
          <a:gdLst/>
          <a:ahLst/>
          <a:cxnLst/>
          <a:rect l="0" t="0" r="0" b="0"/>
          <a:pathLst>
            <a:path>
              <a:moveTo>
                <a:pt x="0" y="0"/>
              </a:moveTo>
              <a:lnTo>
                <a:pt x="0" y="717188"/>
              </a:lnTo>
              <a:lnTo>
                <a:pt x="2156482" y="717188"/>
              </a:lnTo>
              <a:lnTo>
                <a:pt x="2156482" y="90432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F2CB6E-3D26-4EB6-9D87-B11CB6CE4472}">
      <dsp:nvSpPr>
        <dsp:cNvPr id="0" name=""/>
        <dsp:cNvSpPr/>
      </dsp:nvSpPr>
      <dsp:spPr>
        <a:xfrm>
          <a:off x="3002280" y="891108"/>
          <a:ext cx="91440" cy="904321"/>
        </a:xfrm>
        <a:custGeom>
          <a:avLst/>
          <a:gdLst/>
          <a:ahLst/>
          <a:cxnLst/>
          <a:rect l="0" t="0" r="0" b="0"/>
          <a:pathLst>
            <a:path>
              <a:moveTo>
                <a:pt x="45720" y="0"/>
              </a:moveTo>
              <a:lnTo>
                <a:pt x="45720" y="90432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346AB4-7953-40B7-87FB-86F42AFB919C}">
      <dsp:nvSpPr>
        <dsp:cNvPr id="0" name=""/>
        <dsp:cNvSpPr/>
      </dsp:nvSpPr>
      <dsp:spPr>
        <a:xfrm>
          <a:off x="891517" y="891108"/>
          <a:ext cx="2156482" cy="904321"/>
        </a:xfrm>
        <a:custGeom>
          <a:avLst/>
          <a:gdLst/>
          <a:ahLst/>
          <a:cxnLst/>
          <a:rect l="0" t="0" r="0" b="0"/>
          <a:pathLst>
            <a:path>
              <a:moveTo>
                <a:pt x="2156482" y="0"/>
              </a:moveTo>
              <a:lnTo>
                <a:pt x="2156482" y="717188"/>
              </a:lnTo>
              <a:lnTo>
                <a:pt x="0" y="717188"/>
              </a:lnTo>
              <a:lnTo>
                <a:pt x="0" y="90432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F0C67F-3CCB-4949-AC6A-49FB810519F7}">
      <dsp:nvSpPr>
        <dsp:cNvPr id="0" name=""/>
        <dsp:cNvSpPr/>
      </dsp:nvSpPr>
      <dsp:spPr>
        <a:xfrm>
          <a:off x="2156891" y="0"/>
          <a:ext cx="1782216" cy="89110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fr-FR" sz="3000" kern="1200" dirty="0"/>
            <a:t>Hadoop</a:t>
          </a:r>
        </a:p>
      </dsp:txBody>
      <dsp:txXfrm>
        <a:off x="2156891" y="0"/>
        <a:ext cx="1782216" cy="891108"/>
      </dsp:txXfrm>
    </dsp:sp>
    <dsp:sp modelId="{283F92A9-C1D0-4322-AFF2-3BBA8DF12A1D}">
      <dsp:nvSpPr>
        <dsp:cNvPr id="0" name=""/>
        <dsp:cNvSpPr/>
      </dsp:nvSpPr>
      <dsp:spPr>
        <a:xfrm>
          <a:off x="409" y="1795429"/>
          <a:ext cx="1782216" cy="89110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fr-FR" sz="3000" kern="1200" dirty="0"/>
            <a:t>HDFS</a:t>
          </a:r>
        </a:p>
      </dsp:txBody>
      <dsp:txXfrm>
        <a:off x="409" y="1795429"/>
        <a:ext cx="1782216" cy="891108"/>
      </dsp:txXfrm>
    </dsp:sp>
    <dsp:sp modelId="{D3049CAD-F8B7-4176-8E0D-814FB399EDC6}">
      <dsp:nvSpPr>
        <dsp:cNvPr id="0" name=""/>
        <dsp:cNvSpPr/>
      </dsp:nvSpPr>
      <dsp:spPr>
        <a:xfrm>
          <a:off x="2156891" y="1795429"/>
          <a:ext cx="1782216" cy="89110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fr-FR" sz="3000" kern="1200" dirty="0"/>
            <a:t>MAP-REDUCE</a:t>
          </a:r>
        </a:p>
      </dsp:txBody>
      <dsp:txXfrm>
        <a:off x="2156891" y="1795429"/>
        <a:ext cx="1782216" cy="891108"/>
      </dsp:txXfrm>
    </dsp:sp>
    <dsp:sp modelId="{32BF7DC0-F7EB-4E77-8C38-2E4BCA955C59}">
      <dsp:nvSpPr>
        <dsp:cNvPr id="0" name=""/>
        <dsp:cNvSpPr/>
      </dsp:nvSpPr>
      <dsp:spPr>
        <a:xfrm>
          <a:off x="4313373" y="1795429"/>
          <a:ext cx="1782216" cy="89110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fr-FR" sz="3000" kern="1200" dirty="0"/>
            <a:t>YARN</a:t>
          </a:r>
        </a:p>
      </dsp:txBody>
      <dsp:txXfrm>
        <a:off x="4313373" y="1795429"/>
        <a:ext cx="1782216" cy="89110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AF57EE-0BFD-40EF-B7EB-F48174D14255}">
      <dsp:nvSpPr>
        <dsp:cNvPr id="0" name=""/>
        <dsp:cNvSpPr/>
      </dsp:nvSpPr>
      <dsp:spPr>
        <a:xfrm>
          <a:off x="3048000" y="891108"/>
          <a:ext cx="2156482" cy="904321"/>
        </a:xfrm>
        <a:custGeom>
          <a:avLst/>
          <a:gdLst/>
          <a:ahLst/>
          <a:cxnLst/>
          <a:rect l="0" t="0" r="0" b="0"/>
          <a:pathLst>
            <a:path>
              <a:moveTo>
                <a:pt x="0" y="0"/>
              </a:moveTo>
              <a:lnTo>
                <a:pt x="0" y="717188"/>
              </a:lnTo>
              <a:lnTo>
                <a:pt x="2156482" y="717188"/>
              </a:lnTo>
              <a:lnTo>
                <a:pt x="2156482" y="90432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F2CB6E-3D26-4EB6-9D87-B11CB6CE4472}">
      <dsp:nvSpPr>
        <dsp:cNvPr id="0" name=""/>
        <dsp:cNvSpPr/>
      </dsp:nvSpPr>
      <dsp:spPr>
        <a:xfrm>
          <a:off x="3002280" y="891108"/>
          <a:ext cx="91440" cy="904321"/>
        </a:xfrm>
        <a:custGeom>
          <a:avLst/>
          <a:gdLst/>
          <a:ahLst/>
          <a:cxnLst/>
          <a:rect l="0" t="0" r="0" b="0"/>
          <a:pathLst>
            <a:path>
              <a:moveTo>
                <a:pt x="45720" y="0"/>
              </a:moveTo>
              <a:lnTo>
                <a:pt x="45720" y="90432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346AB4-7953-40B7-87FB-86F42AFB919C}">
      <dsp:nvSpPr>
        <dsp:cNvPr id="0" name=""/>
        <dsp:cNvSpPr/>
      </dsp:nvSpPr>
      <dsp:spPr>
        <a:xfrm>
          <a:off x="891517" y="891108"/>
          <a:ext cx="2156482" cy="904321"/>
        </a:xfrm>
        <a:custGeom>
          <a:avLst/>
          <a:gdLst/>
          <a:ahLst/>
          <a:cxnLst/>
          <a:rect l="0" t="0" r="0" b="0"/>
          <a:pathLst>
            <a:path>
              <a:moveTo>
                <a:pt x="2156482" y="0"/>
              </a:moveTo>
              <a:lnTo>
                <a:pt x="2156482" y="717188"/>
              </a:lnTo>
              <a:lnTo>
                <a:pt x="0" y="717188"/>
              </a:lnTo>
              <a:lnTo>
                <a:pt x="0" y="90432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F0C67F-3CCB-4949-AC6A-49FB810519F7}">
      <dsp:nvSpPr>
        <dsp:cNvPr id="0" name=""/>
        <dsp:cNvSpPr/>
      </dsp:nvSpPr>
      <dsp:spPr>
        <a:xfrm>
          <a:off x="2156891" y="0"/>
          <a:ext cx="1782216" cy="89110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fr-FR" sz="3000" kern="1200" dirty="0"/>
            <a:t>Hadoop</a:t>
          </a:r>
        </a:p>
      </dsp:txBody>
      <dsp:txXfrm>
        <a:off x="2156891" y="0"/>
        <a:ext cx="1782216" cy="891108"/>
      </dsp:txXfrm>
    </dsp:sp>
    <dsp:sp modelId="{283F92A9-C1D0-4322-AFF2-3BBA8DF12A1D}">
      <dsp:nvSpPr>
        <dsp:cNvPr id="0" name=""/>
        <dsp:cNvSpPr/>
      </dsp:nvSpPr>
      <dsp:spPr>
        <a:xfrm>
          <a:off x="409" y="1795429"/>
          <a:ext cx="1782216" cy="89110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fr-FR" sz="3000" kern="1200" dirty="0"/>
            <a:t>HDFS</a:t>
          </a:r>
        </a:p>
      </dsp:txBody>
      <dsp:txXfrm>
        <a:off x="409" y="1795429"/>
        <a:ext cx="1782216" cy="891108"/>
      </dsp:txXfrm>
    </dsp:sp>
    <dsp:sp modelId="{D3049CAD-F8B7-4176-8E0D-814FB399EDC6}">
      <dsp:nvSpPr>
        <dsp:cNvPr id="0" name=""/>
        <dsp:cNvSpPr/>
      </dsp:nvSpPr>
      <dsp:spPr>
        <a:xfrm>
          <a:off x="2156891" y="1795429"/>
          <a:ext cx="1782216" cy="89110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fr-FR" sz="3000" kern="1200" dirty="0"/>
            <a:t>MAP-REDUCE</a:t>
          </a:r>
        </a:p>
      </dsp:txBody>
      <dsp:txXfrm>
        <a:off x="2156891" y="1795429"/>
        <a:ext cx="1782216" cy="891108"/>
      </dsp:txXfrm>
    </dsp:sp>
    <dsp:sp modelId="{32BF7DC0-F7EB-4E77-8C38-2E4BCA955C59}">
      <dsp:nvSpPr>
        <dsp:cNvPr id="0" name=""/>
        <dsp:cNvSpPr/>
      </dsp:nvSpPr>
      <dsp:spPr>
        <a:xfrm>
          <a:off x="4313373" y="1795429"/>
          <a:ext cx="1782216" cy="89110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fr-FR" sz="3000" kern="1200" dirty="0"/>
            <a:t>YARN</a:t>
          </a:r>
        </a:p>
      </dsp:txBody>
      <dsp:txXfrm>
        <a:off x="4313373" y="1795429"/>
        <a:ext cx="1782216" cy="89110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AF57EE-0BFD-40EF-B7EB-F48174D14255}">
      <dsp:nvSpPr>
        <dsp:cNvPr id="0" name=""/>
        <dsp:cNvSpPr/>
      </dsp:nvSpPr>
      <dsp:spPr>
        <a:xfrm>
          <a:off x="3048000" y="891108"/>
          <a:ext cx="2156482" cy="904321"/>
        </a:xfrm>
        <a:custGeom>
          <a:avLst/>
          <a:gdLst/>
          <a:ahLst/>
          <a:cxnLst/>
          <a:rect l="0" t="0" r="0" b="0"/>
          <a:pathLst>
            <a:path>
              <a:moveTo>
                <a:pt x="0" y="0"/>
              </a:moveTo>
              <a:lnTo>
                <a:pt x="0" y="717188"/>
              </a:lnTo>
              <a:lnTo>
                <a:pt x="2156482" y="717188"/>
              </a:lnTo>
              <a:lnTo>
                <a:pt x="2156482" y="90432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F2CB6E-3D26-4EB6-9D87-B11CB6CE4472}">
      <dsp:nvSpPr>
        <dsp:cNvPr id="0" name=""/>
        <dsp:cNvSpPr/>
      </dsp:nvSpPr>
      <dsp:spPr>
        <a:xfrm>
          <a:off x="3002280" y="891108"/>
          <a:ext cx="91440" cy="904321"/>
        </a:xfrm>
        <a:custGeom>
          <a:avLst/>
          <a:gdLst/>
          <a:ahLst/>
          <a:cxnLst/>
          <a:rect l="0" t="0" r="0" b="0"/>
          <a:pathLst>
            <a:path>
              <a:moveTo>
                <a:pt x="45720" y="0"/>
              </a:moveTo>
              <a:lnTo>
                <a:pt x="45720" y="90432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346AB4-7953-40B7-87FB-86F42AFB919C}">
      <dsp:nvSpPr>
        <dsp:cNvPr id="0" name=""/>
        <dsp:cNvSpPr/>
      </dsp:nvSpPr>
      <dsp:spPr>
        <a:xfrm>
          <a:off x="891517" y="891108"/>
          <a:ext cx="2156482" cy="904321"/>
        </a:xfrm>
        <a:custGeom>
          <a:avLst/>
          <a:gdLst/>
          <a:ahLst/>
          <a:cxnLst/>
          <a:rect l="0" t="0" r="0" b="0"/>
          <a:pathLst>
            <a:path>
              <a:moveTo>
                <a:pt x="2156482" y="0"/>
              </a:moveTo>
              <a:lnTo>
                <a:pt x="2156482" y="717188"/>
              </a:lnTo>
              <a:lnTo>
                <a:pt x="0" y="717188"/>
              </a:lnTo>
              <a:lnTo>
                <a:pt x="0" y="90432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F0C67F-3CCB-4949-AC6A-49FB810519F7}">
      <dsp:nvSpPr>
        <dsp:cNvPr id="0" name=""/>
        <dsp:cNvSpPr/>
      </dsp:nvSpPr>
      <dsp:spPr>
        <a:xfrm>
          <a:off x="2156891" y="0"/>
          <a:ext cx="1782216" cy="89110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fr-FR" sz="3000" kern="1200" dirty="0"/>
            <a:t>Hadoop</a:t>
          </a:r>
        </a:p>
      </dsp:txBody>
      <dsp:txXfrm>
        <a:off x="2156891" y="0"/>
        <a:ext cx="1782216" cy="891108"/>
      </dsp:txXfrm>
    </dsp:sp>
    <dsp:sp modelId="{283F92A9-C1D0-4322-AFF2-3BBA8DF12A1D}">
      <dsp:nvSpPr>
        <dsp:cNvPr id="0" name=""/>
        <dsp:cNvSpPr/>
      </dsp:nvSpPr>
      <dsp:spPr>
        <a:xfrm>
          <a:off x="409" y="1795429"/>
          <a:ext cx="1782216" cy="89110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fr-FR" sz="3000" kern="1200" dirty="0"/>
            <a:t>HDFS</a:t>
          </a:r>
        </a:p>
      </dsp:txBody>
      <dsp:txXfrm>
        <a:off x="409" y="1795429"/>
        <a:ext cx="1782216" cy="891108"/>
      </dsp:txXfrm>
    </dsp:sp>
    <dsp:sp modelId="{D3049CAD-F8B7-4176-8E0D-814FB399EDC6}">
      <dsp:nvSpPr>
        <dsp:cNvPr id="0" name=""/>
        <dsp:cNvSpPr/>
      </dsp:nvSpPr>
      <dsp:spPr>
        <a:xfrm>
          <a:off x="2156891" y="1795429"/>
          <a:ext cx="1782216" cy="89110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fr-FR" sz="3000" kern="1200" dirty="0"/>
            <a:t>MAP-REDUCE</a:t>
          </a:r>
        </a:p>
      </dsp:txBody>
      <dsp:txXfrm>
        <a:off x="2156891" y="1795429"/>
        <a:ext cx="1782216" cy="891108"/>
      </dsp:txXfrm>
    </dsp:sp>
    <dsp:sp modelId="{32BF7DC0-F7EB-4E77-8C38-2E4BCA955C59}">
      <dsp:nvSpPr>
        <dsp:cNvPr id="0" name=""/>
        <dsp:cNvSpPr/>
      </dsp:nvSpPr>
      <dsp:spPr>
        <a:xfrm>
          <a:off x="4313373" y="1795429"/>
          <a:ext cx="1782216" cy="89110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fr-FR" sz="3000" kern="1200" dirty="0"/>
            <a:t>YARN</a:t>
          </a:r>
        </a:p>
      </dsp:txBody>
      <dsp:txXfrm>
        <a:off x="4313373" y="1795429"/>
        <a:ext cx="1782216" cy="89110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2/27/2022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‹N°›</a:t>
            </a:fld>
            <a:endParaRPr lang="en-US" dirty="0"/>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journaldunet.fr/web-tech/guide-de-l-intelligence-artificielle/1508983-transformer-un-modele-auto-attentif-dans-le-deep-learnin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Bonjour à tous, dans cette présentation je tenterai de vous expliquer ce que c’est le big-data et son principe de fonctionnement.</a:t>
            </a:r>
          </a:p>
        </p:txBody>
      </p:sp>
      <p:sp>
        <p:nvSpPr>
          <p:cNvPr id="4" name="Espace réservé du numéro de diapositive 3"/>
          <p:cNvSpPr>
            <a:spLocks noGrp="1"/>
          </p:cNvSpPr>
          <p:nvPr>
            <p:ph type="sldNum" sz="quarter" idx="5"/>
          </p:nvPr>
        </p:nvSpPr>
        <p:spPr/>
        <p:txBody>
          <a:bodyPr/>
          <a:lstStyle/>
          <a:p>
            <a:fld id="{AF533E96-F078-4B3D-A8F4-F1AF21EBC357}" type="slidenum">
              <a:rPr lang="en-US" smtClean="0"/>
              <a:t>1</a:t>
            </a:fld>
            <a:endParaRPr lang="en-US" dirty="0"/>
          </a:p>
        </p:txBody>
      </p:sp>
    </p:spTree>
    <p:extLst>
      <p:ext uri="{BB962C8B-B14F-4D97-AF65-F5344CB8AC3E}">
        <p14:creationId xmlns:p14="http://schemas.microsoft.com/office/powerpoint/2010/main" val="2495786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i="0" dirty="0">
                <a:solidFill>
                  <a:srgbClr val="333333"/>
                </a:solidFill>
                <a:effectLst/>
                <a:latin typeface="Amazon Ember"/>
              </a:rPr>
              <a:t>1-Le MAP REDUCE : Le service responsable du traitement et de la transformation des données</a:t>
            </a:r>
          </a:p>
          <a:p>
            <a:endParaRPr lang="fr-FR" b="1" i="0" dirty="0">
              <a:solidFill>
                <a:srgbClr val="333333"/>
              </a:solidFill>
              <a:effectLst/>
              <a:latin typeface="Amazon Ember"/>
            </a:endParaRPr>
          </a:p>
          <a:p>
            <a:endParaRPr lang="fr-FR" b="1" i="0" dirty="0">
              <a:solidFill>
                <a:srgbClr val="333333"/>
              </a:solidFill>
              <a:effectLst/>
              <a:latin typeface="Amazon Ember"/>
            </a:endParaRPr>
          </a:p>
          <a:p>
            <a:r>
              <a:rPr lang="fr-FR" b="1" i="0" dirty="0">
                <a:solidFill>
                  <a:srgbClr val="333333"/>
                </a:solidFill>
                <a:effectLst/>
                <a:latin typeface="Amazon Ember"/>
              </a:rPr>
              <a:t>2-Ce service intervient en deux grandes opérations le </a:t>
            </a:r>
            <a:r>
              <a:rPr lang="fr-FR" b="1" i="0" dirty="0" err="1">
                <a:solidFill>
                  <a:srgbClr val="333333"/>
                </a:solidFill>
                <a:effectLst/>
                <a:latin typeface="Amazon Ember"/>
              </a:rPr>
              <a:t>map</a:t>
            </a:r>
            <a:r>
              <a:rPr lang="fr-FR" b="1" i="0" dirty="0">
                <a:solidFill>
                  <a:srgbClr val="333333"/>
                </a:solidFill>
                <a:effectLst/>
                <a:latin typeface="Amazon Ember"/>
              </a:rPr>
              <a:t> et le </a:t>
            </a:r>
            <a:r>
              <a:rPr lang="fr-FR" b="1" i="0" dirty="0" err="1">
                <a:solidFill>
                  <a:srgbClr val="333333"/>
                </a:solidFill>
                <a:effectLst/>
                <a:latin typeface="Amazon Ember"/>
              </a:rPr>
              <a:t>reduce</a:t>
            </a:r>
            <a:endParaRPr lang="fr-FR" b="1" i="0" dirty="0">
              <a:solidFill>
                <a:srgbClr val="333333"/>
              </a:solidFill>
              <a:effectLst/>
              <a:latin typeface="Amazon Ember"/>
            </a:endParaRPr>
          </a:p>
          <a:p>
            <a:endParaRPr lang="fr-FR" b="1" i="0" dirty="0">
              <a:solidFill>
                <a:srgbClr val="333333"/>
              </a:solidFill>
              <a:effectLst/>
              <a:latin typeface="Amazon Ember"/>
            </a:endParaRPr>
          </a:p>
          <a:p>
            <a:endParaRPr lang="fr-FR" b="1" i="0" dirty="0">
              <a:solidFill>
                <a:srgbClr val="333333"/>
              </a:solidFill>
              <a:effectLst/>
              <a:latin typeface="Amazon Ember"/>
            </a:endParaRPr>
          </a:p>
          <a:p>
            <a:endParaRPr lang="fr-FR" b="1" i="0" dirty="0">
              <a:solidFill>
                <a:srgbClr val="333333"/>
              </a:solidFill>
              <a:effectLst/>
              <a:latin typeface="Amazon Ember"/>
            </a:endParaRPr>
          </a:p>
          <a:p>
            <a:r>
              <a:rPr lang="fr-FR" b="1" i="0" dirty="0">
                <a:solidFill>
                  <a:srgbClr val="333333"/>
                </a:solidFill>
                <a:effectLst/>
                <a:latin typeface="Amazon Ember"/>
              </a:rPr>
              <a:t>3-Map : consiste à transformer les données en couple (clé, valeur)</a:t>
            </a:r>
          </a:p>
          <a:p>
            <a:endParaRPr lang="fr-FR" b="1" i="0" dirty="0">
              <a:solidFill>
                <a:srgbClr val="333333"/>
              </a:solidFill>
              <a:effectLst/>
              <a:latin typeface="Amazon Ember"/>
            </a:endParaRPr>
          </a:p>
          <a:p>
            <a:endParaRPr lang="fr-FR" b="1" i="0" dirty="0">
              <a:solidFill>
                <a:srgbClr val="333333"/>
              </a:solidFill>
              <a:effectLst/>
              <a:latin typeface="Amazon Ember"/>
            </a:endParaRPr>
          </a:p>
          <a:p>
            <a:r>
              <a:rPr lang="fr-FR" b="1" i="0" dirty="0">
                <a:solidFill>
                  <a:srgbClr val="333333"/>
                </a:solidFill>
                <a:effectLst/>
                <a:latin typeface="Amazon Ember"/>
              </a:rPr>
              <a:t>4-Reduce : consiste à réduire le nombre de couples, en faisant un traitement pour chaque clé.</a:t>
            </a:r>
          </a:p>
          <a:p>
            <a:endParaRPr lang="fr-FR" dirty="0"/>
          </a:p>
        </p:txBody>
      </p:sp>
      <p:sp>
        <p:nvSpPr>
          <p:cNvPr id="4" name="Espace réservé du numéro de diapositive 3"/>
          <p:cNvSpPr>
            <a:spLocks noGrp="1"/>
          </p:cNvSpPr>
          <p:nvPr>
            <p:ph type="sldNum" sz="quarter" idx="5"/>
          </p:nvPr>
        </p:nvSpPr>
        <p:spPr/>
        <p:txBody>
          <a:bodyPr/>
          <a:lstStyle/>
          <a:p>
            <a:fld id="{AF533E96-F078-4B3D-A8F4-F1AF21EBC357}" type="slidenum">
              <a:rPr lang="en-US" smtClean="0"/>
              <a:t>10</a:t>
            </a:fld>
            <a:endParaRPr lang="en-US" dirty="0"/>
          </a:p>
        </p:txBody>
      </p:sp>
    </p:spTree>
    <p:extLst>
      <p:ext uri="{BB962C8B-B14F-4D97-AF65-F5344CB8AC3E}">
        <p14:creationId xmlns:p14="http://schemas.microsoft.com/office/powerpoint/2010/main" val="1241099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b="1" i="0" dirty="0">
              <a:solidFill>
                <a:srgbClr val="333333"/>
              </a:solidFill>
              <a:effectLst/>
              <a:latin typeface="Amazon Ember"/>
            </a:endParaRPr>
          </a:p>
          <a:p>
            <a:r>
              <a:rPr lang="fr-FR" b="1" i="0" dirty="0">
                <a:solidFill>
                  <a:srgbClr val="333333"/>
                </a:solidFill>
                <a:effectLst/>
                <a:latin typeface="Amazon Ember"/>
              </a:rPr>
              <a:t>1-Et le </a:t>
            </a:r>
            <a:r>
              <a:rPr lang="fr-FR" b="1" i="0" dirty="0" err="1">
                <a:solidFill>
                  <a:srgbClr val="333333"/>
                </a:solidFill>
                <a:effectLst/>
                <a:latin typeface="Amazon Ember"/>
              </a:rPr>
              <a:t>Yarn</a:t>
            </a:r>
            <a:r>
              <a:rPr lang="fr-FR" b="1" i="0" dirty="0">
                <a:solidFill>
                  <a:srgbClr val="333333"/>
                </a:solidFill>
                <a:effectLst/>
                <a:latin typeface="Amazon Ember"/>
              </a:rPr>
              <a:t> dont le rôle est comparable à celui d’un système d’exploitation mais distribué, </a:t>
            </a:r>
          </a:p>
          <a:p>
            <a:r>
              <a:rPr lang="fr-FR" b="1" i="0" dirty="0">
                <a:solidFill>
                  <a:srgbClr val="333333"/>
                </a:solidFill>
                <a:effectLst/>
                <a:latin typeface="Amazon Ember"/>
              </a:rPr>
              <a:t>chargé d’allouer des ressources aux  différents blocs à traiter</a:t>
            </a:r>
          </a:p>
          <a:p>
            <a:endParaRPr lang="fr-FR" b="1" i="0" dirty="0">
              <a:solidFill>
                <a:srgbClr val="333333"/>
              </a:solidFill>
              <a:effectLst/>
              <a:latin typeface="Amazon Ember"/>
            </a:endParaRPr>
          </a:p>
          <a:p>
            <a:endParaRPr lang="fr-FR" b="1" i="0" dirty="0">
              <a:solidFill>
                <a:srgbClr val="333333"/>
              </a:solidFill>
              <a:effectLst/>
              <a:latin typeface="Amazon Ember"/>
            </a:endParaRPr>
          </a:p>
          <a:p>
            <a:r>
              <a:rPr lang="fr-FR" b="1" i="0" dirty="0">
                <a:solidFill>
                  <a:srgbClr val="333333"/>
                </a:solidFill>
                <a:effectLst/>
                <a:latin typeface="Amazon Ember"/>
              </a:rPr>
              <a:t>2-Je ne l’ai pas cité mais il faut noter ces trois services sont gérés par un service de gestion qui s’appelle zoo-</a:t>
            </a:r>
            <a:r>
              <a:rPr lang="fr-FR" b="1" i="0" dirty="0" err="1">
                <a:solidFill>
                  <a:srgbClr val="333333"/>
                </a:solidFill>
                <a:effectLst/>
                <a:latin typeface="Amazon Ember"/>
              </a:rPr>
              <a:t>keeper</a:t>
            </a:r>
            <a:r>
              <a:rPr lang="fr-FR" b="1" i="0" dirty="0">
                <a:solidFill>
                  <a:srgbClr val="333333"/>
                </a:solidFill>
                <a:effectLst/>
                <a:latin typeface="Amazon Ember"/>
              </a:rPr>
              <a:t>.</a:t>
            </a:r>
          </a:p>
          <a:p>
            <a:r>
              <a:rPr lang="fr-FR" b="1" i="0" dirty="0">
                <a:solidFill>
                  <a:srgbClr val="333333"/>
                </a:solidFill>
                <a:effectLst/>
                <a:latin typeface="Amazon Ember"/>
              </a:rPr>
              <a:t>Chaque service espionne l’autre.</a:t>
            </a:r>
          </a:p>
          <a:p>
            <a:endParaRPr lang="fr-FR" b="1" i="0" dirty="0">
              <a:solidFill>
                <a:srgbClr val="333333"/>
              </a:solidFill>
              <a:effectLst/>
              <a:latin typeface="Amazon Ember"/>
            </a:endParaRPr>
          </a:p>
          <a:p>
            <a:r>
              <a:rPr lang="fr-FR" b="1" i="0" dirty="0">
                <a:solidFill>
                  <a:srgbClr val="333333"/>
                </a:solidFill>
                <a:effectLst/>
                <a:latin typeface="Amazon Ember"/>
              </a:rPr>
              <a:t>3- Il faut noter aussi qu’il existe d’autres systèmes et d’autres outils.</a:t>
            </a:r>
          </a:p>
          <a:p>
            <a:endParaRPr lang="fr-FR" dirty="0"/>
          </a:p>
        </p:txBody>
      </p:sp>
      <p:sp>
        <p:nvSpPr>
          <p:cNvPr id="4" name="Espace réservé du numéro de diapositive 3"/>
          <p:cNvSpPr>
            <a:spLocks noGrp="1"/>
          </p:cNvSpPr>
          <p:nvPr>
            <p:ph type="sldNum" sz="quarter" idx="5"/>
          </p:nvPr>
        </p:nvSpPr>
        <p:spPr/>
        <p:txBody>
          <a:bodyPr/>
          <a:lstStyle/>
          <a:p>
            <a:fld id="{AF533E96-F078-4B3D-A8F4-F1AF21EBC357}" type="slidenum">
              <a:rPr lang="en-US" smtClean="0"/>
              <a:t>11</a:t>
            </a:fld>
            <a:endParaRPr lang="en-US" dirty="0"/>
          </a:p>
        </p:txBody>
      </p:sp>
    </p:spTree>
    <p:extLst>
      <p:ext uri="{BB962C8B-B14F-4D97-AF65-F5344CB8AC3E}">
        <p14:creationId xmlns:p14="http://schemas.microsoft.com/office/powerpoint/2010/main" val="1786028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latin typeface="+mn-lt"/>
              </a:rPr>
              <a:t>1-Le big-data est une science qui a déjà fait ses preuves dans tous les domaines, militaires, économiques, sociaux, sociétaux etc… malgré sa récente apparition dans la vie humaine,</a:t>
            </a:r>
          </a:p>
          <a:p>
            <a:endParaRPr lang="fr-FR" b="1" dirty="0">
              <a:latin typeface="+mn-lt"/>
            </a:endParaRPr>
          </a:p>
          <a:p>
            <a:r>
              <a:rPr lang="fr-FR" b="1" dirty="0">
                <a:latin typeface="+mn-lt"/>
              </a:rPr>
              <a:t>2-En économie par exemple : </a:t>
            </a:r>
            <a:r>
              <a:rPr lang="fr-FR" b="1" i="0" dirty="0">
                <a:solidFill>
                  <a:srgbClr val="000000"/>
                </a:solidFill>
                <a:effectLst/>
                <a:latin typeface="+mn-lt"/>
              </a:rPr>
              <a:t>L’adoption de la technologie Big Data, en plaçant la donnée au cœur de la prise de décision, permet d’acquérir des avantages commerciaux concurrentiels. </a:t>
            </a:r>
            <a:endParaRPr lang="fr-FR" b="1" dirty="0">
              <a:latin typeface="+mn-lt"/>
            </a:endParaRPr>
          </a:p>
        </p:txBody>
      </p:sp>
      <p:sp>
        <p:nvSpPr>
          <p:cNvPr id="4" name="Espace réservé du numéro de diapositive 3"/>
          <p:cNvSpPr>
            <a:spLocks noGrp="1"/>
          </p:cNvSpPr>
          <p:nvPr>
            <p:ph type="sldNum" sz="quarter" idx="5"/>
          </p:nvPr>
        </p:nvSpPr>
        <p:spPr/>
        <p:txBody>
          <a:bodyPr/>
          <a:lstStyle/>
          <a:p>
            <a:fld id="{AF533E96-F078-4B3D-A8F4-F1AF21EBC357}" type="slidenum">
              <a:rPr lang="en-US" smtClean="0"/>
              <a:t>12</a:t>
            </a:fld>
            <a:endParaRPr lang="en-US" dirty="0"/>
          </a:p>
        </p:txBody>
      </p:sp>
    </p:spTree>
    <p:extLst>
      <p:ext uri="{BB962C8B-B14F-4D97-AF65-F5344CB8AC3E}">
        <p14:creationId xmlns:p14="http://schemas.microsoft.com/office/powerpoint/2010/main" val="26850363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t>Malgré de nombreux succès, s'engager dans une initiative basée sur le Big Data n'est pas forcément facile. En fait, cela représente un certain nombre de défis dont un seul peut faire échouer le projet avant même qu'il ne débute : on peut citer</a:t>
            </a:r>
          </a:p>
        </p:txBody>
      </p:sp>
      <p:sp>
        <p:nvSpPr>
          <p:cNvPr id="4" name="Espace réservé du numéro de diapositive 3"/>
          <p:cNvSpPr>
            <a:spLocks noGrp="1"/>
          </p:cNvSpPr>
          <p:nvPr>
            <p:ph type="sldNum" sz="quarter" idx="5"/>
          </p:nvPr>
        </p:nvSpPr>
        <p:spPr/>
        <p:txBody>
          <a:bodyPr/>
          <a:lstStyle/>
          <a:p>
            <a:fld id="{AF533E96-F078-4B3D-A8F4-F1AF21EBC357}" type="slidenum">
              <a:rPr lang="en-US" smtClean="0"/>
              <a:t>13</a:t>
            </a:fld>
            <a:endParaRPr lang="en-US" dirty="0"/>
          </a:p>
        </p:txBody>
      </p:sp>
    </p:spTree>
    <p:extLst>
      <p:ext uri="{BB962C8B-B14F-4D97-AF65-F5344CB8AC3E}">
        <p14:creationId xmlns:p14="http://schemas.microsoft.com/office/powerpoint/2010/main" val="19022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AF533E96-F078-4B3D-A8F4-F1AF21EBC357}" type="slidenum">
              <a:rPr lang="en-US" smtClean="0"/>
              <a:t>2</a:t>
            </a:fld>
            <a:endParaRPr lang="en-US" dirty="0"/>
          </a:p>
        </p:txBody>
      </p:sp>
    </p:spTree>
    <p:extLst>
      <p:ext uri="{BB962C8B-B14F-4D97-AF65-F5344CB8AC3E}">
        <p14:creationId xmlns:p14="http://schemas.microsoft.com/office/powerpoint/2010/main" val="3677965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solidFill>
                  <a:srgbClr val="C00000"/>
                </a:solidFill>
              </a:rPr>
              <a:t>1-Ces deux dernières décennies dans l’histoire de l’humanité connait une explosion de données enregistrées à cause de la digitalisation de la vie. Les deux dernières années représentent 60% des données existantes.</a:t>
            </a:r>
          </a:p>
          <a:p>
            <a:r>
              <a:rPr lang="fr-FR" b="1" dirty="0">
                <a:solidFill>
                  <a:srgbClr val="C00000"/>
                </a:solidFill>
              </a:rPr>
              <a:t>2-Le big data (données massives) ou méga données en français, ce terme désigne la collection d’une combinaison de données de trois types :</a:t>
            </a:r>
          </a:p>
          <a:p>
            <a:r>
              <a:rPr lang="fr-FR" b="1" dirty="0">
                <a:solidFill>
                  <a:srgbClr val="C00000"/>
                </a:solidFill>
              </a:rPr>
              <a:t>Structurées comme les bases de données traditionnelles, semi-structurée comme les fichiers xml  et non-structurées comme les enregistrements </a:t>
            </a:r>
            <a:r>
              <a:rPr lang="fr-FR" b="1" dirty="0" err="1">
                <a:solidFill>
                  <a:srgbClr val="C00000"/>
                </a:solidFill>
              </a:rPr>
              <a:t>vodéo</a:t>
            </a:r>
            <a:r>
              <a:rPr lang="fr-FR" b="1" dirty="0">
                <a:solidFill>
                  <a:srgbClr val="C00000"/>
                </a:solidFill>
              </a:rPr>
              <a:t> et audio</a:t>
            </a:r>
          </a:p>
          <a:p>
            <a:r>
              <a:rPr lang="fr-FR" b="1" dirty="0">
                <a:solidFill>
                  <a:srgbClr val="C00000"/>
                </a:solidFill>
              </a:rPr>
              <a:t>3-Ces données peuvent être traitées analysées et exploitées afin d’obtenir des informations utilisées dans des projets d’apprentissage automatique (machine </a:t>
            </a:r>
            <a:r>
              <a:rPr lang="fr-FR" b="1" dirty="0" err="1">
                <a:solidFill>
                  <a:srgbClr val="C00000"/>
                </a:solidFill>
              </a:rPr>
              <a:t>learning</a:t>
            </a:r>
            <a:r>
              <a:rPr lang="fr-FR" b="1" dirty="0">
                <a:solidFill>
                  <a:srgbClr val="C00000"/>
                </a:solidFill>
              </a:rPr>
              <a:t>), de modélisation prédictive et d’autres applications analytiques avancées.</a:t>
            </a:r>
          </a:p>
          <a:p>
            <a:r>
              <a:rPr lang="fr-FR" b="1" dirty="0">
                <a:solidFill>
                  <a:srgbClr val="C00000"/>
                </a:solidFill>
              </a:rPr>
              <a:t>4-Le big data intéresse des organisations différentes et très variées, ça peut être un état (gouvernement, ou autorités locales), une grande entreprise ou une pme ou une association à but lucratif ou non etc…)</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solidFill>
                  <a:srgbClr val="C00000"/>
                </a:solidFill>
              </a:rPr>
              <a:t>5-Les systèmes qui stockent et qui traitent ces données volumineuses sont devenus une composante courante des architectures de gestion des données de ces organisations.</a:t>
            </a:r>
          </a:p>
          <a:p>
            <a:endParaRPr lang="fr-FR" b="1" dirty="0">
              <a:solidFill>
                <a:srgbClr val="C00000"/>
              </a:solidFill>
            </a:endParaRPr>
          </a:p>
        </p:txBody>
      </p:sp>
      <p:sp>
        <p:nvSpPr>
          <p:cNvPr id="4" name="Espace réservé du numéro de diapositive 3"/>
          <p:cNvSpPr>
            <a:spLocks noGrp="1"/>
          </p:cNvSpPr>
          <p:nvPr>
            <p:ph type="sldNum" sz="quarter" idx="5"/>
          </p:nvPr>
        </p:nvSpPr>
        <p:spPr/>
        <p:txBody>
          <a:bodyPr/>
          <a:lstStyle/>
          <a:p>
            <a:fld id="{AF533E96-F078-4B3D-A8F4-F1AF21EBC357}" type="slidenum">
              <a:rPr lang="en-US" smtClean="0"/>
              <a:t>3</a:t>
            </a:fld>
            <a:endParaRPr lang="en-US" dirty="0"/>
          </a:p>
        </p:txBody>
      </p:sp>
    </p:spTree>
    <p:extLst>
      <p:ext uri="{BB962C8B-B14F-4D97-AF65-F5344CB8AC3E}">
        <p14:creationId xmlns:p14="http://schemas.microsoft.com/office/powerpoint/2010/main" val="2524660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solidFill>
                  <a:srgbClr val="C00000"/>
                </a:solidFill>
              </a:rPr>
              <a:t>1-Les données volumineuses sont très souvent caractérisées par :</a:t>
            </a:r>
          </a:p>
          <a:p>
            <a:endParaRPr lang="fr-FR" b="1" dirty="0">
              <a:solidFill>
                <a:srgbClr val="C00000"/>
              </a:solidFill>
            </a:endParaRPr>
          </a:p>
          <a:p>
            <a:r>
              <a:rPr lang="fr-FR" b="1" dirty="0">
                <a:solidFill>
                  <a:srgbClr val="C00000"/>
                </a:solidFill>
              </a:rPr>
              <a:t>2-Le volume : qui peut être conséquent</a:t>
            </a:r>
          </a:p>
          <a:p>
            <a:endParaRPr lang="fr-FR" b="1" dirty="0">
              <a:solidFill>
                <a:srgbClr val="C00000"/>
              </a:solidFill>
            </a:endParaRPr>
          </a:p>
          <a:p>
            <a:r>
              <a:rPr lang="fr-FR" b="1" dirty="0">
                <a:solidFill>
                  <a:srgbClr val="C00000"/>
                </a:solidFill>
              </a:rPr>
              <a:t>3-La variété : des types de données qui sont stockés dans systèmes big data</a:t>
            </a:r>
          </a:p>
          <a:p>
            <a:endParaRPr lang="fr-FR" b="1" dirty="0">
              <a:solidFill>
                <a:srgbClr val="C00000"/>
              </a:solidFill>
            </a:endParaRPr>
          </a:p>
          <a:p>
            <a:r>
              <a:rPr lang="fr-FR" b="1" dirty="0">
                <a:solidFill>
                  <a:srgbClr val="C00000"/>
                </a:solidFill>
              </a:rPr>
              <a:t>3-La vélocité : ou la vitesse à laquelle les données sont générées collectées et traitées</a:t>
            </a:r>
          </a:p>
          <a:p>
            <a:endParaRPr lang="fr-FR" b="1" dirty="0">
              <a:solidFill>
                <a:srgbClr val="C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solidFill>
                  <a:srgbClr val="C00000"/>
                </a:solidFill>
              </a:rPr>
              <a:t>4-Bien que le big data ne possède pas un volume spécifique de données, l’utilisation du big data implique souvent des </a:t>
            </a:r>
            <a:r>
              <a:rPr lang="fr-FR" b="1" dirty="0" err="1">
                <a:solidFill>
                  <a:srgbClr val="C00000"/>
                </a:solidFill>
              </a:rPr>
              <a:t>Terraoctets</a:t>
            </a:r>
            <a:r>
              <a:rPr lang="fr-FR" b="1" dirty="0">
                <a:solidFill>
                  <a:srgbClr val="C00000"/>
                </a:solidFill>
              </a:rPr>
              <a:t>, </a:t>
            </a:r>
            <a:r>
              <a:rPr lang="fr-FR" b="1" dirty="0" err="1">
                <a:solidFill>
                  <a:srgbClr val="C00000"/>
                </a:solidFill>
              </a:rPr>
              <a:t>peta</a:t>
            </a:r>
            <a:r>
              <a:rPr lang="fr-FR" b="1" dirty="0">
                <a:solidFill>
                  <a:srgbClr val="C00000"/>
                </a:solidFill>
              </a:rPr>
              <a:t> octets et même des </a:t>
            </a:r>
            <a:r>
              <a:rPr lang="fr-FR" b="1" dirty="0" err="1">
                <a:solidFill>
                  <a:srgbClr val="C00000"/>
                </a:solidFill>
              </a:rPr>
              <a:t>hexaoctets</a:t>
            </a:r>
            <a:r>
              <a:rPr lang="fr-FR" b="1" dirty="0">
                <a:solidFill>
                  <a:srgbClr val="C00000"/>
                </a:solidFill>
              </a:rPr>
              <a:t> de données capturées au fil du temps.</a:t>
            </a:r>
          </a:p>
          <a:p>
            <a:endParaRPr lang="fr-FR" b="1" dirty="0">
              <a:solidFill>
                <a:srgbClr val="C00000"/>
              </a:solidFill>
            </a:endParaRPr>
          </a:p>
          <a:p>
            <a:endParaRPr lang="fr-FR" b="1" dirty="0">
              <a:solidFill>
                <a:srgbClr val="C00000"/>
              </a:solidFill>
            </a:endParaRPr>
          </a:p>
        </p:txBody>
      </p:sp>
      <p:sp>
        <p:nvSpPr>
          <p:cNvPr id="4" name="Espace réservé du numéro de diapositive 3"/>
          <p:cNvSpPr>
            <a:spLocks noGrp="1"/>
          </p:cNvSpPr>
          <p:nvPr>
            <p:ph type="sldNum" sz="quarter" idx="5"/>
          </p:nvPr>
        </p:nvSpPr>
        <p:spPr/>
        <p:txBody>
          <a:bodyPr/>
          <a:lstStyle/>
          <a:p>
            <a:fld id="{AF533E96-F078-4B3D-A8F4-F1AF21EBC357}" type="slidenum">
              <a:rPr lang="en-US" smtClean="0"/>
              <a:t>4</a:t>
            </a:fld>
            <a:endParaRPr lang="en-US" dirty="0"/>
          </a:p>
        </p:txBody>
      </p:sp>
    </p:spTree>
    <p:extLst>
      <p:ext uri="{BB962C8B-B14F-4D97-AF65-F5344CB8AC3E}">
        <p14:creationId xmlns:p14="http://schemas.microsoft.com/office/powerpoint/2010/main" val="2566826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b="1" dirty="0">
              <a:solidFill>
                <a:srgbClr val="C00000"/>
              </a:solidFill>
            </a:endParaRPr>
          </a:p>
          <a:p>
            <a:r>
              <a:rPr lang="fr-FR" b="1" dirty="0">
                <a:solidFill>
                  <a:srgbClr val="C00000"/>
                </a:solidFill>
              </a:rPr>
              <a:t>1-La véracité : le degré de certitude des données collectées de différentes sources (réseaux sociaux, pages web, </a:t>
            </a:r>
            <a:r>
              <a:rPr lang="fr-FR" b="1" dirty="0" err="1">
                <a:solidFill>
                  <a:srgbClr val="C00000"/>
                </a:solidFill>
              </a:rPr>
              <a:t>etc</a:t>
            </a:r>
            <a:r>
              <a:rPr lang="fr-FR" b="1" dirty="0">
                <a:solidFill>
                  <a:srgbClr val="C00000"/>
                </a:solidFill>
              </a:rPr>
              <a:t>) car les mauvaises données conduisent à de fausses interprétations  (d’où l’</a:t>
            </a:r>
            <a:r>
              <a:rPr lang="fr-FR" b="1" dirty="0" err="1">
                <a:solidFill>
                  <a:srgbClr val="C00000"/>
                </a:solidFill>
              </a:rPr>
              <a:t>interet</a:t>
            </a:r>
            <a:r>
              <a:rPr lang="fr-FR" b="1" dirty="0">
                <a:solidFill>
                  <a:srgbClr val="C00000"/>
                </a:solidFill>
              </a:rPr>
              <a:t> de nettoyer les données avant de les utiliser)</a:t>
            </a:r>
          </a:p>
          <a:p>
            <a:endParaRPr lang="fr-FR" b="1" dirty="0">
              <a:solidFill>
                <a:srgbClr val="C00000"/>
              </a:solidFill>
            </a:endParaRPr>
          </a:p>
          <a:p>
            <a:r>
              <a:rPr lang="fr-FR" b="1" dirty="0">
                <a:solidFill>
                  <a:srgbClr val="C00000"/>
                </a:solidFill>
              </a:rPr>
              <a:t>2-La valeur: toutes les données collectées n’ont pas les mêmes valeurs</a:t>
            </a:r>
          </a:p>
          <a:p>
            <a:endParaRPr lang="fr-FR" b="1" dirty="0">
              <a:solidFill>
                <a:srgbClr val="C00000"/>
              </a:solidFill>
            </a:endParaRPr>
          </a:p>
          <a:p>
            <a:r>
              <a:rPr lang="fr-FR" b="1" dirty="0">
                <a:solidFill>
                  <a:srgbClr val="C00000"/>
                </a:solidFill>
              </a:rPr>
              <a:t>3-La volatilité: l’accès à la donnée est très variable selon le temps pour plusieurs raisons (exemple du </a:t>
            </a:r>
            <a:r>
              <a:rPr lang="fr-FR" b="1" dirty="0" err="1">
                <a:solidFill>
                  <a:srgbClr val="C00000"/>
                </a:solidFill>
              </a:rPr>
              <a:t>rgpd</a:t>
            </a:r>
            <a:r>
              <a:rPr lang="fr-FR" b="1" dirty="0">
                <a:solidFill>
                  <a:srgbClr val="C00000"/>
                </a:solidFill>
              </a:rPr>
              <a:t>)</a:t>
            </a:r>
          </a:p>
          <a:p>
            <a:endParaRPr lang="fr-FR" b="1" dirty="0">
              <a:solidFill>
                <a:srgbClr val="C00000"/>
              </a:solidFill>
            </a:endParaRPr>
          </a:p>
          <a:p>
            <a:r>
              <a:rPr lang="fr-FR" b="1" dirty="0">
                <a:solidFill>
                  <a:srgbClr val="C00000"/>
                </a:solidFill>
              </a:rPr>
              <a:t>4-Et la variabilité, comme on peut rajouter la vulnérabilité et la visualisation</a:t>
            </a:r>
          </a:p>
          <a:p>
            <a:endParaRPr lang="fr-FR" b="1" dirty="0">
              <a:solidFill>
                <a:srgbClr val="C00000"/>
              </a:solidFill>
            </a:endParaRPr>
          </a:p>
          <a:p>
            <a:endParaRPr lang="fr-FR" b="1" dirty="0">
              <a:solidFill>
                <a:srgbClr val="C00000"/>
              </a:solidFill>
            </a:endParaRPr>
          </a:p>
        </p:txBody>
      </p:sp>
      <p:sp>
        <p:nvSpPr>
          <p:cNvPr id="4" name="Espace réservé du numéro de diapositive 3"/>
          <p:cNvSpPr>
            <a:spLocks noGrp="1"/>
          </p:cNvSpPr>
          <p:nvPr>
            <p:ph type="sldNum" sz="quarter" idx="5"/>
          </p:nvPr>
        </p:nvSpPr>
        <p:spPr/>
        <p:txBody>
          <a:bodyPr/>
          <a:lstStyle/>
          <a:p>
            <a:fld id="{AF533E96-F078-4B3D-A8F4-F1AF21EBC357}" type="slidenum">
              <a:rPr lang="en-US" smtClean="0"/>
              <a:t>5</a:t>
            </a:fld>
            <a:endParaRPr lang="en-US" dirty="0"/>
          </a:p>
        </p:txBody>
      </p:sp>
    </p:spTree>
    <p:extLst>
      <p:ext uri="{BB962C8B-B14F-4D97-AF65-F5344CB8AC3E}">
        <p14:creationId xmlns:p14="http://schemas.microsoft.com/office/powerpoint/2010/main" val="27874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solidFill>
                  <a:srgbClr val="FF0000"/>
                </a:solidFill>
              </a:rPr>
              <a:t>1-On considère qu’il y a trois utilisations majeures des données en Big Data :</a:t>
            </a:r>
          </a:p>
          <a:p>
            <a:endParaRPr lang="fr-FR" b="1" dirty="0">
              <a:solidFill>
                <a:srgbClr val="FF0000"/>
              </a:solidFill>
            </a:endParaRPr>
          </a:p>
          <a:p>
            <a:r>
              <a:rPr lang="fr-FR" b="1" dirty="0">
                <a:solidFill>
                  <a:srgbClr val="FF0000"/>
                </a:solidFill>
              </a:rPr>
              <a:t>2-Une utilisation descriptive : on va faire une analyse des données pour trouver les causes et les raisons et certaines explications.</a:t>
            </a:r>
          </a:p>
          <a:p>
            <a:endParaRPr lang="fr-FR" b="1" dirty="0">
              <a:solidFill>
                <a:srgbClr val="FF0000"/>
              </a:solidFill>
            </a:endParaRPr>
          </a:p>
          <a:p>
            <a:r>
              <a:rPr lang="fr-FR" b="1" dirty="0">
                <a:solidFill>
                  <a:srgbClr val="FF0000"/>
                </a:solidFill>
              </a:rPr>
              <a:t>3-Une utilisation </a:t>
            </a:r>
            <a:r>
              <a:rPr lang="fr-FR" b="1" dirty="0" err="1">
                <a:solidFill>
                  <a:srgbClr val="FF0000"/>
                </a:solidFill>
              </a:rPr>
              <a:t>predictive</a:t>
            </a:r>
            <a:r>
              <a:rPr lang="fr-FR" b="1" dirty="0">
                <a:solidFill>
                  <a:srgbClr val="FF0000"/>
                </a:solidFill>
              </a:rPr>
              <a:t> : grâce à ces données qu’on analyse on va pouvoir autant que possible prédire ce qu’il va se passer ou ce qui risque de se passer donc avoir un moyen d’agir pour favoriser cela ou au contraire éviter que ça se produise.</a:t>
            </a:r>
          </a:p>
          <a:p>
            <a:endParaRPr lang="fr-FR" b="1" dirty="0">
              <a:solidFill>
                <a:srgbClr val="FF0000"/>
              </a:solidFill>
            </a:endParaRPr>
          </a:p>
          <a:p>
            <a:r>
              <a:rPr lang="fr-FR" b="1" dirty="0">
                <a:solidFill>
                  <a:srgbClr val="FF0000"/>
                </a:solidFill>
              </a:rPr>
              <a:t>4-Une autre utilisation plutôt intéressante qui est prescriptive : si on veut faire quelque chose, on analyse les données pour savoir comment améliorer nos chances pour atteindre nos objectifs ou au contraire augmenter nos chances d’éviter quelque chose.</a:t>
            </a:r>
          </a:p>
          <a:p>
            <a:endParaRPr lang="fr-FR" b="1" dirty="0">
              <a:solidFill>
                <a:srgbClr val="FF0000"/>
              </a:solidFill>
            </a:endParaRPr>
          </a:p>
          <a:p>
            <a:r>
              <a:rPr lang="fr-FR" b="1" dirty="0">
                <a:solidFill>
                  <a:srgbClr val="FF0000"/>
                </a:solidFill>
              </a:rPr>
              <a:t>5-Une fois qu’on sait tout ça la question est comment est traité ce gros volume de données ?</a:t>
            </a:r>
          </a:p>
        </p:txBody>
      </p:sp>
      <p:sp>
        <p:nvSpPr>
          <p:cNvPr id="4" name="Espace réservé du numéro de diapositive 3"/>
          <p:cNvSpPr>
            <a:spLocks noGrp="1"/>
          </p:cNvSpPr>
          <p:nvPr>
            <p:ph type="sldNum" sz="quarter" idx="5"/>
          </p:nvPr>
        </p:nvSpPr>
        <p:spPr/>
        <p:txBody>
          <a:bodyPr/>
          <a:lstStyle/>
          <a:p>
            <a:fld id="{AF533E96-F078-4B3D-A8F4-F1AF21EBC357}" type="slidenum">
              <a:rPr lang="en-US" smtClean="0"/>
              <a:t>6</a:t>
            </a:fld>
            <a:endParaRPr lang="en-US" dirty="0"/>
          </a:p>
        </p:txBody>
      </p:sp>
    </p:spTree>
    <p:extLst>
      <p:ext uri="{BB962C8B-B14F-4D97-AF65-F5344CB8AC3E}">
        <p14:creationId xmlns:p14="http://schemas.microsoft.com/office/powerpoint/2010/main" val="188231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i="0" dirty="0">
                <a:solidFill>
                  <a:schemeClr val="tx1"/>
                </a:solidFill>
                <a:effectLst/>
                <a:latin typeface="Open Sans" panose="020B0604020202020204" pitchFamily="34" charset="0"/>
              </a:rPr>
              <a:t>1-Un data-</a:t>
            </a:r>
            <a:r>
              <a:rPr lang="fr-FR" b="1" i="0" dirty="0" err="1">
                <a:solidFill>
                  <a:schemeClr val="tx1"/>
                </a:solidFill>
                <a:effectLst/>
                <a:latin typeface="Open Sans" panose="020B0604020202020204" pitchFamily="34" charset="0"/>
              </a:rPr>
              <a:t>lake</a:t>
            </a:r>
            <a:r>
              <a:rPr lang="fr-FR" b="1" i="0" dirty="0">
                <a:solidFill>
                  <a:schemeClr val="tx1"/>
                </a:solidFill>
                <a:effectLst/>
                <a:latin typeface="Open Sans" panose="020B0604020202020204" pitchFamily="34" charset="0"/>
              </a:rPr>
              <a:t> ou “lac de données” est un espace de stockage permettant de regrouper au même endroit la majorité des données utiles à l’entreprises.  </a:t>
            </a:r>
          </a:p>
          <a:p>
            <a:endParaRPr lang="fr-FR" b="1" i="0" dirty="0">
              <a:solidFill>
                <a:schemeClr val="tx1"/>
              </a:solidFill>
              <a:effectLst/>
              <a:latin typeface="Open Sans" panose="020B0604020202020204" pitchFamily="34" charset="0"/>
            </a:endParaRPr>
          </a:p>
          <a:p>
            <a:endParaRPr lang="fr-FR" b="1" i="0" dirty="0">
              <a:solidFill>
                <a:schemeClr val="tx1"/>
              </a:solidFill>
              <a:effectLst/>
              <a:latin typeface="Open Sans" panose="020B0604020202020204" pitchFamily="34" charset="0"/>
            </a:endParaRPr>
          </a:p>
          <a:p>
            <a:r>
              <a:rPr lang="fr-FR" b="1" i="0" dirty="0">
                <a:solidFill>
                  <a:srgbClr val="303030"/>
                </a:solidFill>
                <a:effectLst/>
                <a:latin typeface="Poppins" panose="00000500000000000000" pitchFamily="2" charset="0"/>
              </a:rPr>
              <a:t>3-Au-delà du stockage, l’un des enjeux du data </a:t>
            </a:r>
            <a:r>
              <a:rPr lang="fr-FR" b="1" i="0" dirty="0" err="1">
                <a:solidFill>
                  <a:srgbClr val="303030"/>
                </a:solidFill>
                <a:effectLst/>
                <a:latin typeface="Poppins" panose="00000500000000000000" pitchFamily="2" charset="0"/>
              </a:rPr>
              <a:t>lake</a:t>
            </a:r>
            <a:r>
              <a:rPr lang="fr-FR" b="1" i="0" dirty="0">
                <a:solidFill>
                  <a:srgbClr val="303030"/>
                </a:solidFill>
                <a:effectLst/>
                <a:latin typeface="Poppins" panose="00000500000000000000" pitchFamily="2" charset="0"/>
              </a:rPr>
              <a:t> est de pouvoir très facilement traiter et </a:t>
            </a:r>
            <a:r>
              <a:rPr lang="fr-FR" b="1" i="0" u="sng" dirty="0">
                <a:solidFill>
                  <a:schemeClr val="tx1"/>
                </a:solidFill>
                <a:effectLst/>
                <a:latin typeface="Poppins" panose="00000500000000000000" pitchFamily="2" charset="0"/>
                <a:hlinkClick r:id="rId3" tooltip="Transformer">
                  <a:extLst>
                    <a:ext uri="{A12FA001-AC4F-418D-AE19-62706E023703}">
                      <ahyp:hlinkClr xmlns:ahyp="http://schemas.microsoft.com/office/drawing/2018/hyperlinkcolor" val="tx"/>
                    </a:ext>
                  </a:extLst>
                </a:hlinkClick>
              </a:rPr>
              <a:t>transformer</a:t>
            </a:r>
            <a:r>
              <a:rPr lang="fr-FR" b="1" i="0" u="sng" dirty="0">
                <a:solidFill>
                  <a:schemeClr val="tx1"/>
                </a:solidFill>
                <a:effectLst/>
                <a:latin typeface="Poppins" panose="00000500000000000000" pitchFamily="2" charset="0"/>
              </a:rPr>
              <a:t> (flexibilité)</a:t>
            </a:r>
            <a:r>
              <a:rPr lang="fr-FR" b="1" i="0" dirty="0">
                <a:solidFill>
                  <a:srgbClr val="303030"/>
                </a:solidFill>
                <a:effectLst/>
                <a:latin typeface="Poppins" panose="00000500000000000000" pitchFamily="2" charset="0"/>
              </a:rPr>
              <a:t> l’information afin d’accélérer les cycles d’innovation, et ainsi être un support aux différentes initiatives data. </a:t>
            </a:r>
          </a:p>
          <a:p>
            <a:endParaRPr lang="fr-FR" b="1" i="0" dirty="0">
              <a:solidFill>
                <a:srgbClr val="303030"/>
              </a:solidFill>
              <a:effectLst/>
              <a:latin typeface="Poppins" panose="00000500000000000000" pitchFamily="2" charset="0"/>
            </a:endParaRPr>
          </a:p>
          <a:p>
            <a:r>
              <a:rPr lang="fr-FR" b="1" i="0" dirty="0">
                <a:solidFill>
                  <a:srgbClr val="303030"/>
                </a:solidFill>
                <a:effectLst/>
                <a:latin typeface="Poppins" panose="00000500000000000000" pitchFamily="2" charset="0"/>
                <a:cs typeface="Myanmar Text" panose="020B0502040204020203" pitchFamily="34" charset="0"/>
              </a:rPr>
              <a:t>4-Et cela est possible grâce aux outils de la plateforme </a:t>
            </a:r>
            <a:r>
              <a:rPr lang="fr-FR" b="1" i="0" dirty="0" err="1">
                <a:solidFill>
                  <a:srgbClr val="303030"/>
                </a:solidFill>
                <a:effectLst/>
                <a:latin typeface="Poppins" panose="00000500000000000000" pitchFamily="2" charset="0"/>
                <a:cs typeface="Myanmar Text" panose="020B0502040204020203" pitchFamily="34" charset="0"/>
              </a:rPr>
              <a:t>hadoop</a:t>
            </a:r>
            <a:endParaRPr lang="fr-FR" b="1" dirty="0">
              <a:solidFill>
                <a:schemeClr val="tx1"/>
              </a:solidFill>
              <a:latin typeface="Myanmar Text" panose="020B0502040204020203" pitchFamily="34" charset="0"/>
              <a:cs typeface="Myanmar Text" panose="020B0502040204020203" pitchFamily="34" charset="0"/>
            </a:endParaRPr>
          </a:p>
        </p:txBody>
      </p:sp>
      <p:sp>
        <p:nvSpPr>
          <p:cNvPr id="4" name="Espace réservé du numéro de diapositive 3"/>
          <p:cNvSpPr>
            <a:spLocks noGrp="1"/>
          </p:cNvSpPr>
          <p:nvPr>
            <p:ph type="sldNum" sz="quarter" idx="5"/>
          </p:nvPr>
        </p:nvSpPr>
        <p:spPr/>
        <p:txBody>
          <a:bodyPr/>
          <a:lstStyle/>
          <a:p>
            <a:fld id="{AF533E96-F078-4B3D-A8F4-F1AF21EBC357}" type="slidenum">
              <a:rPr lang="en-US" smtClean="0"/>
              <a:t>7</a:t>
            </a:fld>
            <a:endParaRPr lang="en-US" dirty="0"/>
          </a:p>
        </p:txBody>
      </p:sp>
    </p:spTree>
    <p:extLst>
      <p:ext uri="{BB962C8B-B14F-4D97-AF65-F5344CB8AC3E}">
        <p14:creationId xmlns:p14="http://schemas.microsoft.com/office/powerpoint/2010/main" val="1484727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i="0" dirty="0">
                <a:solidFill>
                  <a:srgbClr val="333333"/>
                </a:solidFill>
                <a:effectLst/>
                <a:latin typeface="Amazon Ember"/>
              </a:rPr>
              <a:t>1-Hadoop est une plateforme « Framework » open source, écrit en langage Java, destiné aux stockages et aux traitements  distribués des données massives de l’ordre de plusieurs pétaoctets et aide à créer des applications distribuées</a:t>
            </a:r>
            <a:r>
              <a:rPr lang="fr-FR" b="0" i="0" dirty="0">
                <a:solidFill>
                  <a:srgbClr val="333333"/>
                </a:solidFill>
                <a:effectLst/>
                <a:latin typeface="Amazon Ember"/>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0" i="0" dirty="0">
              <a:solidFill>
                <a:srgbClr val="333333"/>
              </a:solidFill>
              <a:effectLst/>
              <a:latin typeface="Amazon Embe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b="1" i="0" dirty="0">
                <a:solidFill>
                  <a:srgbClr val="333333"/>
                </a:solidFill>
                <a:effectLst/>
                <a:latin typeface="Amazon Ember"/>
              </a:rPr>
              <a:t>2-Il travaille avec différentes machines connectées entre elles , nœuds (ordinateurs qui forment un cluster) qui font des calculs en parallèle </a:t>
            </a:r>
          </a:p>
          <a:p>
            <a:r>
              <a:rPr lang="fr-FR" b="0" i="0" dirty="0">
                <a:solidFill>
                  <a:srgbClr val="333333"/>
                </a:solidFill>
                <a:effectLst/>
                <a:latin typeface="Amazon Ember"/>
              </a:rPr>
              <a:t> </a:t>
            </a:r>
          </a:p>
          <a:p>
            <a:r>
              <a:rPr lang="fr-FR" b="1" i="0" dirty="0">
                <a:solidFill>
                  <a:srgbClr val="333333"/>
                </a:solidFill>
                <a:effectLst/>
                <a:latin typeface="Amazon Ember"/>
              </a:rPr>
              <a:t>3-Il est tolérant (résistant aux pannes,) grâce à la réplication des données sur différents nœuds du cluser</a:t>
            </a:r>
          </a:p>
          <a:p>
            <a:endParaRPr lang="fr-FR" b="0" i="0" dirty="0">
              <a:solidFill>
                <a:srgbClr val="333333"/>
              </a:solidFill>
              <a:effectLst/>
              <a:latin typeface="Amazon Ember"/>
            </a:endParaRPr>
          </a:p>
          <a:p>
            <a:r>
              <a:rPr lang="fr-FR" b="1" i="0" dirty="0">
                <a:solidFill>
                  <a:srgbClr val="333333"/>
                </a:solidFill>
                <a:effectLst/>
                <a:latin typeface="Amazon Ember"/>
              </a:rPr>
              <a:t>4-Il se caractérise aussi par le stockage peu couteux</a:t>
            </a:r>
          </a:p>
          <a:p>
            <a:endParaRPr lang="fr-FR" b="0" i="0" dirty="0">
              <a:solidFill>
                <a:srgbClr val="333333"/>
              </a:solidFill>
              <a:effectLst/>
              <a:latin typeface="Amazon Embe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b="1" i="0" dirty="0">
                <a:solidFill>
                  <a:srgbClr val="333333"/>
                </a:solidFill>
                <a:effectLst/>
                <a:latin typeface="Amazon Ember"/>
              </a:rPr>
              <a:t>5-Il est composé de 3 services différents qui sont :</a:t>
            </a:r>
          </a:p>
          <a:p>
            <a:endParaRPr lang="fr-FR" b="0" i="0" dirty="0">
              <a:solidFill>
                <a:srgbClr val="333333"/>
              </a:solidFill>
              <a:effectLst/>
              <a:latin typeface="Amazon Ember"/>
            </a:endParaRPr>
          </a:p>
          <a:p>
            <a:endParaRPr lang="fr-FR" dirty="0"/>
          </a:p>
        </p:txBody>
      </p:sp>
      <p:sp>
        <p:nvSpPr>
          <p:cNvPr id="4" name="Espace réservé du numéro de diapositive 3"/>
          <p:cNvSpPr>
            <a:spLocks noGrp="1"/>
          </p:cNvSpPr>
          <p:nvPr>
            <p:ph type="sldNum" sz="quarter" idx="5"/>
          </p:nvPr>
        </p:nvSpPr>
        <p:spPr/>
        <p:txBody>
          <a:bodyPr/>
          <a:lstStyle/>
          <a:p>
            <a:fld id="{AF533E96-F078-4B3D-A8F4-F1AF21EBC357}" type="slidenum">
              <a:rPr lang="en-US" smtClean="0"/>
              <a:t>8</a:t>
            </a:fld>
            <a:endParaRPr lang="en-US" dirty="0"/>
          </a:p>
        </p:txBody>
      </p:sp>
    </p:spTree>
    <p:extLst>
      <p:ext uri="{BB962C8B-B14F-4D97-AF65-F5344CB8AC3E}">
        <p14:creationId xmlns:p14="http://schemas.microsoft.com/office/powerpoint/2010/main" val="3979796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t>Le HDFS dont le rôle est de contrôler essentiellement les fichiers :</a:t>
            </a:r>
          </a:p>
          <a:p>
            <a:endParaRPr lang="fr-FR" dirty="0"/>
          </a:p>
          <a:p>
            <a:r>
              <a:rPr lang="fr-FR" b="1" dirty="0"/>
              <a:t>Il s’occupe du stockage de ces fichiers, leurs subdivision en bloc </a:t>
            </a:r>
          </a:p>
          <a:p>
            <a:r>
              <a:rPr lang="fr-FR" b="1" dirty="0"/>
              <a:t>et leur réplication sur les différents nœuds du cluster.</a:t>
            </a:r>
          </a:p>
        </p:txBody>
      </p:sp>
      <p:sp>
        <p:nvSpPr>
          <p:cNvPr id="4" name="Espace réservé du numéro de diapositive 3"/>
          <p:cNvSpPr>
            <a:spLocks noGrp="1"/>
          </p:cNvSpPr>
          <p:nvPr>
            <p:ph type="sldNum" sz="quarter" idx="5"/>
          </p:nvPr>
        </p:nvSpPr>
        <p:spPr/>
        <p:txBody>
          <a:bodyPr/>
          <a:lstStyle/>
          <a:p>
            <a:fld id="{AF533E96-F078-4B3D-A8F4-F1AF21EBC357}" type="slidenum">
              <a:rPr lang="en-US" smtClean="0"/>
              <a:t>9</a:t>
            </a:fld>
            <a:endParaRPr lang="en-US" dirty="0"/>
          </a:p>
        </p:txBody>
      </p:sp>
    </p:spTree>
    <p:extLst>
      <p:ext uri="{BB962C8B-B14F-4D97-AF65-F5344CB8AC3E}">
        <p14:creationId xmlns:p14="http://schemas.microsoft.com/office/powerpoint/2010/main" val="38886767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7703" y="1784556"/>
            <a:ext cx="8229600" cy="1688688"/>
          </a:xfrm>
          <a:noFill/>
          <a:effectLst>
            <a:outerShdw blurRad="50800" dist="38100" dir="2700000" algn="tl" rotWithShape="0">
              <a:prstClr val="black">
                <a:alpha val="40000"/>
              </a:prstClr>
            </a:outerShdw>
          </a:effectLst>
        </p:spPr>
        <p:txBody>
          <a:bodyPr>
            <a:normAutofit/>
          </a:bodyPr>
          <a:lstStyle>
            <a:lvl1pPr algn="r">
              <a:defRPr sz="3600">
                <a:solidFill>
                  <a:srgbClr val="0070C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20328" y="3694468"/>
            <a:ext cx="8229600" cy="678426"/>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dirty="0"/>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‹N°›</a:t>
            </a:fld>
            <a:endParaRPr lang="en-US" dirty="0"/>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dirty="0"/>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dirty="0"/>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4292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1947" y="224337"/>
            <a:ext cx="8259098" cy="763526"/>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312606"/>
            <a:ext cx="8246070" cy="3465870"/>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dirty="0"/>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2106" y="406537"/>
            <a:ext cx="6283782" cy="725349"/>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89238" y="1268361"/>
            <a:ext cx="6304935" cy="342013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dirty="0"/>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dirty="0"/>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2/27/2022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‹N°›</a:t>
            </a:fld>
            <a:endParaRPr lang="en-US" dirty="0"/>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2" y="271648"/>
            <a:ext cx="8093365" cy="763525"/>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55517"/>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127914"/>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55517"/>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127914"/>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2/27/2022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82CCC60-E8CD-4174-8B1A-7DF615B22EEF}" type="slidenum">
              <a:rPr lang="en-US" smtClean="0"/>
              <a:pPr/>
              <a:t>‹N°›</a:t>
            </a:fld>
            <a:endParaRPr lang="en-US" dirty="0"/>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2/27/2022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‹N°›</a:t>
            </a:fld>
            <a:endParaRPr lang="en-US" dirty="0"/>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2/27/2022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‹N°›</a:t>
            </a:fld>
            <a:endParaRPr lang="en-US" dirty="0"/>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‹N°›</a:t>
            </a:fld>
            <a:endParaRPr lang="en-US" dirty="0"/>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2/27/2022</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‹N°›</a:t>
            </a:fld>
            <a:endParaRPr lang="en-US" dirty="0"/>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9.jpeg"/><Relationship Id="rId7" Type="http://schemas.openxmlformats.org/officeDocument/2006/relationships/diagramQuickStyle" Target="../diagrams/quickStyle6.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Layout" Target="../diagrams/layout6.xml"/><Relationship Id="rId11" Type="http://schemas.openxmlformats.org/officeDocument/2006/relationships/image" Target="../media/image12.png"/><Relationship Id="rId5" Type="http://schemas.openxmlformats.org/officeDocument/2006/relationships/diagramData" Target="../diagrams/data6.xml"/><Relationship Id="rId10" Type="http://schemas.openxmlformats.org/officeDocument/2006/relationships/image" Target="../media/image11.png"/><Relationship Id="rId4" Type="http://schemas.openxmlformats.org/officeDocument/2006/relationships/image" Target="../media/image10.jpg"/><Relationship Id="rId9" Type="http://schemas.microsoft.com/office/2007/relationships/diagramDrawing" Target="../diagrams/drawing6.xml"/></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image" Target="../media/image9.jpeg"/><Relationship Id="rId7" Type="http://schemas.openxmlformats.org/officeDocument/2006/relationships/diagramQuickStyle" Target="../diagrams/quickStyle7.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diagramLayout" Target="../diagrams/layout7.xml"/><Relationship Id="rId11" Type="http://schemas.openxmlformats.org/officeDocument/2006/relationships/image" Target="../media/image12.png"/><Relationship Id="rId5" Type="http://schemas.openxmlformats.org/officeDocument/2006/relationships/diagramData" Target="../diagrams/data7.xml"/><Relationship Id="rId10" Type="http://schemas.openxmlformats.org/officeDocument/2006/relationships/image" Target="../media/image11.png"/><Relationship Id="rId4" Type="http://schemas.openxmlformats.org/officeDocument/2006/relationships/image" Target="../media/image10.jpg"/><Relationship Id="rId9" Type="http://schemas.microsoft.com/office/2007/relationships/diagramDrawing" Target="../diagrams/drawing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9.jpeg"/><Relationship Id="rId7" Type="http://schemas.openxmlformats.org/officeDocument/2006/relationships/diagramQuickStyle" Target="../diagrams/quickStyle4.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Layout" Target="../diagrams/layout4.xml"/><Relationship Id="rId11" Type="http://schemas.openxmlformats.org/officeDocument/2006/relationships/image" Target="../media/image12.png"/><Relationship Id="rId5" Type="http://schemas.openxmlformats.org/officeDocument/2006/relationships/diagramData" Target="../diagrams/data4.xml"/><Relationship Id="rId10" Type="http://schemas.openxmlformats.org/officeDocument/2006/relationships/image" Target="../media/image11.png"/><Relationship Id="rId4" Type="http://schemas.openxmlformats.org/officeDocument/2006/relationships/image" Target="../media/image10.jpg"/><Relationship Id="rId9" Type="http://schemas.microsoft.com/office/2007/relationships/diagramDrawing" Target="../diagrams/drawing4.xml"/></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9.jpeg"/><Relationship Id="rId7" Type="http://schemas.openxmlformats.org/officeDocument/2006/relationships/diagramQuickStyle" Target="../diagrams/quickStyle5.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Layout" Target="../diagrams/layout5.xml"/><Relationship Id="rId11" Type="http://schemas.openxmlformats.org/officeDocument/2006/relationships/image" Target="../media/image12.png"/><Relationship Id="rId5" Type="http://schemas.openxmlformats.org/officeDocument/2006/relationships/diagramData" Target="../diagrams/data5.xml"/><Relationship Id="rId10" Type="http://schemas.openxmlformats.org/officeDocument/2006/relationships/image" Target="../media/image11.png"/><Relationship Id="rId4" Type="http://schemas.openxmlformats.org/officeDocument/2006/relationships/image" Target="../media/image10.jpg"/><Relationship Id="rId9" Type="http://schemas.microsoft.com/office/2007/relationships/diagramDrawing" Target="../diagrams/drawin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38834" y="1895168"/>
            <a:ext cx="4705165" cy="1309671"/>
          </a:xfrm>
        </p:spPr>
        <p:txBody>
          <a:bodyPr>
            <a:normAutofit fontScale="90000"/>
          </a:bodyPr>
          <a:lstStyle/>
          <a:p>
            <a:pPr algn="ctr"/>
            <a:br>
              <a:rPr lang="en-US" dirty="0"/>
            </a:br>
            <a:r>
              <a:rPr lang="en-US" dirty="0"/>
              <a:t>INTRODUCTION </a:t>
            </a:r>
            <a:br>
              <a:rPr lang="en-US" dirty="0"/>
            </a:br>
            <a:r>
              <a:rPr lang="en-US" dirty="0"/>
              <a:t>AU BIG DATA</a:t>
            </a:r>
            <a:br>
              <a:rPr lang="en-US" dirty="0"/>
            </a:br>
            <a:endParaRPr lang="en-US" dirty="0"/>
          </a:p>
        </p:txBody>
      </p:sp>
      <p:sp>
        <p:nvSpPr>
          <p:cNvPr id="3" name="Subtitle 2"/>
          <p:cNvSpPr>
            <a:spLocks noGrp="1"/>
          </p:cNvSpPr>
          <p:nvPr>
            <p:ph type="subTitle" idx="1"/>
          </p:nvPr>
        </p:nvSpPr>
        <p:spPr>
          <a:xfrm>
            <a:off x="464575" y="3753458"/>
            <a:ext cx="8192728" cy="730043"/>
          </a:xfrm>
        </p:spPr>
        <p:txBody>
          <a:bodyPr/>
          <a:lstStyle/>
          <a:p>
            <a:r>
              <a:rPr lang="en-US" dirty="0" err="1"/>
              <a:t>Salim.s</a:t>
            </a:r>
            <a:endParaRPr lang="en-US" dirty="0"/>
          </a:p>
        </p:txBody>
      </p:sp>
      <p:pic>
        <p:nvPicPr>
          <p:cNvPr id="6" name="Image 5">
            <a:extLst>
              <a:ext uri="{FF2B5EF4-FFF2-40B4-BE49-F238E27FC236}">
                <a16:creationId xmlns:a16="http://schemas.microsoft.com/office/drawing/2014/main" id="{9D2F8BC1-68DA-4512-BF3D-6626284A0C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66964" y="0"/>
            <a:ext cx="2169460" cy="1008875"/>
          </a:xfrm>
          <a:prstGeom prst="rect">
            <a:avLst/>
          </a:prstGeom>
        </p:spPr>
      </p:pic>
      <p:sp>
        <p:nvSpPr>
          <p:cNvPr id="5" name="Subtitle 2">
            <a:extLst>
              <a:ext uri="{FF2B5EF4-FFF2-40B4-BE49-F238E27FC236}">
                <a16:creationId xmlns:a16="http://schemas.microsoft.com/office/drawing/2014/main" id="{EA860031-8323-44A9-934A-C52C5E8FC989}"/>
              </a:ext>
            </a:extLst>
          </p:cNvPr>
          <p:cNvSpPr txBox="1">
            <a:spLocks/>
          </p:cNvSpPr>
          <p:nvPr/>
        </p:nvSpPr>
        <p:spPr>
          <a:xfrm>
            <a:off x="486697" y="4413457"/>
            <a:ext cx="8192728" cy="730043"/>
          </a:xfrm>
          <a:prstGeom prst="rect">
            <a:avLst/>
          </a:prstGeom>
        </p:spPr>
        <p:txBody>
          <a:bodyPr vert="horz" lIns="91440" tIns="45720" rIns="91440" bIns="45720" rtlCol="0">
            <a:normAutofit/>
          </a:bodyPr>
          <a:lstStyle>
            <a:lvl1pPr marL="0" indent="0" algn="r" defTabSz="914400" rtl="0" eaLnBrk="1" latinLnBrk="0" hangingPunct="1">
              <a:spcBef>
                <a:spcPct val="20000"/>
              </a:spcBef>
              <a:buFont typeface="Arial" pitchFamily="34" charset="0"/>
              <a:buNone/>
              <a:defRPr sz="2800" b="0" i="0" kern="1200">
                <a:solidFill>
                  <a:schemeClr val="bg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200" dirty="0"/>
              <a:t>28/02/2022</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fr-FR" dirty="0"/>
              <a:t>IV. Outils du Big-Data</a:t>
            </a:r>
            <a:endParaRPr lang="en-US" dirty="0"/>
          </a:p>
        </p:txBody>
      </p:sp>
      <p:pic>
        <p:nvPicPr>
          <p:cNvPr id="9" name="Image 8">
            <a:extLst>
              <a:ext uri="{FF2B5EF4-FFF2-40B4-BE49-F238E27FC236}">
                <a16:creationId xmlns:a16="http://schemas.microsoft.com/office/drawing/2014/main" id="{41C3B626-9724-4502-8B05-E5AFB2E2B8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46800" y="1213166"/>
            <a:ext cx="2137354" cy="725349"/>
          </a:xfrm>
          <a:prstGeom prst="rect">
            <a:avLst/>
          </a:prstGeom>
          <a:ln>
            <a:solidFill>
              <a:schemeClr val="bg1"/>
            </a:solidFill>
          </a:ln>
        </p:spPr>
      </p:pic>
      <p:pic>
        <p:nvPicPr>
          <p:cNvPr id="13" name="Image 12">
            <a:extLst>
              <a:ext uri="{FF2B5EF4-FFF2-40B4-BE49-F238E27FC236}">
                <a16:creationId xmlns:a16="http://schemas.microsoft.com/office/drawing/2014/main" id="{CDA4242F-F4A1-49E1-930C-CD82633ECF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8154" y="4064000"/>
            <a:ext cx="1774246" cy="767258"/>
          </a:xfrm>
          <a:prstGeom prst="rect">
            <a:avLst/>
          </a:prstGeom>
        </p:spPr>
      </p:pic>
      <p:graphicFrame>
        <p:nvGraphicFramePr>
          <p:cNvPr id="14" name="Diagramme 13">
            <a:extLst>
              <a:ext uri="{FF2B5EF4-FFF2-40B4-BE49-F238E27FC236}">
                <a16:creationId xmlns:a16="http://schemas.microsoft.com/office/drawing/2014/main" id="{50B5F3B0-BCF7-46FB-AE12-1F45384DA168}"/>
              </a:ext>
            </a:extLst>
          </p:cNvPr>
          <p:cNvGraphicFramePr/>
          <p:nvPr/>
        </p:nvGraphicFramePr>
        <p:xfrm>
          <a:off x="2188154" y="1131886"/>
          <a:ext cx="6096000" cy="321659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16" name="Image 15">
            <a:extLst>
              <a:ext uri="{FF2B5EF4-FFF2-40B4-BE49-F238E27FC236}">
                <a16:creationId xmlns:a16="http://schemas.microsoft.com/office/drawing/2014/main" id="{118DC31A-2A50-413A-B94B-DD2D0AEC8C6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01159" y="3944232"/>
            <a:ext cx="1845641" cy="1006793"/>
          </a:xfrm>
          <a:prstGeom prst="rect">
            <a:avLst/>
          </a:prstGeom>
        </p:spPr>
      </p:pic>
      <p:pic>
        <p:nvPicPr>
          <p:cNvPr id="20" name="Image 19">
            <a:extLst>
              <a:ext uri="{FF2B5EF4-FFF2-40B4-BE49-F238E27FC236}">
                <a16:creationId xmlns:a16="http://schemas.microsoft.com/office/drawing/2014/main" id="{95955BBB-4267-47AF-9EF1-DCFED6CDBA0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516038" y="4063999"/>
            <a:ext cx="1845642" cy="725349"/>
          </a:xfrm>
          <a:prstGeom prst="rect">
            <a:avLst/>
          </a:prstGeom>
        </p:spPr>
      </p:pic>
      <p:sp>
        <p:nvSpPr>
          <p:cNvPr id="2" name="ZoneTexte 1">
            <a:extLst>
              <a:ext uri="{FF2B5EF4-FFF2-40B4-BE49-F238E27FC236}">
                <a16:creationId xmlns:a16="http://schemas.microsoft.com/office/drawing/2014/main" id="{141CDB60-5653-4F97-A86E-80D8BBFB3003}"/>
              </a:ext>
            </a:extLst>
          </p:cNvPr>
          <p:cNvSpPr txBox="1"/>
          <p:nvPr/>
        </p:nvSpPr>
        <p:spPr>
          <a:xfrm>
            <a:off x="6285053" y="1041722"/>
            <a:ext cx="2594787" cy="3693319"/>
          </a:xfrm>
          <a:prstGeom prst="rect">
            <a:avLst/>
          </a:prstGeom>
          <a:solidFill>
            <a:schemeClr val="bg1"/>
          </a:solidFill>
        </p:spPr>
        <p:txBody>
          <a:bodyPr wrap="square" rtlCol="0">
            <a:spAutoFit/>
          </a:bodyPr>
          <a:lstStyle/>
          <a:p>
            <a:r>
              <a:rPr lang="fr-FR" b="1" u="sng" dirty="0">
                <a:solidFill>
                  <a:srgbClr val="002060"/>
                </a:solidFill>
              </a:rPr>
              <a:t>MAP-REDUCE:</a:t>
            </a:r>
          </a:p>
          <a:p>
            <a:endParaRPr lang="fr-FR" dirty="0">
              <a:solidFill>
                <a:srgbClr val="002060"/>
              </a:solidFill>
            </a:endParaRPr>
          </a:p>
          <a:p>
            <a:endParaRPr lang="fr-FR" dirty="0">
              <a:solidFill>
                <a:srgbClr val="002060"/>
              </a:solidFill>
            </a:endParaRPr>
          </a:p>
          <a:p>
            <a:pPr marL="285750" indent="-285750">
              <a:buFont typeface="Arial" panose="020B0604020202020204" pitchFamily="34" charset="0"/>
              <a:buChar char="•"/>
            </a:pPr>
            <a:r>
              <a:rPr lang="fr-FR" dirty="0">
                <a:solidFill>
                  <a:srgbClr val="002060"/>
                </a:solidFill>
              </a:rPr>
              <a:t>MAP : (clé, valeur)</a:t>
            </a:r>
          </a:p>
          <a:p>
            <a:pPr marL="285750" indent="-285750">
              <a:buFont typeface="Arial" panose="020B0604020202020204" pitchFamily="34" charset="0"/>
              <a:buChar char="•"/>
            </a:pPr>
            <a:endParaRPr lang="fr-FR" dirty="0">
              <a:solidFill>
                <a:srgbClr val="002060"/>
              </a:solidFill>
            </a:endParaRPr>
          </a:p>
          <a:p>
            <a:pPr marL="285750" indent="-285750">
              <a:buFont typeface="Arial" panose="020B0604020202020204" pitchFamily="34" charset="0"/>
              <a:buChar char="•"/>
            </a:pPr>
            <a:endParaRPr lang="fr-FR" dirty="0">
              <a:solidFill>
                <a:srgbClr val="002060"/>
              </a:solidFill>
            </a:endParaRPr>
          </a:p>
          <a:p>
            <a:pPr marL="285750" indent="-285750">
              <a:buFont typeface="Arial" panose="020B0604020202020204" pitchFamily="34" charset="0"/>
              <a:buChar char="•"/>
            </a:pPr>
            <a:r>
              <a:rPr lang="fr-FR" dirty="0">
                <a:solidFill>
                  <a:srgbClr val="002060"/>
                </a:solidFill>
              </a:rPr>
              <a:t>REDUCE : traitement des valeurs de chaque clé.</a:t>
            </a:r>
          </a:p>
          <a:p>
            <a:endParaRPr lang="fr-FR" dirty="0">
              <a:solidFill>
                <a:srgbClr val="002060"/>
              </a:solidFill>
            </a:endParaRPr>
          </a:p>
          <a:p>
            <a:endParaRPr lang="fr-FR" dirty="0">
              <a:solidFill>
                <a:srgbClr val="002060"/>
              </a:solidFill>
            </a:endParaRPr>
          </a:p>
          <a:p>
            <a:endParaRPr lang="fr-FR" dirty="0">
              <a:solidFill>
                <a:srgbClr val="002060"/>
              </a:solidFill>
            </a:endParaRPr>
          </a:p>
          <a:p>
            <a:pPr marL="285750" indent="-285750">
              <a:buFont typeface="Arial" panose="020B0604020202020204" pitchFamily="34" charset="0"/>
              <a:buChar char="•"/>
            </a:pPr>
            <a:endParaRPr lang="fr-FR" dirty="0">
              <a:solidFill>
                <a:srgbClr val="002060"/>
              </a:solidFill>
            </a:endParaRPr>
          </a:p>
        </p:txBody>
      </p:sp>
    </p:spTree>
    <p:extLst>
      <p:ext uri="{BB962C8B-B14F-4D97-AF65-F5344CB8AC3E}">
        <p14:creationId xmlns:p14="http://schemas.microsoft.com/office/powerpoint/2010/main" val="2029228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fr-FR" dirty="0"/>
              <a:t>IV. Outils du Big-Data</a:t>
            </a:r>
            <a:endParaRPr lang="en-US" dirty="0"/>
          </a:p>
        </p:txBody>
      </p:sp>
      <p:pic>
        <p:nvPicPr>
          <p:cNvPr id="9" name="Image 8">
            <a:extLst>
              <a:ext uri="{FF2B5EF4-FFF2-40B4-BE49-F238E27FC236}">
                <a16:creationId xmlns:a16="http://schemas.microsoft.com/office/drawing/2014/main" id="{41C3B626-9724-4502-8B05-E5AFB2E2B8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46800" y="1213166"/>
            <a:ext cx="2137354" cy="725349"/>
          </a:xfrm>
          <a:prstGeom prst="rect">
            <a:avLst/>
          </a:prstGeom>
          <a:ln>
            <a:solidFill>
              <a:schemeClr val="bg1"/>
            </a:solidFill>
          </a:ln>
        </p:spPr>
      </p:pic>
      <p:pic>
        <p:nvPicPr>
          <p:cNvPr id="13" name="Image 12">
            <a:extLst>
              <a:ext uri="{FF2B5EF4-FFF2-40B4-BE49-F238E27FC236}">
                <a16:creationId xmlns:a16="http://schemas.microsoft.com/office/drawing/2014/main" id="{CDA4242F-F4A1-49E1-930C-CD82633ECF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8154" y="4064000"/>
            <a:ext cx="1774246" cy="767258"/>
          </a:xfrm>
          <a:prstGeom prst="rect">
            <a:avLst/>
          </a:prstGeom>
        </p:spPr>
      </p:pic>
      <p:graphicFrame>
        <p:nvGraphicFramePr>
          <p:cNvPr id="14" name="Diagramme 13">
            <a:extLst>
              <a:ext uri="{FF2B5EF4-FFF2-40B4-BE49-F238E27FC236}">
                <a16:creationId xmlns:a16="http://schemas.microsoft.com/office/drawing/2014/main" id="{50B5F3B0-BCF7-46FB-AE12-1F45384DA168}"/>
              </a:ext>
            </a:extLst>
          </p:cNvPr>
          <p:cNvGraphicFramePr/>
          <p:nvPr/>
        </p:nvGraphicFramePr>
        <p:xfrm>
          <a:off x="2188154" y="1131886"/>
          <a:ext cx="6096000" cy="321659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16" name="Image 15">
            <a:extLst>
              <a:ext uri="{FF2B5EF4-FFF2-40B4-BE49-F238E27FC236}">
                <a16:creationId xmlns:a16="http://schemas.microsoft.com/office/drawing/2014/main" id="{118DC31A-2A50-413A-B94B-DD2D0AEC8C6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01159" y="3944232"/>
            <a:ext cx="1845641" cy="1006793"/>
          </a:xfrm>
          <a:prstGeom prst="rect">
            <a:avLst/>
          </a:prstGeom>
        </p:spPr>
      </p:pic>
      <p:pic>
        <p:nvPicPr>
          <p:cNvPr id="20" name="Image 19">
            <a:extLst>
              <a:ext uri="{FF2B5EF4-FFF2-40B4-BE49-F238E27FC236}">
                <a16:creationId xmlns:a16="http://schemas.microsoft.com/office/drawing/2014/main" id="{95955BBB-4267-47AF-9EF1-DCFED6CDBA0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516038" y="4063999"/>
            <a:ext cx="1845642" cy="725349"/>
          </a:xfrm>
          <a:prstGeom prst="rect">
            <a:avLst/>
          </a:prstGeom>
        </p:spPr>
      </p:pic>
    </p:spTree>
    <p:extLst>
      <p:ext uri="{BB962C8B-B14F-4D97-AF65-F5344CB8AC3E}">
        <p14:creationId xmlns:p14="http://schemas.microsoft.com/office/powerpoint/2010/main" val="57094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fr-FR" dirty="0"/>
              <a:t>V. Les résultats &amp; défis du Big-Data</a:t>
            </a:r>
          </a:p>
        </p:txBody>
      </p:sp>
      <p:sp>
        <p:nvSpPr>
          <p:cNvPr id="3" name="ZoneTexte 2">
            <a:extLst>
              <a:ext uri="{FF2B5EF4-FFF2-40B4-BE49-F238E27FC236}">
                <a16:creationId xmlns:a16="http://schemas.microsoft.com/office/drawing/2014/main" id="{B1681696-A170-4E30-8749-691A7AB7B623}"/>
              </a:ext>
            </a:extLst>
          </p:cNvPr>
          <p:cNvSpPr txBox="1"/>
          <p:nvPr/>
        </p:nvSpPr>
        <p:spPr>
          <a:xfrm>
            <a:off x="2083982" y="1360972"/>
            <a:ext cx="6762307" cy="3416320"/>
          </a:xfrm>
          <a:prstGeom prst="rect">
            <a:avLst/>
          </a:prstGeom>
          <a:noFill/>
        </p:spPr>
        <p:txBody>
          <a:bodyPr wrap="square" rtlCol="0">
            <a:spAutoFit/>
          </a:bodyPr>
          <a:lstStyle/>
          <a:p>
            <a:pPr marL="285750" indent="-285750">
              <a:buFont typeface="Arial" panose="020B0604020202020204" pitchFamily="34" charset="0"/>
              <a:buChar char="•"/>
            </a:pPr>
            <a:r>
              <a:rPr lang="fr-FR" i="0" dirty="0">
                <a:solidFill>
                  <a:srgbClr val="002060"/>
                </a:solidFill>
                <a:effectLst/>
                <a:latin typeface="Roboto" panose="020B0604020202020204" pitchFamily="2" charset="0"/>
              </a:rPr>
              <a:t>Réduire les coûts des entreprises</a:t>
            </a:r>
          </a:p>
          <a:p>
            <a:pPr marL="285750" indent="-285750">
              <a:buFont typeface="Arial" panose="020B0604020202020204" pitchFamily="34" charset="0"/>
              <a:buChar char="•"/>
            </a:pPr>
            <a:endParaRPr lang="fr-FR" i="0" dirty="0">
              <a:solidFill>
                <a:srgbClr val="002060"/>
              </a:solidFill>
              <a:effectLst/>
              <a:latin typeface="Roboto" panose="020B0604020202020204" pitchFamily="2" charset="0"/>
            </a:endParaRPr>
          </a:p>
          <a:p>
            <a:pPr marL="285750" indent="-285750">
              <a:buFont typeface="Arial" panose="020B0604020202020204" pitchFamily="34" charset="0"/>
              <a:buChar char="•"/>
            </a:pPr>
            <a:r>
              <a:rPr lang="fr-FR" dirty="0">
                <a:solidFill>
                  <a:srgbClr val="002060"/>
                </a:solidFill>
                <a:latin typeface="Roboto" panose="020B0604020202020204" pitchFamily="2" charset="0"/>
              </a:rPr>
              <a:t>Augmentation de la productivité</a:t>
            </a:r>
          </a:p>
          <a:p>
            <a:pPr marL="285750" indent="-285750">
              <a:buFont typeface="Arial" panose="020B0604020202020204" pitchFamily="34" charset="0"/>
              <a:buChar char="•"/>
            </a:pPr>
            <a:endParaRPr lang="fr-FR" dirty="0">
              <a:solidFill>
                <a:srgbClr val="002060"/>
              </a:solidFill>
              <a:latin typeface="Roboto" panose="020B0604020202020204" pitchFamily="2" charset="0"/>
            </a:endParaRPr>
          </a:p>
          <a:p>
            <a:pPr marL="285750" indent="-285750">
              <a:buFont typeface="Arial" panose="020B0604020202020204" pitchFamily="34" charset="0"/>
              <a:buChar char="•"/>
            </a:pPr>
            <a:r>
              <a:rPr lang="fr-FR" dirty="0">
                <a:solidFill>
                  <a:srgbClr val="002060"/>
                </a:solidFill>
                <a:latin typeface="Roboto" panose="020B0604020202020204" pitchFamily="2" charset="0"/>
              </a:rPr>
              <a:t>Mettre en place des prix compétitifs</a:t>
            </a:r>
          </a:p>
          <a:p>
            <a:pPr marL="285750" indent="-285750">
              <a:buFont typeface="Arial" panose="020B0604020202020204" pitchFamily="34" charset="0"/>
              <a:buChar char="•"/>
            </a:pPr>
            <a:endParaRPr lang="fr-FR" dirty="0">
              <a:solidFill>
                <a:srgbClr val="002060"/>
              </a:solidFill>
              <a:latin typeface="Roboto" panose="020B0604020202020204" pitchFamily="2" charset="0"/>
            </a:endParaRPr>
          </a:p>
          <a:p>
            <a:pPr marL="285750" indent="-285750">
              <a:buFont typeface="Arial" panose="020B0604020202020204" pitchFamily="34" charset="0"/>
              <a:buChar char="•"/>
            </a:pPr>
            <a:r>
              <a:rPr lang="fr-FR" dirty="0">
                <a:solidFill>
                  <a:srgbClr val="002060"/>
                </a:solidFill>
                <a:latin typeface="Roboto" panose="020B0604020202020204" pitchFamily="2" charset="0"/>
              </a:rPr>
              <a:t>Stockage des données pour des stratégies de vente</a:t>
            </a:r>
          </a:p>
          <a:p>
            <a:pPr marL="285750" indent="-285750">
              <a:buFont typeface="Arial" panose="020B0604020202020204" pitchFamily="34" charset="0"/>
              <a:buChar char="•"/>
            </a:pPr>
            <a:endParaRPr lang="fr-FR" dirty="0">
              <a:solidFill>
                <a:srgbClr val="002060"/>
              </a:solidFill>
              <a:latin typeface="Roboto" panose="020B0604020202020204" pitchFamily="2" charset="0"/>
            </a:endParaRPr>
          </a:p>
          <a:p>
            <a:pPr marL="285750" indent="-285750">
              <a:buFont typeface="Arial" panose="020B0604020202020204" pitchFamily="34" charset="0"/>
              <a:buChar char="•"/>
            </a:pPr>
            <a:r>
              <a:rPr lang="fr-FR" dirty="0">
                <a:solidFill>
                  <a:srgbClr val="002060"/>
                </a:solidFill>
                <a:latin typeface="Roboto" panose="020B0604020202020204" pitchFamily="2" charset="0"/>
              </a:rPr>
              <a:t>Fidélisation des marques</a:t>
            </a:r>
          </a:p>
          <a:p>
            <a:pPr marL="285750" indent="-285750">
              <a:buFont typeface="Arial" panose="020B0604020202020204" pitchFamily="34" charset="0"/>
              <a:buChar char="•"/>
            </a:pPr>
            <a:endParaRPr lang="fr-FR" dirty="0">
              <a:solidFill>
                <a:srgbClr val="002060"/>
              </a:solidFill>
              <a:latin typeface="Roboto" panose="020B0604020202020204" pitchFamily="2" charset="0"/>
            </a:endParaRPr>
          </a:p>
          <a:p>
            <a:pPr marL="285750" indent="-285750">
              <a:buFont typeface="Arial" panose="020B0604020202020204" pitchFamily="34" charset="0"/>
              <a:buChar char="•"/>
            </a:pPr>
            <a:r>
              <a:rPr lang="fr-FR" dirty="0">
                <a:solidFill>
                  <a:srgbClr val="002060"/>
                </a:solidFill>
                <a:latin typeface="Roboto" panose="020B0604020202020204" pitchFamily="2" charset="0"/>
              </a:rPr>
              <a:t>Aider les entreprises dans les phases de recrutement</a:t>
            </a:r>
          </a:p>
          <a:p>
            <a:pPr marL="285750" indent="-285750">
              <a:buFont typeface="Arial" panose="020B0604020202020204" pitchFamily="34" charset="0"/>
              <a:buChar char="•"/>
            </a:pPr>
            <a:endParaRPr lang="fr-FR" dirty="0">
              <a:solidFill>
                <a:srgbClr val="002060"/>
              </a:solidFill>
            </a:endParaRPr>
          </a:p>
        </p:txBody>
      </p:sp>
    </p:spTree>
    <p:extLst>
      <p:ext uri="{BB962C8B-B14F-4D97-AF65-F5344CB8AC3E}">
        <p14:creationId xmlns:p14="http://schemas.microsoft.com/office/powerpoint/2010/main" val="233649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fr-FR" dirty="0"/>
              <a:t>V. Les résultats &amp; défis du Big-Data</a:t>
            </a:r>
          </a:p>
        </p:txBody>
      </p:sp>
      <p:sp>
        <p:nvSpPr>
          <p:cNvPr id="3" name="ZoneTexte 2">
            <a:extLst>
              <a:ext uri="{FF2B5EF4-FFF2-40B4-BE49-F238E27FC236}">
                <a16:creationId xmlns:a16="http://schemas.microsoft.com/office/drawing/2014/main" id="{B1681696-A170-4E30-8749-691A7AB7B623}"/>
              </a:ext>
            </a:extLst>
          </p:cNvPr>
          <p:cNvSpPr txBox="1"/>
          <p:nvPr/>
        </p:nvSpPr>
        <p:spPr>
          <a:xfrm>
            <a:off x="2152843" y="2062721"/>
            <a:ext cx="6762307" cy="2308324"/>
          </a:xfrm>
          <a:prstGeom prst="rect">
            <a:avLst/>
          </a:prstGeom>
          <a:noFill/>
        </p:spPr>
        <p:txBody>
          <a:bodyPr wrap="square" rtlCol="0">
            <a:spAutoFit/>
          </a:bodyPr>
          <a:lstStyle/>
          <a:p>
            <a:pPr marL="285750" indent="-285750">
              <a:buFont typeface="Arial" panose="020B0604020202020204" pitchFamily="34" charset="0"/>
              <a:buChar char="•"/>
            </a:pPr>
            <a:r>
              <a:rPr lang="fr-FR" i="0" dirty="0">
                <a:solidFill>
                  <a:srgbClr val="002060"/>
                </a:solidFill>
                <a:effectLst/>
                <a:latin typeface="Roboto" panose="020B0604020202020204" pitchFamily="2" charset="0"/>
              </a:rPr>
              <a:t>Manque de compétences</a:t>
            </a:r>
          </a:p>
          <a:p>
            <a:pPr marL="285750" indent="-285750">
              <a:buFont typeface="Arial" panose="020B0604020202020204" pitchFamily="34" charset="0"/>
              <a:buChar char="•"/>
            </a:pPr>
            <a:endParaRPr lang="fr-FR" i="0" dirty="0">
              <a:solidFill>
                <a:srgbClr val="002060"/>
              </a:solidFill>
              <a:effectLst/>
              <a:latin typeface="Roboto" panose="020B0604020202020204" pitchFamily="2" charset="0"/>
            </a:endParaRPr>
          </a:p>
          <a:p>
            <a:pPr marL="285750" indent="-285750">
              <a:buFont typeface="Arial" panose="020B0604020202020204" pitchFamily="34" charset="0"/>
              <a:buChar char="•"/>
            </a:pPr>
            <a:r>
              <a:rPr lang="fr-FR" dirty="0">
                <a:solidFill>
                  <a:srgbClr val="002060"/>
                </a:solidFill>
                <a:latin typeface="Roboto" panose="020B0604020202020204" pitchFamily="2" charset="0"/>
              </a:rPr>
              <a:t>Les coûts &amp; l’imprévisibilité des données</a:t>
            </a:r>
          </a:p>
          <a:p>
            <a:pPr marL="285750" indent="-285750">
              <a:buFont typeface="Arial" panose="020B0604020202020204" pitchFamily="34" charset="0"/>
              <a:buChar char="•"/>
            </a:pPr>
            <a:endParaRPr lang="fr-FR" dirty="0">
              <a:solidFill>
                <a:srgbClr val="002060"/>
              </a:solidFill>
              <a:latin typeface="Roboto" panose="020B0604020202020204" pitchFamily="2" charset="0"/>
            </a:endParaRPr>
          </a:p>
          <a:p>
            <a:pPr marL="285750" indent="-285750">
              <a:buFont typeface="Arial" panose="020B0604020202020204" pitchFamily="34" charset="0"/>
              <a:buChar char="•"/>
            </a:pPr>
            <a:r>
              <a:rPr lang="fr-FR" dirty="0">
                <a:solidFill>
                  <a:srgbClr val="002060"/>
                </a:solidFill>
                <a:latin typeface="Roboto" panose="020B0604020202020204" pitchFamily="2" charset="0"/>
              </a:rPr>
              <a:t>Sécurité des données</a:t>
            </a:r>
          </a:p>
          <a:p>
            <a:pPr marL="285750" indent="-285750">
              <a:buFont typeface="Arial" panose="020B0604020202020204" pitchFamily="34" charset="0"/>
              <a:buChar char="•"/>
            </a:pPr>
            <a:endParaRPr lang="fr-FR" dirty="0">
              <a:solidFill>
                <a:srgbClr val="002060"/>
              </a:solidFill>
              <a:latin typeface="Roboto" panose="020B0604020202020204" pitchFamily="2" charset="0"/>
            </a:endParaRPr>
          </a:p>
          <a:p>
            <a:pPr marL="285750" indent="-285750">
              <a:buFont typeface="Arial" panose="020B0604020202020204" pitchFamily="34" charset="0"/>
              <a:buChar char="•"/>
            </a:pPr>
            <a:r>
              <a:rPr lang="fr-FR" dirty="0">
                <a:solidFill>
                  <a:srgbClr val="002060"/>
                </a:solidFill>
                <a:latin typeface="Roboto" panose="020B0604020202020204" pitchFamily="2" charset="0"/>
              </a:rPr>
              <a:t>Création d’une analyse de rentabilité</a:t>
            </a:r>
          </a:p>
          <a:p>
            <a:pPr marL="285750" indent="-285750">
              <a:buFont typeface="Arial" panose="020B0604020202020204" pitchFamily="34" charset="0"/>
              <a:buChar char="•"/>
            </a:pPr>
            <a:endParaRPr lang="fr-FR" dirty="0">
              <a:solidFill>
                <a:srgbClr val="002060"/>
              </a:solidFill>
            </a:endParaRPr>
          </a:p>
        </p:txBody>
      </p:sp>
    </p:spTree>
    <p:extLst>
      <p:ext uri="{BB962C8B-B14F-4D97-AF65-F5344CB8AC3E}">
        <p14:creationId xmlns:p14="http://schemas.microsoft.com/office/powerpoint/2010/main" val="148682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2EACE2C-F0BB-4B26-BDA0-E1B66FC049A7}"/>
              </a:ext>
            </a:extLst>
          </p:cNvPr>
          <p:cNvSpPr txBox="1"/>
          <p:nvPr/>
        </p:nvSpPr>
        <p:spPr>
          <a:xfrm>
            <a:off x="4322618" y="1971585"/>
            <a:ext cx="4821382" cy="1200329"/>
          </a:xfrm>
          <a:prstGeom prst="rect">
            <a:avLst/>
          </a:prstGeom>
          <a:noFill/>
        </p:spPr>
        <p:txBody>
          <a:bodyPr wrap="square" rtlCol="0" anchor="ctr">
            <a:spAutoFit/>
          </a:bodyPr>
          <a:lstStyle/>
          <a:p>
            <a:pPr algn="ctr"/>
            <a:r>
              <a:rPr lang="en-US" altLang="ko-KR" sz="3600" b="1" dirty="0">
                <a:solidFill>
                  <a:schemeClr val="bg1"/>
                </a:solidFill>
                <a:latin typeface="+mj-lt"/>
                <a:cs typeface="Arial" pitchFamily="34" charset="0"/>
              </a:rPr>
              <a:t>MERCI DE VOTRE ATTENTION</a:t>
            </a:r>
            <a:endParaRPr lang="ko-KR" altLang="en-US" sz="3600" b="1" dirty="0">
              <a:solidFill>
                <a:schemeClr val="bg1"/>
              </a:solidFill>
              <a:latin typeface="+mj-lt"/>
              <a:cs typeface="Arial" pitchFamily="34" charset="0"/>
            </a:endParaRPr>
          </a:p>
        </p:txBody>
      </p:sp>
      <p:pic>
        <p:nvPicPr>
          <p:cNvPr id="4" name="Image 3">
            <a:extLst>
              <a:ext uri="{FF2B5EF4-FFF2-40B4-BE49-F238E27FC236}">
                <a16:creationId xmlns:a16="http://schemas.microsoft.com/office/drawing/2014/main" id="{D3E05A74-FA46-4117-8DD8-00CD4C691F26}"/>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bright="76000" contrast="62000"/>
                    </a14:imgEffect>
                  </a14:imgLayer>
                </a14:imgProps>
              </a:ext>
              <a:ext uri="{28A0092B-C50C-407E-A947-70E740481C1C}">
                <a14:useLocalDpi xmlns:a14="http://schemas.microsoft.com/office/drawing/2010/main" val="0"/>
              </a:ext>
            </a:extLst>
          </a:blip>
          <a:stretch>
            <a:fillRect/>
          </a:stretch>
        </p:blipFill>
        <p:spPr>
          <a:xfrm>
            <a:off x="6866964" y="0"/>
            <a:ext cx="2169460" cy="1008875"/>
          </a:xfrm>
          <a:prstGeom prst="rect">
            <a:avLst/>
          </a:prstGeom>
          <a:effectLst>
            <a:softEdge rad="0"/>
          </a:effectLst>
        </p:spPr>
      </p:pic>
    </p:spTree>
    <p:extLst>
      <p:ext uri="{BB962C8B-B14F-4D97-AF65-F5344CB8AC3E}">
        <p14:creationId xmlns:p14="http://schemas.microsoft.com/office/powerpoint/2010/main" val="1769525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SOMMAIRE</a:t>
            </a:r>
          </a:p>
        </p:txBody>
      </p:sp>
      <p:sp>
        <p:nvSpPr>
          <p:cNvPr id="3" name="Content Placeholder 2"/>
          <p:cNvSpPr>
            <a:spLocks noGrp="1"/>
          </p:cNvSpPr>
          <p:nvPr>
            <p:ph idx="1"/>
          </p:nvPr>
        </p:nvSpPr>
        <p:spPr/>
        <p:txBody>
          <a:bodyPr/>
          <a:lstStyle/>
          <a:p>
            <a:endParaRPr lang="fr-FR" dirty="0"/>
          </a:p>
          <a:p>
            <a:r>
              <a:rPr lang="fr-FR" dirty="0"/>
              <a:t>I. Définition</a:t>
            </a:r>
            <a:r>
              <a:rPr lang="en-US" dirty="0"/>
              <a:t>  du Big-Data</a:t>
            </a:r>
          </a:p>
          <a:p>
            <a:r>
              <a:rPr lang="fr-FR" dirty="0"/>
              <a:t>II. Pourquoi le Big-Data ?</a:t>
            </a:r>
          </a:p>
          <a:p>
            <a:r>
              <a:rPr lang="en-US" dirty="0"/>
              <a:t>III. Comment </a:t>
            </a:r>
            <a:r>
              <a:rPr lang="en-US" dirty="0" err="1"/>
              <a:t>fonctionne</a:t>
            </a:r>
            <a:r>
              <a:rPr lang="en-US" dirty="0"/>
              <a:t> le Big-Data ?</a:t>
            </a:r>
          </a:p>
          <a:p>
            <a:r>
              <a:rPr lang="fr-FR" dirty="0"/>
              <a:t>IV. Outils du Big-Data</a:t>
            </a:r>
          </a:p>
          <a:p>
            <a:r>
              <a:rPr lang="fr-FR" dirty="0"/>
              <a:t>V. Les résultats &amp; défis du Big-Data</a:t>
            </a:r>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fr-FR" dirty="0"/>
              <a:t>I. Définition</a:t>
            </a:r>
            <a:r>
              <a:rPr lang="en-US" dirty="0"/>
              <a:t> du Big-Data</a:t>
            </a:r>
          </a:p>
        </p:txBody>
      </p:sp>
      <p:graphicFrame>
        <p:nvGraphicFramePr>
          <p:cNvPr id="8" name="Diagramme 7">
            <a:extLst>
              <a:ext uri="{FF2B5EF4-FFF2-40B4-BE49-F238E27FC236}">
                <a16:creationId xmlns:a16="http://schemas.microsoft.com/office/drawing/2014/main" id="{2D13C758-CA0F-46BB-B43E-FCD3466AF97A}"/>
              </a:ext>
            </a:extLst>
          </p:cNvPr>
          <p:cNvGraphicFramePr/>
          <p:nvPr>
            <p:extLst>
              <p:ext uri="{D42A27DB-BD31-4B8C-83A1-F6EECF244321}">
                <p14:modId xmlns:p14="http://schemas.microsoft.com/office/powerpoint/2010/main" val="865100764"/>
              </p:ext>
            </p:extLst>
          </p:nvPr>
        </p:nvGraphicFramePr>
        <p:xfrm>
          <a:off x="1970843" y="932154"/>
          <a:ext cx="6809173" cy="40444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Rounded Rectangle 7">
            <a:extLst>
              <a:ext uri="{FF2B5EF4-FFF2-40B4-BE49-F238E27FC236}">
                <a16:creationId xmlns:a16="http://schemas.microsoft.com/office/drawing/2014/main" id="{CCBA17B5-44FB-423B-80FC-992E77401520}"/>
              </a:ext>
            </a:extLst>
          </p:cNvPr>
          <p:cNvSpPr/>
          <p:nvPr/>
        </p:nvSpPr>
        <p:spPr>
          <a:xfrm>
            <a:off x="8137313" y="3542232"/>
            <a:ext cx="615416" cy="531098"/>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3" name="Isosceles Triangle 51">
            <a:extLst>
              <a:ext uri="{FF2B5EF4-FFF2-40B4-BE49-F238E27FC236}">
                <a16:creationId xmlns:a16="http://schemas.microsoft.com/office/drawing/2014/main" id="{055B169E-0738-4909-B0DA-2E048E359D9A}"/>
              </a:ext>
            </a:extLst>
          </p:cNvPr>
          <p:cNvSpPr/>
          <p:nvPr/>
        </p:nvSpPr>
        <p:spPr>
          <a:xfrm>
            <a:off x="6347352" y="4537078"/>
            <a:ext cx="523147" cy="383626"/>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pic>
        <p:nvPicPr>
          <p:cNvPr id="15" name="Image 14">
            <a:extLst>
              <a:ext uri="{FF2B5EF4-FFF2-40B4-BE49-F238E27FC236}">
                <a16:creationId xmlns:a16="http://schemas.microsoft.com/office/drawing/2014/main" id="{6CC6FA21-89D2-4D7A-8282-E52F57822F46}"/>
              </a:ext>
            </a:extLst>
          </p:cNvPr>
          <p:cNvPicPr>
            <a:picLocks noChangeAspect="1"/>
          </p:cNvPicPr>
          <p:nvPr/>
        </p:nvPicPr>
        <p:blipFill>
          <a:blip r:embed="rId8" cstate="print">
            <a:duotone>
              <a:prstClr val="black"/>
              <a:schemeClr val="accent1">
                <a:tint val="45000"/>
                <a:satMod val="400000"/>
              </a:schemeClr>
            </a:duotone>
            <a:extLst>
              <a:ext uri="{BEBA8EAE-BF5A-486C-A8C5-ECC9F3942E4B}">
                <a14:imgProps xmlns:a14="http://schemas.microsoft.com/office/drawing/2010/main">
                  <a14:imgLayer r:embed="rId9">
                    <a14:imgEffect>
                      <a14:saturation sat="364000"/>
                    </a14:imgEffect>
                  </a14:imgLayer>
                </a14:imgProps>
              </a:ext>
              <a:ext uri="{28A0092B-C50C-407E-A947-70E740481C1C}">
                <a14:useLocalDpi xmlns:a14="http://schemas.microsoft.com/office/drawing/2010/main" val="0"/>
              </a:ext>
            </a:extLst>
          </a:blip>
          <a:stretch>
            <a:fillRect/>
          </a:stretch>
        </p:blipFill>
        <p:spPr>
          <a:xfrm>
            <a:off x="1956067" y="3563252"/>
            <a:ext cx="742654" cy="742654"/>
          </a:xfrm>
          <a:prstGeom prst="rect">
            <a:avLst/>
          </a:prstGeom>
          <a:scene3d>
            <a:camera prst="orthographicFront"/>
            <a:lightRig rig="threePt" dir="t"/>
          </a:scene3d>
          <a:sp3d extrusionH="76200" contourW="12700">
            <a:extrusionClr>
              <a:schemeClr val="accent1"/>
            </a:extrusionClr>
            <a:contourClr>
              <a:schemeClr val="bg1"/>
            </a:contourClr>
          </a:sp3d>
        </p:spPr>
      </p:pic>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fr-FR" dirty="0"/>
              <a:t>I. Définition</a:t>
            </a:r>
            <a:r>
              <a:rPr lang="en-US" dirty="0"/>
              <a:t> du Big-Data</a:t>
            </a:r>
          </a:p>
        </p:txBody>
      </p:sp>
      <p:graphicFrame>
        <p:nvGraphicFramePr>
          <p:cNvPr id="3" name="Diagramme 2">
            <a:extLst>
              <a:ext uri="{FF2B5EF4-FFF2-40B4-BE49-F238E27FC236}">
                <a16:creationId xmlns:a16="http://schemas.microsoft.com/office/drawing/2014/main" id="{FAC10D9B-1833-4E85-8407-77679ADEE703}"/>
              </a:ext>
            </a:extLst>
          </p:cNvPr>
          <p:cNvGraphicFramePr/>
          <p:nvPr>
            <p:extLst>
              <p:ext uri="{D42A27DB-BD31-4B8C-83A1-F6EECF244321}">
                <p14:modId xmlns:p14="http://schemas.microsoft.com/office/powerpoint/2010/main" val="2811063982"/>
              </p:ext>
            </p:extLst>
          </p:nvPr>
        </p:nvGraphicFramePr>
        <p:xfrm>
          <a:off x="1071154" y="1036093"/>
          <a:ext cx="8384101" cy="39302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ZoneTexte 4">
            <a:extLst>
              <a:ext uri="{FF2B5EF4-FFF2-40B4-BE49-F238E27FC236}">
                <a16:creationId xmlns:a16="http://schemas.microsoft.com/office/drawing/2014/main" id="{26FC9397-0D6E-4A63-9023-2E44533B0296}"/>
              </a:ext>
            </a:extLst>
          </p:cNvPr>
          <p:cNvSpPr txBox="1"/>
          <p:nvPr/>
        </p:nvSpPr>
        <p:spPr>
          <a:xfrm>
            <a:off x="6154057" y="2932251"/>
            <a:ext cx="1918789" cy="2031325"/>
          </a:xfrm>
          <a:prstGeom prst="rect">
            <a:avLst/>
          </a:prstGeom>
          <a:solidFill>
            <a:schemeClr val="bg1"/>
          </a:solidFill>
        </p:spPr>
        <p:txBody>
          <a:bodyPr wrap="square" rtlCol="0">
            <a:spAutoFit/>
          </a:bodyPr>
          <a:lstStyle/>
          <a:p>
            <a:endParaRPr lang="fr-FR" dirty="0"/>
          </a:p>
          <a:p>
            <a:endParaRPr lang="fr-FR" dirty="0"/>
          </a:p>
          <a:p>
            <a:endParaRPr lang="fr-FR" dirty="0"/>
          </a:p>
          <a:p>
            <a:endParaRPr lang="fr-FR" dirty="0"/>
          </a:p>
          <a:p>
            <a:endParaRPr lang="fr-FR" dirty="0"/>
          </a:p>
          <a:p>
            <a:endParaRPr lang="fr-FR" dirty="0"/>
          </a:p>
          <a:p>
            <a:endParaRPr lang="fr-FR" dirty="0"/>
          </a:p>
        </p:txBody>
      </p:sp>
      <p:sp>
        <p:nvSpPr>
          <p:cNvPr id="7" name="ZoneTexte 6">
            <a:extLst>
              <a:ext uri="{FF2B5EF4-FFF2-40B4-BE49-F238E27FC236}">
                <a16:creationId xmlns:a16="http://schemas.microsoft.com/office/drawing/2014/main" id="{E18E223A-1447-4C1F-8C8B-CCD47D987D90}"/>
              </a:ext>
            </a:extLst>
          </p:cNvPr>
          <p:cNvSpPr txBox="1"/>
          <p:nvPr/>
        </p:nvSpPr>
        <p:spPr>
          <a:xfrm>
            <a:off x="2392106" y="2932250"/>
            <a:ext cx="1918789" cy="2031325"/>
          </a:xfrm>
          <a:prstGeom prst="rect">
            <a:avLst/>
          </a:prstGeom>
          <a:solidFill>
            <a:schemeClr val="bg1"/>
          </a:solidFill>
        </p:spPr>
        <p:txBody>
          <a:bodyPr wrap="square" rtlCol="0">
            <a:spAutoFit/>
          </a:bodyPr>
          <a:lstStyle/>
          <a:p>
            <a:endParaRPr lang="fr-FR" dirty="0"/>
          </a:p>
          <a:p>
            <a:endParaRPr lang="fr-FR" dirty="0"/>
          </a:p>
          <a:p>
            <a:endParaRPr lang="fr-FR" dirty="0"/>
          </a:p>
          <a:p>
            <a:endParaRPr lang="fr-FR" dirty="0"/>
          </a:p>
          <a:p>
            <a:endParaRPr lang="fr-FR" dirty="0"/>
          </a:p>
          <a:p>
            <a:endParaRPr lang="fr-FR" dirty="0"/>
          </a:p>
          <a:p>
            <a:endParaRPr lang="fr-FR" dirty="0"/>
          </a:p>
        </p:txBody>
      </p:sp>
      <p:sp>
        <p:nvSpPr>
          <p:cNvPr id="9" name="ZoneTexte 8">
            <a:extLst>
              <a:ext uri="{FF2B5EF4-FFF2-40B4-BE49-F238E27FC236}">
                <a16:creationId xmlns:a16="http://schemas.microsoft.com/office/drawing/2014/main" id="{E4BF0E03-8811-4EAA-861F-C27B6A907A00}"/>
              </a:ext>
            </a:extLst>
          </p:cNvPr>
          <p:cNvSpPr txBox="1"/>
          <p:nvPr/>
        </p:nvSpPr>
        <p:spPr>
          <a:xfrm>
            <a:off x="4235268" y="3943171"/>
            <a:ext cx="1918789" cy="1200329"/>
          </a:xfrm>
          <a:prstGeom prst="rect">
            <a:avLst/>
          </a:prstGeom>
          <a:solidFill>
            <a:schemeClr val="bg1"/>
          </a:solidFill>
        </p:spPr>
        <p:txBody>
          <a:bodyPr wrap="square" rtlCol="0">
            <a:spAutoFit/>
          </a:bodyPr>
          <a:lstStyle/>
          <a:p>
            <a:endParaRPr lang="fr-FR" dirty="0"/>
          </a:p>
          <a:p>
            <a:endParaRPr lang="fr-FR" dirty="0"/>
          </a:p>
          <a:p>
            <a:endParaRPr lang="fr-FR" dirty="0"/>
          </a:p>
          <a:p>
            <a:endParaRPr lang="fr-FR" dirty="0"/>
          </a:p>
        </p:txBody>
      </p:sp>
      <p:sp>
        <p:nvSpPr>
          <p:cNvPr id="2" name="ZoneTexte 1">
            <a:extLst>
              <a:ext uri="{FF2B5EF4-FFF2-40B4-BE49-F238E27FC236}">
                <a16:creationId xmlns:a16="http://schemas.microsoft.com/office/drawing/2014/main" id="{422AF70E-8198-4DAC-BF46-62842AEDB9F1}"/>
              </a:ext>
            </a:extLst>
          </p:cNvPr>
          <p:cNvSpPr txBox="1"/>
          <p:nvPr/>
        </p:nvSpPr>
        <p:spPr>
          <a:xfrm>
            <a:off x="2958238" y="1131886"/>
            <a:ext cx="786523" cy="523220"/>
          </a:xfrm>
          <a:prstGeom prst="rect">
            <a:avLst/>
          </a:prstGeom>
          <a:noFill/>
        </p:spPr>
        <p:txBody>
          <a:bodyPr wrap="square" rtlCol="0">
            <a:spAutoFit/>
          </a:bodyPr>
          <a:lstStyle/>
          <a:p>
            <a:r>
              <a:rPr lang="fr-FR" sz="2800" b="1" dirty="0">
                <a:solidFill>
                  <a:srgbClr val="002060"/>
                </a:solidFill>
              </a:rPr>
              <a:t>8 V</a:t>
            </a:r>
          </a:p>
        </p:txBody>
      </p:sp>
    </p:spTree>
    <p:extLst>
      <p:ext uri="{BB962C8B-B14F-4D97-AF65-F5344CB8AC3E}">
        <p14:creationId xmlns:p14="http://schemas.microsoft.com/office/powerpoint/2010/main" val="3831019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fr-FR" dirty="0"/>
              <a:t>I. Définition</a:t>
            </a:r>
            <a:r>
              <a:rPr lang="en-US" dirty="0"/>
              <a:t> du Big-Data</a:t>
            </a:r>
          </a:p>
        </p:txBody>
      </p:sp>
      <p:graphicFrame>
        <p:nvGraphicFramePr>
          <p:cNvPr id="3" name="Diagramme 2">
            <a:extLst>
              <a:ext uri="{FF2B5EF4-FFF2-40B4-BE49-F238E27FC236}">
                <a16:creationId xmlns:a16="http://schemas.microsoft.com/office/drawing/2014/main" id="{FAC10D9B-1833-4E85-8407-77679ADEE703}"/>
              </a:ext>
            </a:extLst>
          </p:cNvPr>
          <p:cNvGraphicFramePr/>
          <p:nvPr/>
        </p:nvGraphicFramePr>
        <p:xfrm>
          <a:off x="1071154" y="1036093"/>
          <a:ext cx="8384101" cy="39302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ZoneTexte 4">
            <a:extLst>
              <a:ext uri="{FF2B5EF4-FFF2-40B4-BE49-F238E27FC236}">
                <a16:creationId xmlns:a16="http://schemas.microsoft.com/office/drawing/2014/main" id="{148E4C36-D6D7-434A-BDE2-1362FC05B41D}"/>
              </a:ext>
            </a:extLst>
          </p:cNvPr>
          <p:cNvSpPr txBox="1"/>
          <p:nvPr/>
        </p:nvSpPr>
        <p:spPr>
          <a:xfrm>
            <a:off x="2958238" y="1131886"/>
            <a:ext cx="786523" cy="523220"/>
          </a:xfrm>
          <a:prstGeom prst="rect">
            <a:avLst/>
          </a:prstGeom>
          <a:noFill/>
        </p:spPr>
        <p:txBody>
          <a:bodyPr wrap="square" rtlCol="0">
            <a:spAutoFit/>
          </a:bodyPr>
          <a:lstStyle/>
          <a:p>
            <a:r>
              <a:rPr lang="fr-FR" sz="2800" b="1" dirty="0">
                <a:solidFill>
                  <a:srgbClr val="002060"/>
                </a:solidFill>
              </a:rPr>
              <a:t>8 V</a:t>
            </a:r>
          </a:p>
        </p:txBody>
      </p:sp>
    </p:spTree>
    <p:extLst>
      <p:ext uri="{BB962C8B-B14F-4D97-AF65-F5344CB8AC3E}">
        <p14:creationId xmlns:p14="http://schemas.microsoft.com/office/powerpoint/2010/main" val="4202829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fr-FR" dirty="0"/>
              <a:t>II. Pourquoi le Big-Data ?</a:t>
            </a:r>
            <a:endParaRPr lang="en-US" dirty="0"/>
          </a:p>
        </p:txBody>
      </p:sp>
      <p:sp>
        <p:nvSpPr>
          <p:cNvPr id="5" name="Content Placeholder 4"/>
          <p:cNvSpPr>
            <a:spLocks noGrp="1"/>
          </p:cNvSpPr>
          <p:nvPr>
            <p:ph idx="1"/>
          </p:nvPr>
        </p:nvSpPr>
        <p:spPr/>
        <p:txBody>
          <a:bodyPr>
            <a:normAutofit fontScale="92500"/>
          </a:bodyPr>
          <a:lstStyle/>
          <a:p>
            <a:r>
              <a:rPr lang="en-US" b="1" u="sng" dirty="0"/>
              <a:t>Descriptive</a:t>
            </a:r>
            <a:r>
              <a:rPr lang="en-US" dirty="0"/>
              <a:t> : que </a:t>
            </a:r>
            <a:r>
              <a:rPr lang="en-US" dirty="0" err="1"/>
              <a:t>s’est</a:t>
            </a:r>
            <a:r>
              <a:rPr lang="en-US" dirty="0"/>
              <a:t>-il passé et </a:t>
            </a:r>
            <a:r>
              <a:rPr lang="en-US" dirty="0" err="1"/>
              <a:t>pourquoi</a:t>
            </a:r>
            <a:r>
              <a:rPr lang="en-US" dirty="0"/>
              <a:t> ?</a:t>
            </a:r>
          </a:p>
          <a:p>
            <a:endParaRPr lang="en-US" dirty="0"/>
          </a:p>
          <a:p>
            <a:r>
              <a:rPr lang="en-US" b="1" u="sng" dirty="0" err="1"/>
              <a:t>Prédictives</a:t>
            </a:r>
            <a:r>
              <a:rPr lang="en-US" dirty="0"/>
              <a:t> : que </a:t>
            </a:r>
            <a:r>
              <a:rPr lang="en-US" dirty="0" err="1"/>
              <a:t>va</a:t>
            </a:r>
            <a:r>
              <a:rPr lang="en-US" dirty="0"/>
              <a:t> t-il se passer et </a:t>
            </a:r>
            <a:r>
              <a:rPr lang="en-US" dirty="0" err="1"/>
              <a:t>quand</a:t>
            </a:r>
            <a:r>
              <a:rPr lang="en-US" dirty="0"/>
              <a:t> ?</a:t>
            </a:r>
          </a:p>
          <a:p>
            <a:endParaRPr lang="en-US" dirty="0"/>
          </a:p>
          <a:p>
            <a:pPr algn="just"/>
            <a:r>
              <a:rPr lang="en-US" b="1" u="sng" dirty="0"/>
              <a:t>Prescriptive</a:t>
            </a:r>
            <a:r>
              <a:rPr lang="en-US" dirty="0"/>
              <a:t>: Comment </a:t>
            </a:r>
            <a:r>
              <a:rPr lang="en-US" dirty="0" err="1"/>
              <a:t>atteidre</a:t>
            </a:r>
            <a:r>
              <a:rPr lang="en-US" dirty="0"/>
              <a:t> </a:t>
            </a:r>
            <a:r>
              <a:rPr lang="en-US" dirty="0" err="1"/>
              <a:t>l’objectif</a:t>
            </a:r>
            <a:r>
              <a:rPr lang="en-US" dirty="0"/>
              <a:t>  ?</a:t>
            </a:r>
          </a:p>
        </p:txBody>
      </p:sp>
    </p:spTree>
    <p:extLst>
      <p:ext uri="{BB962C8B-B14F-4D97-AF65-F5344CB8AC3E}">
        <p14:creationId xmlns:p14="http://schemas.microsoft.com/office/powerpoint/2010/main" val="2001882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fr-FR" dirty="0"/>
              <a:t>III. Comment fonctionne le Big-Data</a:t>
            </a:r>
            <a:endParaRPr lang="en-US" dirty="0"/>
          </a:p>
        </p:txBody>
      </p:sp>
      <p:pic>
        <p:nvPicPr>
          <p:cNvPr id="3" name="Espace réservé du contenu 2">
            <a:extLst>
              <a:ext uri="{FF2B5EF4-FFF2-40B4-BE49-F238E27FC236}">
                <a16:creationId xmlns:a16="http://schemas.microsoft.com/office/drawing/2014/main" id="{0A4F6666-D2D1-4458-AF17-AA2D36BF4B59}"/>
              </a:ext>
            </a:extLst>
          </p:cNvPr>
          <p:cNvPicPr>
            <a:picLocks noGrp="1" noChangeAspect="1"/>
          </p:cNvPicPr>
          <p:nvPr>
            <p:ph idx="1"/>
          </p:nvPr>
        </p:nvPicPr>
        <p:blipFill>
          <a:blip r:embed="rId3">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2695699" y="1131887"/>
            <a:ext cx="6115792" cy="3875444"/>
          </a:xfrm>
        </p:spPr>
      </p:pic>
    </p:spTree>
    <p:extLst>
      <p:ext uri="{BB962C8B-B14F-4D97-AF65-F5344CB8AC3E}">
        <p14:creationId xmlns:p14="http://schemas.microsoft.com/office/powerpoint/2010/main" val="2096431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fr-FR" dirty="0"/>
              <a:t>IV. Outils du Big-Data</a:t>
            </a:r>
            <a:endParaRPr lang="en-US" dirty="0"/>
          </a:p>
        </p:txBody>
      </p:sp>
      <p:pic>
        <p:nvPicPr>
          <p:cNvPr id="9" name="Image 8">
            <a:extLst>
              <a:ext uri="{FF2B5EF4-FFF2-40B4-BE49-F238E27FC236}">
                <a16:creationId xmlns:a16="http://schemas.microsoft.com/office/drawing/2014/main" id="{41C3B626-9724-4502-8B05-E5AFB2E2B8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46800" y="1213166"/>
            <a:ext cx="2137354" cy="725349"/>
          </a:xfrm>
          <a:prstGeom prst="rect">
            <a:avLst/>
          </a:prstGeom>
          <a:ln>
            <a:solidFill>
              <a:schemeClr val="bg1"/>
            </a:solidFill>
          </a:ln>
        </p:spPr>
      </p:pic>
      <p:pic>
        <p:nvPicPr>
          <p:cNvPr id="13" name="Image 12">
            <a:extLst>
              <a:ext uri="{FF2B5EF4-FFF2-40B4-BE49-F238E27FC236}">
                <a16:creationId xmlns:a16="http://schemas.microsoft.com/office/drawing/2014/main" id="{CDA4242F-F4A1-49E1-930C-CD82633ECF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8154" y="4064000"/>
            <a:ext cx="1774246" cy="767258"/>
          </a:xfrm>
          <a:prstGeom prst="rect">
            <a:avLst/>
          </a:prstGeom>
        </p:spPr>
      </p:pic>
      <p:graphicFrame>
        <p:nvGraphicFramePr>
          <p:cNvPr id="14" name="Diagramme 13">
            <a:extLst>
              <a:ext uri="{FF2B5EF4-FFF2-40B4-BE49-F238E27FC236}">
                <a16:creationId xmlns:a16="http://schemas.microsoft.com/office/drawing/2014/main" id="{50B5F3B0-BCF7-46FB-AE12-1F45384DA168}"/>
              </a:ext>
            </a:extLst>
          </p:cNvPr>
          <p:cNvGraphicFramePr/>
          <p:nvPr>
            <p:extLst>
              <p:ext uri="{D42A27DB-BD31-4B8C-83A1-F6EECF244321}">
                <p14:modId xmlns:p14="http://schemas.microsoft.com/office/powerpoint/2010/main" val="4176865221"/>
              </p:ext>
            </p:extLst>
          </p:nvPr>
        </p:nvGraphicFramePr>
        <p:xfrm>
          <a:off x="2188154" y="1131886"/>
          <a:ext cx="6096000" cy="321659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16" name="Image 15">
            <a:extLst>
              <a:ext uri="{FF2B5EF4-FFF2-40B4-BE49-F238E27FC236}">
                <a16:creationId xmlns:a16="http://schemas.microsoft.com/office/drawing/2014/main" id="{118DC31A-2A50-413A-B94B-DD2D0AEC8C6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01159" y="3944232"/>
            <a:ext cx="1845641" cy="1006793"/>
          </a:xfrm>
          <a:prstGeom prst="rect">
            <a:avLst/>
          </a:prstGeom>
        </p:spPr>
      </p:pic>
      <p:pic>
        <p:nvPicPr>
          <p:cNvPr id="20" name="Image 19">
            <a:extLst>
              <a:ext uri="{FF2B5EF4-FFF2-40B4-BE49-F238E27FC236}">
                <a16:creationId xmlns:a16="http://schemas.microsoft.com/office/drawing/2014/main" id="{95955BBB-4267-47AF-9EF1-DCFED6CDBA0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516038" y="4063999"/>
            <a:ext cx="1845642" cy="725349"/>
          </a:xfrm>
          <a:prstGeom prst="rect">
            <a:avLst/>
          </a:prstGeom>
        </p:spPr>
      </p:pic>
      <p:sp>
        <p:nvSpPr>
          <p:cNvPr id="21" name="ZoneTexte 20">
            <a:extLst>
              <a:ext uri="{FF2B5EF4-FFF2-40B4-BE49-F238E27FC236}">
                <a16:creationId xmlns:a16="http://schemas.microsoft.com/office/drawing/2014/main" id="{574D7C4E-AEC3-4DF6-8ABC-6639CA85BC3F}"/>
              </a:ext>
            </a:extLst>
          </p:cNvPr>
          <p:cNvSpPr txBox="1"/>
          <p:nvPr/>
        </p:nvSpPr>
        <p:spPr>
          <a:xfrm>
            <a:off x="2013995" y="2199190"/>
            <a:ext cx="6863787" cy="2862322"/>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fr-FR" dirty="0">
                <a:solidFill>
                  <a:srgbClr val="002060"/>
                </a:solidFill>
              </a:rPr>
              <a:t>Tolérant aux pannes</a:t>
            </a:r>
          </a:p>
          <a:p>
            <a:pPr marL="285750" indent="-285750">
              <a:buFont typeface="Arial" panose="020B0604020202020204" pitchFamily="34" charset="0"/>
              <a:buChar char="•"/>
            </a:pPr>
            <a:endParaRPr lang="fr-FR" dirty="0">
              <a:solidFill>
                <a:srgbClr val="002060"/>
              </a:solidFill>
            </a:endParaRPr>
          </a:p>
          <a:p>
            <a:pPr marL="285750" indent="-285750">
              <a:buFont typeface="Arial" panose="020B0604020202020204" pitchFamily="34" charset="0"/>
              <a:buChar char="•"/>
            </a:pPr>
            <a:r>
              <a:rPr lang="fr-FR" dirty="0">
                <a:solidFill>
                  <a:srgbClr val="002060"/>
                </a:solidFill>
              </a:rPr>
              <a:t>Peu couteux</a:t>
            </a:r>
          </a:p>
          <a:p>
            <a:pPr marL="285750" indent="-285750">
              <a:buFont typeface="Arial" panose="020B0604020202020204" pitchFamily="34" charset="0"/>
              <a:buChar char="•"/>
            </a:pPr>
            <a:endParaRPr lang="fr-FR" dirty="0">
              <a:solidFill>
                <a:srgbClr val="002060"/>
              </a:solidFill>
            </a:endParaRPr>
          </a:p>
          <a:p>
            <a:pPr marL="285750" indent="-285750">
              <a:buFont typeface="Arial" panose="020B0604020202020204" pitchFamily="34" charset="0"/>
              <a:buChar char="•"/>
            </a:pPr>
            <a:r>
              <a:rPr lang="fr-FR" dirty="0">
                <a:solidFill>
                  <a:srgbClr val="002060"/>
                </a:solidFill>
              </a:rPr>
              <a:t>Traite des mégadonnées</a:t>
            </a:r>
          </a:p>
          <a:p>
            <a:pPr marL="285750" indent="-285750">
              <a:buFont typeface="Arial" panose="020B0604020202020204" pitchFamily="34" charset="0"/>
              <a:buChar char="•"/>
            </a:pPr>
            <a:endParaRPr lang="fr-FR" dirty="0">
              <a:solidFill>
                <a:srgbClr val="002060"/>
              </a:solidFill>
            </a:endParaRPr>
          </a:p>
          <a:p>
            <a:pPr marL="285750" indent="-285750">
              <a:buFont typeface="Arial" panose="020B0604020202020204" pitchFamily="34" charset="0"/>
              <a:buChar char="•"/>
            </a:pPr>
            <a:r>
              <a:rPr lang="fr-FR" dirty="0">
                <a:solidFill>
                  <a:srgbClr val="002060"/>
                </a:solidFill>
              </a:rPr>
              <a:t>Stockage et calculs distribués (parallélisme)</a:t>
            </a:r>
          </a:p>
          <a:p>
            <a:pPr marL="285750" indent="-285750">
              <a:buFont typeface="Arial" panose="020B0604020202020204" pitchFamily="34" charset="0"/>
              <a:buChar char="•"/>
            </a:pPr>
            <a:endParaRPr lang="fr-FR" dirty="0">
              <a:solidFill>
                <a:srgbClr val="002060"/>
              </a:solidFill>
            </a:endParaRPr>
          </a:p>
          <a:p>
            <a:pPr marL="285750" indent="-285750">
              <a:buFont typeface="Arial" panose="020B0604020202020204" pitchFamily="34" charset="0"/>
              <a:buChar char="•"/>
            </a:pPr>
            <a:r>
              <a:rPr lang="fr-FR" dirty="0">
                <a:solidFill>
                  <a:srgbClr val="002060"/>
                </a:solidFill>
              </a:rPr>
              <a:t>Scalable et performant</a:t>
            </a:r>
          </a:p>
          <a:p>
            <a:pPr marL="285750" indent="-285750">
              <a:buFont typeface="Arial" panose="020B0604020202020204" pitchFamily="34" charset="0"/>
              <a:buChar char="•"/>
            </a:pPr>
            <a:endParaRPr lang="fr-FR" dirty="0">
              <a:solidFill>
                <a:srgbClr val="002060"/>
              </a:solidFill>
            </a:endParaRPr>
          </a:p>
        </p:txBody>
      </p:sp>
    </p:spTree>
    <p:extLst>
      <p:ext uri="{BB962C8B-B14F-4D97-AF65-F5344CB8AC3E}">
        <p14:creationId xmlns:p14="http://schemas.microsoft.com/office/powerpoint/2010/main" val="1735068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fr-FR" dirty="0"/>
              <a:t>IV. Outils du Big-Data</a:t>
            </a:r>
            <a:endParaRPr lang="en-US" dirty="0"/>
          </a:p>
        </p:txBody>
      </p:sp>
      <p:pic>
        <p:nvPicPr>
          <p:cNvPr id="9" name="Image 8">
            <a:extLst>
              <a:ext uri="{FF2B5EF4-FFF2-40B4-BE49-F238E27FC236}">
                <a16:creationId xmlns:a16="http://schemas.microsoft.com/office/drawing/2014/main" id="{41C3B626-9724-4502-8B05-E5AFB2E2B8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46800" y="1213166"/>
            <a:ext cx="2137354" cy="725349"/>
          </a:xfrm>
          <a:prstGeom prst="rect">
            <a:avLst/>
          </a:prstGeom>
          <a:ln>
            <a:solidFill>
              <a:schemeClr val="bg1"/>
            </a:solidFill>
          </a:ln>
        </p:spPr>
      </p:pic>
      <p:pic>
        <p:nvPicPr>
          <p:cNvPr id="13" name="Image 12">
            <a:extLst>
              <a:ext uri="{FF2B5EF4-FFF2-40B4-BE49-F238E27FC236}">
                <a16:creationId xmlns:a16="http://schemas.microsoft.com/office/drawing/2014/main" id="{CDA4242F-F4A1-49E1-930C-CD82633ECF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8154" y="4064000"/>
            <a:ext cx="1774246" cy="767258"/>
          </a:xfrm>
          <a:prstGeom prst="rect">
            <a:avLst/>
          </a:prstGeom>
        </p:spPr>
      </p:pic>
      <p:graphicFrame>
        <p:nvGraphicFramePr>
          <p:cNvPr id="14" name="Diagramme 13">
            <a:extLst>
              <a:ext uri="{FF2B5EF4-FFF2-40B4-BE49-F238E27FC236}">
                <a16:creationId xmlns:a16="http://schemas.microsoft.com/office/drawing/2014/main" id="{50B5F3B0-BCF7-46FB-AE12-1F45384DA168}"/>
              </a:ext>
            </a:extLst>
          </p:cNvPr>
          <p:cNvGraphicFramePr/>
          <p:nvPr/>
        </p:nvGraphicFramePr>
        <p:xfrm>
          <a:off x="2188154" y="1131886"/>
          <a:ext cx="6096000" cy="321659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16" name="Image 15">
            <a:extLst>
              <a:ext uri="{FF2B5EF4-FFF2-40B4-BE49-F238E27FC236}">
                <a16:creationId xmlns:a16="http://schemas.microsoft.com/office/drawing/2014/main" id="{118DC31A-2A50-413A-B94B-DD2D0AEC8C6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01159" y="3944232"/>
            <a:ext cx="1845641" cy="1006793"/>
          </a:xfrm>
          <a:prstGeom prst="rect">
            <a:avLst/>
          </a:prstGeom>
        </p:spPr>
      </p:pic>
      <p:pic>
        <p:nvPicPr>
          <p:cNvPr id="20" name="Image 19">
            <a:extLst>
              <a:ext uri="{FF2B5EF4-FFF2-40B4-BE49-F238E27FC236}">
                <a16:creationId xmlns:a16="http://schemas.microsoft.com/office/drawing/2014/main" id="{95955BBB-4267-47AF-9EF1-DCFED6CDBA0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516038" y="4063999"/>
            <a:ext cx="1845642" cy="725349"/>
          </a:xfrm>
          <a:prstGeom prst="rect">
            <a:avLst/>
          </a:prstGeom>
        </p:spPr>
      </p:pic>
      <p:sp>
        <p:nvSpPr>
          <p:cNvPr id="3" name="ZoneTexte 2">
            <a:extLst>
              <a:ext uri="{FF2B5EF4-FFF2-40B4-BE49-F238E27FC236}">
                <a16:creationId xmlns:a16="http://schemas.microsoft.com/office/drawing/2014/main" id="{B3DD6A0F-846F-4654-9D67-191B3EAA3042}"/>
              </a:ext>
            </a:extLst>
          </p:cNvPr>
          <p:cNvSpPr txBox="1"/>
          <p:nvPr/>
        </p:nvSpPr>
        <p:spPr>
          <a:xfrm>
            <a:off x="4267337" y="2799933"/>
            <a:ext cx="4497401" cy="2308324"/>
          </a:xfrm>
          <a:prstGeom prst="rect">
            <a:avLst/>
          </a:prstGeom>
          <a:solidFill>
            <a:schemeClr val="bg1"/>
          </a:solidFill>
        </p:spPr>
        <p:txBody>
          <a:bodyPr wrap="square" rtlCol="0">
            <a:spAutoFit/>
          </a:bodyPr>
          <a:lstStyle/>
          <a:p>
            <a:pPr algn="just"/>
            <a:r>
              <a:rPr lang="fr-FR" b="1" u="sng" dirty="0">
                <a:solidFill>
                  <a:srgbClr val="002060"/>
                </a:solidFill>
              </a:rPr>
              <a:t>HDFS : Hadoop Distributed Files System :</a:t>
            </a:r>
          </a:p>
          <a:p>
            <a:pPr algn="just"/>
            <a:endParaRPr lang="fr-FR" dirty="0">
              <a:solidFill>
                <a:srgbClr val="002060"/>
              </a:solidFill>
            </a:endParaRPr>
          </a:p>
          <a:p>
            <a:pPr marL="285750" indent="-285750" algn="just">
              <a:buFont typeface="Arial" panose="020B0604020202020204" pitchFamily="34" charset="0"/>
              <a:buChar char="•"/>
            </a:pPr>
            <a:r>
              <a:rPr lang="fr-FR" dirty="0">
                <a:solidFill>
                  <a:srgbClr val="002060"/>
                </a:solidFill>
              </a:rPr>
              <a:t>Stockage du fichier cible</a:t>
            </a:r>
          </a:p>
          <a:p>
            <a:pPr marL="285750" indent="-285750" algn="just">
              <a:buFont typeface="Arial" panose="020B0604020202020204" pitchFamily="34" charset="0"/>
              <a:buChar char="•"/>
            </a:pPr>
            <a:endParaRPr lang="fr-FR" dirty="0">
              <a:solidFill>
                <a:srgbClr val="002060"/>
              </a:solidFill>
            </a:endParaRPr>
          </a:p>
          <a:p>
            <a:pPr marL="285750" indent="-285750" algn="just">
              <a:buFont typeface="Arial" panose="020B0604020202020204" pitchFamily="34" charset="0"/>
              <a:buChar char="•"/>
            </a:pPr>
            <a:r>
              <a:rPr lang="fr-FR" dirty="0">
                <a:solidFill>
                  <a:srgbClr val="002060"/>
                </a:solidFill>
              </a:rPr>
              <a:t>Subdivision du fichier en blocs</a:t>
            </a:r>
          </a:p>
          <a:p>
            <a:pPr algn="just"/>
            <a:endParaRPr lang="fr-FR" dirty="0">
              <a:solidFill>
                <a:srgbClr val="002060"/>
              </a:solidFill>
            </a:endParaRPr>
          </a:p>
          <a:p>
            <a:pPr marL="285750" indent="-285750" algn="just">
              <a:buFont typeface="Arial" panose="020B0604020202020204" pitchFamily="34" charset="0"/>
              <a:buChar char="•"/>
            </a:pPr>
            <a:r>
              <a:rPr lang="fr-FR" dirty="0">
                <a:solidFill>
                  <a:srgbClr val="002060"/>
                </a:solidFill>
              </a:rPr>
              <a:t>Répliquer les blocs sur les nœuds du cluster</a:t>
            </a:r>
          </a:p>
        </p:txBody>
      </p:sp>
    </p:spTree>
    <p:extLst>
      <p:ext uri="{BB962C8B-B14F-4D97-AF65-F5344CB8AC3E}">
        <p14:creationId xmlns:p14="http://schemas.microsoft.com/office/powerpoint/2010/main" val="3988300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1263</Words>
  <Application>Microsoft Office PowerPoint</Application>
  <PresentationFormat>Affichage à l'écran (16:9)</PresentationFormat>
  <Paragraphs>209</Paragraphs>
  <Slides>14</Slides>
  <Notes>13</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14</vt:i4>
      </vt:variant>
    </vt:vector>
  </HeadingPairs>
  <TitlesOfParts>
    <vt:vector size="22" baseType="lpstr">
      <vt:lpstr>Amazon Ember</vt:lpstr>
      <vt:lpstr>Arial</vt:lpstr>
      <vt:lpstr>Calibri</vt:lpstr>
      <vt:lpstr>Myanmar Text</vt:lpstr>
      <vt:lpstr>Open Sans</vt:lpstr>
      <vt:lpstr>Poppins</vt:lpstr>
      <vt:lpstr>Roboto</vt:lpstr>
      <vt:lpstr>Office Theme</vt:lpstr>
      <vt:lpstr> INTRODUCTION  AU BIG DATA </vt:lpstr>
      <vt:lpstr>SOMMAIRE</vt:lpstr>
      <vt:lpstr>I. Définition du Big-Data</vt:lpstr>
      <vt:lpstr>I. Définition du Big-Data</vt:lpstr>
      <vt:lpstr>I. Définition du Big-Data</vt:lpstr>
      <vt:lpstr>II. Pourquoi le Big-Data ?</vt:lpstr>
      <vt:lpstr>III. Comment fonctionne le Big-Data</vt:lpstr>
      <vt:lpstr>IV. Outils du Big-Data</vt:lpstr>
      <vt:lpstr>IV. Outils du Big-Data</vt:lpstr>
      <vt:lpstr>IV. Outils du Big-Data</vt:lpstr>
      <vt:lpstr>IV. Outils du Big-Data</vt:lpstr>
      <vt:lpstr>V. Les résultats &amp; défis du Big-Data</vt:lpstr>
      <vt:lpstr>V. Les résultats &amp; défis du Big-Data</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2022-02-27T21:19:05Z</dcterms:modified>
</cp:coreProperties>
</file>