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7" r:id="rId4"/>
    <p:sldId id="262" r:id="rId5"/>
    <p:sldId id="265" r:id="rId6"/>
    <p:sldId id="269" r:id="rId7"/>
    <p:sldId id="270" r:id="rId8"/>
    <p:sldId id="272" r:id="rId9"/>
    <p:sldId id="273" r:id="rId10"/>
    <p:sldId id="274" r:id="rId11"/>
    <p:sldId id="275" r:id="rId12"/>
    <p:sldId id="276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im SEBIH" initials="SS" lastIdx="1" clrIdx="0">
    <p:extLst>
      <p:ext uri="{19B8F6BF-5375-455C-9EA6-DF929625EA0E}">
        <p15:presenceInfo xmlns:p15="http://schemas.microsoft.com/office/powerpoint/2012/main" userId="86e7b275fba6627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2D5C76-5062-44BB-B5A0-7DA2EC631263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66D4066-4C01-4B1E-A499-1AF50054B3D9}">
      <dgm:prSet phldrT="[Texte]"/>
      <dgm:spPr/>
      <dgm:t>
        <a:bodyPr/>
        <a:lstStyle/>
        <a:p>
          <a:r>
            <a:rPr lang="fr-FR" dirty="0"/>
            <a:t>Lot 1</a:t>
          </a:r>
        </a:p>
        <a:p>
          <a:r>
            <a:rPr lang="fr-FR" dirty="0"/>
            <a:t>Temps = T1</a:t>
          </a:r>
        </a:p>
      </dgm:t>
    </dgm:pt>
    <dgm:pt modelId="{F0D2C68B-23F6-4271-9BAB-072609806B79}" type="parTrans" cxnId="{B361DB80-701B-4428-9457-E6C7B935F272}">
      <dgm:prSet/>
      <dgm:spPr/>
      <dgm:t>
        <a:bodyPr/>
        <a:lstStyle/>
        <a:p>
          <a:endParaRPr lang="fr-FR"/>
        </a:p>
      </dgm:t>
    </dgm:pt>
    <dgm:pt modelId="{AF108D36-0FDF-416D-AA07-C16DFD85252C}" type="sibTrans" cxnId="{B361DB80-701B-4428-9457-E6C7B935F272}">
      <dgm:prSet/>
      <dgm:spPr/>
      <dgm:t>
        <a:bodyPr/>
        <a:lstStyle/>
        <a:p>
          <a:endParaRPr lang="fr-FR"/>
        </a:p>
      </dgm:t>
    </dgm:pt>
    <dgm:pt modelId="{31A0142E-D44B-450E-B880-E32312D5890C}">
      <dgm:prSet phldrT="[Texte]"/>
      <dgm:spPr/>
      <dgm:t>
        <a:bodyPr/>
        <a:lstStyle/>
        <a:p>
          <a:r>
            <a:rPr lang="fr-FR" dirty="0"/>
            <a:t>Lot 2</a:t>
          </a:r>
        </a:p>
        <a:p>
          <a:r>
            <a:rPr lang="fr-FR" dirty="0"/>
            <a:t>Temps = T2</a:t>
          </a:r>
        </a:p>
      </dgm:t>
    </dgm:pt>
    <dgm:pt modelId="{B525AEE2-E2CC-4C72-9AB3-3EDFCF355560}" type="parTrans" cxnId="{7FBA837C-756C-434F-8741-5CF9C1ABF1D7}">
      <dgm:prSet/>
      <dgm:spPr/>
      <dgm:t>
        <a:bodyPr/>
        <a:lstStyle/>
        <a:p>
          <a:endParaRPr lang="fr-FR"/>
        </a:p>
      </dgm:t>
    </dgm:pt>
    <dgm:pt modelId="{DDD70D1D-57A4-4EEF-894B-F5853D9F4FCF}" type="sibTrans" cxnId="{7FBA837C-756C-434F-8741-5CF9C1ABF1D7}">
      <dgm:prSet/>
      <dgm:spPr/>
      <dgm:t>
        <a:bodyPr/>
        <a:lstStyle/>
        <a:p>
          <a:endParaRPr lang="fr-FR"/>
        </a:p>
      </dgm:t>
    </dgm:pt>
    <dgm:pt modelId="{CE0697A2-9397-4A97-B9B3-EDB8ABBEBCA0}">
      <dgm:prSet phldrT="[Texte]"/>
      <dgm:spPr/>
      <dgm:t>
        <a:bodyPr/>
        <a:lstStyle/>
        <a:p>
          <a:r>
            <a:rPr lang="fr-FR" dirty="0"/>
            <a:t>Plusieurs étapes</a:t>
          </a:r>
        </a:p>
      </dgm:t>
    </dgm:pt>
    <dgm:pt modelId="{AD3B0E65-2EE9-4BF9-B837-427E8083E2A2}" type="parTrans" cxnId="{F044168A-CF66-4E3D-B8DE-BDA2EC150922}">
      <dgm:prSet/>
      <dgm:spPr/>
      <dgm:t>
        <a:bodyPr/>
        <a:lstStyle/>
        <a:p>
          <a:endParaRPr lang="fr-FR"/>
        </a:p>
      </dgm:t>
    </dgm:pt>
    <dgm:pt modelId="{791EBEFF-5941-43A0-951F-69B466EF2F80}" type="sibTrans" cxnId="{F044168A-CF66-4E3D-B8DE-BDA2EC150922}">
      <dgm:prSet/>
      <dgm:spPr/>
      <dgm:t>
        <a:bodyPr/>
        <a:lstStyle/>
        <a:p>
          <a:endParaRPr lang="fr-FR"/>
        </a:p>
      </dgm:t>
    </dgm:pt>
    <dgm:pt modelId="{167D23D5-CA79-4B61-9714-13B112B966C4}">
      <dgm:prSet phldrT="[Texte]"/>
      <dgm:spPr/>
      <dgm:t>
        <a:bodyPr/>
        <a:lstStyle/>
        <a:p>
          <a:r>
            <a:rPr lang="fr-FR" dirty="0"/>
            <a:t>Lot 3</a:t>
          </a:r>
        </a:p>
        <a:p>
          <a:r>
            <a:rPr lang="fr-FR" dirty="0"/>
            <a:t>Temps = T3</a:t>
          </a:r>
        </a:p>
      </dgm:t>
    </dgm:pt>
    <dgm:pt modelId="{B5EF618C-DF1C-47C2-9B11-203D588E20F2}" type="parTrans" cxnId="{3FC8327C-A3B6-4E91-A403-0D2D2956355B}">
      <dgm:prSet/>
      <dgm:spPr/>
      <dgm:t>
        <a:bodyPr/>
        <a:lstStyle/>
        <a:p>
          <a:endParaRPr lang="fr-FR"/>
        </a:p>
      </dgm:t>
    </dgm:pt>
    <dgm:pt modelId="{94141D4F-E58B-4104-A85D-0CB384191AFC}" type="sibTrans" cxnId="{3FC8327C-A3B6-4E91-A403-0D2D2956355B}">
      <dgm:prSet/>
      <dgm:spPr/>
      <dgm:t>
        <a:bodyPr/>
        <a:lstStyle/>
        <a:p>
          <a:endParaRPr lang="fr-FR"/>
        </a:p>
      </dgm:t>
    </dgm:pt>
    <dgm:pt modelId="{8A380C15-BC2E-4622-BA52-7F368FF356CD}">
      <dgm:prSet phldrT="[Texte]"/>
      <dgm:spPr/>
      <dgm:t>
        <a:bodyPr/>
        <a:lstStyle/>
        <a:p>
          <a:r>
            <a:rPr lang="fr-FR" dirty="0"/>
            <a:t>Plusieurs étapes</a:t>
          </a:r>
        </a:p>
      </dgm:t>
    </dgm:pt>
    <dgm:pt modelId="{AC62E82B-D3D4-48F3-9BB0-29F1CE878565}" type="parTrans" cxnId="{CEF5DEC0-7958-4DA1-BE99-370319BC3E99}">
      <dgm:prSet/>
      <dgm:spPr/>
      <dgm:t>
        <a:bodyPr/>
        <a:lstStyle/>
        <a:p>
          <a:endParaRPr lang="fr-FR"/>
        </a:p>
      </dgm:t>
    </dgm:pt>
    <dgm:pt modelId="{DC94CEC2-8196-40E3-99BA-E36D45A3F14F}" type="sibTrans" cxnId="{CEF5DEC0-7958-4DA1-BE99-370319BC3E99}">
      <dgm:prSet/>
      <dgm:spPr/>
      <dgm:t>
        <a:bodyPr/>
        <a:lstStyle/>
        <a:p>
          <a:endParaRPr lang="fr-FR"/>
        </a:p>
      </dgm:t>
    </dgm:pt>
    <dgm:pt modelId="{AFD8AE00-C39A-4739-A12A-5647E6950F76}" type="pres">
      <dgm:prSet presAssocID="{F42D5C76-5062-44BB-B5A0-7DA2EC631263}" presName="rootnode" presStyleCnt="0">
        <dgm:presLayoutVars>
          <dgm:chMax/>
          <dgm:chPref/>
          <dgm:dir/>
          <dgm:animLvl val="lvl"/>
        </dgm:presLayoutVars>
      </dgm:prSet>
      <dgm:spPr/>
    </dgm:pt>
    <dgm:pt modelId="{A4BE6F05-E2F2-4AEA-91BF-B1EBE9025759}" type="pres">
      <dgm:prSet presAssocID="{E66D4066-4C01-4B1E-A499-1AF50054B3D9}" presName="composite" presStyleCnt="0"/>
      <dgm:spPr/>
    </dgm:pt>
    <dgm:pt modelId="{AADD51F9-DA3D-4652-B781-A9CA0D0662DE}" type="pres">
      <dgm:prSet presAssocID="{E66D4066-4C01-4B1E-A499-1AF50054B3D9}" presName="bentUpArrow1" presStyleLbl="alignImgPlace1" presStyleIdx="0" presStyleCnt="2"/>
      <dgm:spPr/>
    </dgm:pt>
    <dgm:pt modelId="{A6B56E21-36E4-47D8-BBF1-10C071CF8A07}" type="pres">
      <dgm:prSet presAssocID="{E66D4066-4C01-4B1E-A499-1AF50054B3D9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3372027D-7373-456B-806D-6B2809BAEFF0}" type="pres">
      <dgm:prSet presAssocID="{E66D4066-4C01-4B1E-A499-1AF50054B3D9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A856DACE-1068-4C7E-BD0D-7E42C2F5BA6A}" type="pres">
      <dgm:prSet presAssocID="{AF108D36-0FDF-416D-AA07-C16DFD85252C}" presName="sibTrans" presStyleCnt="0"/>
      <dgm:spPr/>
    </dgm:pt>
    <dgm:pt modelId="{63DE0193-6791-4215-929B-5792500AFC47}" type="pres">
      <dgm:prSet presAssocID="{31A0142E-D44B-450E-B880-E32312D5890C}" presName="composite" presStyleCnt="0"/>
      <dgm:spPr/>
    </dgm:pt>
    <dgm:pt modelId="{639C59E5-3F87-409E-B283-ACCD7276DBC9}" type="pres">
      <dgm:prSet presAssocID="{31A0142E-D44B-450E-B880-E32312D5890C}" presName="bentUpArrow1" presStyleLbl="alignImgPlace1" presStyleIdx="1" presStyleCnt="2"/>
      <dgm:spPr/>
    </dgm:pt>
    <dgm:pt modelId="{44F0AD38-9374-4B84-AFF9-A6B8AEBE3ECE}" type="pres">
      <dgm:prSet presAssocID="{31A0142E-D44B-450E-B880-E32312D5890C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0869F2DA-5D05-4F74-886A-1CDDE06A9280}" type="pres">
      <dgm:prSet presAssocID="{31A0142E-D44B-450E-B880-E32312D5890C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498847AB-7A8C-4A99-AB41-8D84A162D517}" type="pres">
      <dgm:prSet presAssocID="{DDD70D1D-57A4-4EEF-894B-F5853D9F4FCF}" presName="sibTrans" presStyleCnt="0"/>
      <dgm:spPr/>
    </dgm:pt>
    <dgm:pt modelId="{95C13261-11B4-4104-BEF2-CD39267AF99A}" type="pres">
      <dgm:prSet presAssocID="{167D23D5-CA79-4B61-9714-13B112B966C4}" presName="composite" presStyleCnt="0"/>
      <dgm:spPr/>
    </dgm:pt>
    <dgm:pt modelId="{D4406DAB-B7CE-4C87-9FD8-89F284F196DD}" type="pres">
      <dgm:prSet presAssocID="{167D23D5-CA79-4B61-9714-13B112B966C4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2E8AEDFF-B85F-492D-A5A2-E2DFBCFEDEAB}" type="pres">
      <dgm:prSet presAssocID="{167D23D5-CA79-4B61-9714-13B112B966C4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D31C703-04E2-4228-A634-58F92DDF9067}" type="presOf" srcId="{8A380C15-BC2E-4622-BA52-7F368FF356CD}" destId="{2E8AEDFF-B85F-492D-A5A2-E2DFBCFEDEAB}" srcOrd="0" destOrd="0" presId="urn:microsoft.com/office/officeart/2005/8/layout/StepDownProcess"/>
    <dgm:cxn modelId="{086C0307-E10C-4328-AA56-27810778AE33}" type="presOf" srcId="{167D23D5-CA79-4B61-9714-13B112B966C4}" destId="{D4406DAB-B7CE-4C87-9FD8-89F284F196DD}" srcOrd="0" destOrd="0" presId="urn:microsoft.com/office/officeart/2005/8/layout/StepDownProcess"/>
    <dgm:cxn modelId="{3806A42A-0BC4-4194-B057-869F4CF69748}" type="presOf" srcId="{E66D4066-4C01-4B1E-A499-1AF50054B3D9}" destId="{A6B56E21-36E4-47D8-BBF1-10C071CF8A07}" srcOrd="0" destOrd="0" presId="urn:microsoft.com/office/officeart/2005/8/layout/StepDownProcess"/>
    <dgm:cxn modelId="{CE3B912B-995D-41EC-B6DA-4AA9D02F5D2F}" type="presOf" srcId="{CE0697A2-9397-4A97-B9B3-EDB8ABBEBCA0}" destId="{0869F2DA-5D05-4F74-886A-1CDDE06A9280}" srcOrd="0" destOrd="0" presId="urn:microsoft.com/office/officeart/2005/8/layout/StepDownProcess"/>
    <dgm:cxn modelId="{1F1B1039-9528-459C-8507-F1F5D70C9AEE}" type="presOf" srcId="{31A0142E-D44B-450E-B880-E32312D5890C}" destId="{44F0AD38-9374-4B84-AFF9-A6B8AEBE3ECE}" srcOrd="0" destOrd="0" presId="urn:microsoft.com/office/officeart/2005/8/layout/StepDownProcess"/>
    <dgm:cxn modelId="{AE57EA46-5C41-44A4-AD8A-B2EA9DF82B73}" type="presOf" srcId="{F42D5C76-5062-44BB-B5A0-7DA2EC631263}" destId="{AFD8AE00-C39A-4739-A12A-5647E6950F76}" srcOrd="0" destOrd="0" presId="urn:microsoft.com/office/officeart/2005/8/layout/StepDownProcess"/>
    <dgm:cxn modelId="{3FC8327C-A3B6-4E91-A403-0D2D2956355B}" srcId="{F42D5C76-5062-44BB-B5A0-7DA2EC631263}" destId="{167D23D5-CA79-4B61-9714-13B112B966C4}" srcOrd="2" destOrd="0" parTransId="{B5EF618C-DF1C-47C2-9B11-203D588E20F2}" sibTransId="{94141D4F-E58B-4104-A85D-0CB384191AFC}"/>
    <dgm:cxn modelId="{7FBA837C-756C-434F-8741-5CF9C1ABF1D7}" srcId="{F42D5C76-5062-44BB-B5A0-7DA2EC631263}" destId="{31A0142E-D44B-450E-B880-E32312D5890C}" srcOrd="1" destOrd="0" parTransId="{B525AEE2-E2CC-4C72-9AB3-3EDFCF355560}" sibTransId="{DDD70D1D-57A4-4EEF-894B-F5853D9F4FCF}"/>
    <dgm:cxn modelId="{B361DB80-701B-4428-9457-E6C7B935F272}" srcId="{F42D5C76-5062-44BB-B5A0-7DA2EC631263}" destId="{E66D4066-4C01-4B1E-A499-1AF50054B3D9}" srcOrd="0" destOrd="0" parTransId="{F0D2C68B-23F6-4271-9BAB-072609806B79}" sibTransId="{AF108D36-0FDF-416D-AA07-C16DFD85252C}"/>
    <dgm:cxn modelId="{F044168A-CF66-4E3D-B8DE-BDA2EC150922}" srcId="{31A0142E-D44B-450E-B880-E32312D5890C}" destId="{CE0697A2-9397-4A97-B9B3-EDB8ABBEBCA0}" srcOrd="0" destOrd="0" parTransId="{AD3B0E65-2EE9-4BF9-B837-427E8083E2A2}" sibTransId="{791EBEFF-5941-43A0-951F-69B466EF2F80}"/>
    <dgm:cxn modelId="{CEF5DEC0-7958-4DA1-BE99-370319BC3E99}" srcId="{167D23D5-CA79-4B61-9714-13B112B966C4}" destId="{8A380C15-BC2E-4622-BA52-7F368FF356CD}" srcOrd="0" destOrd="0" parTransId="{AC62E82B-D3D4-48F3-9BB0-29F1CE878565}" sibTransId="{DC94CEC2-8196-40E3-99BA-E36D45A3F14F}"/>
    <dgm:cxn modelId="{149576CA-E531-4DF0-94C7-2129F390816B}" type="presParOf" srcId="{AFD8AE00-C39A-4739-A12A-5647E6950F76}" destId="{A4BE6F05-E2F2-4AEA-91BF-B1EBE9025759}" srcOrd="0" destOrd="0" presId="urn:microsoft.com/office/officeart/2005/8/layout/StepDownProcess"/>
    <dgm:cxn modelId="{B9708C3F-8443-46C4-BBAD-F813B98D22F1}" type="presParOf" srcId="{A4BE6F05-E2F2-4AEA-91BF-B1EBE9025759}" destId="{AADD51F9-DA3D-4652-B781-A9CA0D0662DE}" srcOrd="0" destOrd="0" presId="urn:microsoft.com/office/officeart/2005/8/layout/StepDownProcess"/>
    <dgm:cxn modelId="{DF854230-1C82-4419-AA9F-1A951F79CCDF}" type="presParOf" srcId="{A4BE6F05-E2F2-4AEA-91BF-B1EBE9025759}" destId="{A6B56E21-36E4-47D8-BBF1-10C071CF8A07}" srcOrd="1" destOrd="0" presId="urn:microsoft.com/office/officeart/2005/8/layout/StepDownProcess"/>
    <dgm:cxn modelId="{4AF0437D-78F6-4F06-A7C1-97303D5A1A51}" type="presParOf" srcId="{A4BE6F05-E2F2-4AEA-91BF-B1EBE9025759}" destId="{3372027D-7373-456B-806D-6B2809BAEFF0}" srcOrd="2" destOrd="0" presId="urn:microsoft.com/office/officeart/2005/8/layout/StepDownProcess"/>
    <dgm:cxn modelId="{70A98AE4-4C4D-467B-A86F-BBE5266A928E}" type="presParOf" srcId="{AFD8AE00-C39A-4739-A12A-5647E6950F76}" destId="{A856DACE-1068-4C7E-BD0D-7E42C2F5BA6A}" srcOrd="1" destOrd="0" presId="urn:microsoft.com/office/officeart/2005/8/layout/StepDownProcess"/>
    <dgm:cxn modelId="{BABE2D32-0F33-4072-95A4-3845B7AF3BA8}" type="presParOf" srcId="{AFD8AE00-C39A-4739-A12A-5647E6950F76}" destId="{63DE0193-6791-4215-929B-5792500AFC47}" srcOrd="2" destOrd="0" presId="urn:microsoft.com/office/officeart/2005/8/layout/StepDownProcess"/>
    <dgm:cxn modelId="{99F74314-4726-4026-B68F-0CF2298A6042}" type="presParOf" srcId="{63DE0193-6791-4215-929B-5792500AFC47}" destId="{639C59E5-3F87-409E-B283-ACCD7276DBC9}" srcOrd="0" destOrd="0" presId="urn:microsoft.com/office/officeart/2005/8/layout/StepDownProcess"/>
    <dgm:cxn modelId="{1F71A620-05B5-46B7-AFB5-760F3EEA0AEB}" type="presParOf" srcId="{63DE0193-6791-4215-929B-5792500AFC47}" destId="{44F0AD38-9374-4B84-AFF9-A6B8AEBE3ECE}" srcOrd="1" destOrd="0" presId="urn:microsoft.com/office/officeart/2005/8/layout/StepDownProcess"/>
    <dgm:cxn modelId="{20DDC221-2FF1-4E8D-8DEA-5356F69B9BC3}" type="presParOf" srcId="{63DE0193-6791-4215-929B-5792500AFC47}" destId="{0869F2DA-5D05-4F74-886A-1CDDE06A9280}" srcOrd="2" destOrd="0" presId="urn:microsoft.com/office/officeart/2005/8/layout/StepDownProcess"/>
    <dgm:cxn modelId="{AE930B62-A799-4437-9B9F-BCE86193F4AF}" type="presParOf" srcId="{AFD8AE00-C39A-4739-A12A-5647E6950F76}" destId="{498847AB-7A8C-4A99-AB41-8D84A162D517}" srcOrd="3" destOrd="0" presId="urn:microsoft.com/office/officeart/2005/8/layout/StepDownProcess"/>
    <dgm:cxn modelId="{5D392D3B-9833-4364-B1D9-D389F233C05E}" type="presParOf" srcId="{AFD8AE00-C39A-4739-A12A-5647E6950F76}" destId="{95C13261-11B4-4104-BEF2-CD39267AF99A}" srcOrd="4" destOrd="0" presId="urn:microsoft.com/office/officeart/2005/8/layout/StepDownProcess"/>
    <dgm:cxn modelId="{89834C6F-51BC-4093-9153-ED0F53BA8C22}" type="presParOf" srcId="{95C13261-11B4-4104-BEF2-CD39267AF99A}" destId="{D4406DAB-B7CE-4C87-9FD8-89F284F196DD}" srcOrd="0" destOrd="0" presId="urn:microsoft.com/office/officeart/2005/8/layout/StepDownProcess"/>
    <dgm:cxn modelId="{6CDDA05A-6800-42B6-8A26-30F4CC3DBF44}" type="presParOf" srcId="{95C13261-11B4-4104-BEF2-CD39267AF99A}" destId="{2E8AEDFF-B85F-492D-A5A2-E2DFBCFEDEAB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73A68EE-54B0-467D-A6AB-213C957A9A1F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71FA1C8-0C39-4DCF-BA98-979A69DD2B1E}">
      <dgm:prSet phldrT="[Texte]"/>
      <dgm:spPr>
        <a:solidFill>
          <a:schemeClr val="accent2"/>
        </a:solidFill>
      </dgm:spPr>
      <dgm:t>
        <a:bodyPr/>
        <a:lstStyle/>
        <a:p>
          <a:r>
            <a:rPr lang="fr-FR" b="1" dirty="0"/>
            <a:t>ETAPE 2 : </a:t>
          </a:r>
        </a:p>
        <a:p>
          <a:r>
            <a:rPr lang="fr-FR" b="1" dirty="0"/>
            <a:t>Développement</a:t>
          </a:r>
        </a:p>
      </dgm:t>
    </dgm:pt>
    <dgm:pt modelId="{95AD0A0E-E69E-44A7-AB8B-E96B8B477870}" type="parTrans" cxnId="{64B68BEC-9635-4738-819B-F0B02763D887}">
      <dgm:prSet/>
      <dgm:spPr/>
      <dgm:t>
        <a:bodyPr/>
        <a:lstStyle/>
        <a:p>
          <a:endParaRPr lang="fr-FR"/>
        </a:p>
      </dgm:t>
    </dgm:pt>
    <dgm:pt modelId="{0A4661EA-A9F9-4FB7-BD79-B95488D1C758}" type="sibTrans" cxnId="{64B68BEC-9635-4738-819B-F0B02763D887}">
      <dgm:prSet/>
      <dgm:spPr/>
      <dgm:t>
        <a:bodyPr/>
        <a:lstStyle/>
        <a:p>
          <a:endParaRPr lang="fr-FR"/>
        </a:p>
      </dgm:t>
    </dgm:pt>
    <dgm:pt modelId="{1215A983-D15E-4E22-9CB5-ABB1E516F530}">
      <dgm:prSet phldrT="[Texte]"/>
      <dgm:spPr>
        <a:solidFill>
          <a:schemeClr val="accent3"/>
        </a:solidFill>
      </dgm:spPr>
      <dgm:t>
        <a:bodyPr/>
        <a:lstStyle/>
        <a:p>
          <a:r>
            <a:rPr lang="fr-FR" dirty="0"/>
            <a:t>ETAPE 3 :</a:t>
          </a:r>
        </a:p>
        <a:p>
          <a:r>
            <a:rPr lang="fr-FR" dirty="0"/>
            <a:t>Recette</a:t>
          </a:r>
        </a:p>
      </dgm:t>
    </dgm:pt>
    <dgm:pt modelId="{68F2525C-F9B5-4C1A-A7FC-6D35522366F4}" type="parTrans" cxnId="{AE3A0176-7220-4F35-A66A-A6694E8355B2}">
      <dgm:prSet/>
      <dgm:spPr/>
      <dgm:t>
        <a:bodyPr/>
        <a:lstStyle/>
        <a:p>
          <a:endParaRPr lang="fr-FR"/>
        </a:p>
      </dgm:t>
    </dgm:pt>
    <dgm:pt modelId="{EF4EDBB8-BFCD-4A69-8FA2-B6E405DF5F66}" type="sibTrans" cxnId="{AE3A0176-7220-4F35-A66A-A6694E8355B2}">
      <dgm:prSet/>
      <dgm:spPr/>
      <dgm:t>
        <a:bodyPr/>
        <a:lstStyle/>
        <a:p>
          <a:endParaRPr lang="fr-FR"/>
        </a:p>
      </dgm:t>
    </dgm:pt>
    <dgm:pt modelId="{37D22AC2-DA9B-49C9-9313-A53B12C48D5B}">
      <dgm:prSet phldrT="[Texte]"/>
      <dgm:spPr>
        <a:solidFill>
          <a:schemeClr val="accent6"/>
        </a:solidFill>
      </dgm:spPr>
      <dgm:t>
        <a:bodyPr/>
        <a:lstStyle/>
        <a:p>
          <a:r>
            <a:rPr lang="fr-FR" dirty="0"/>
            <a:t>ETAPE 4 :</a:t>
          </a:r>
        </a:p>
        <a:p>
          <a:r>
            <a:rPr lang="fr-FR" dirty="0"/>
            <a:t>Mise en Prod.</a:t>
          </a:r>
        </a:p>
      </dgm:t>
    </dgm:pt>
    <dgm:pt modelId="{EB3426BF-3D2F-41F4-B4D6-2860C7CC2FC2}" type="parTrans" cxnId="{4A1EC4EA-E615-4C05-834E-425B8225EE02}">
      <dgm:prSet/>
      <dgm:spPr/>
      <dgm:t>
        <a:bodyPr/>
        <a:lstStyle/>
        <a:p>
          <a:endParaRPr lang="fr-FR"/>
        </a:p>
      </dgm:t>
    </dgm:pt>
    <dgm:pt modelId="{5CBB8720-1941-4FB3-84A5-842CBFA40A54}" type="sibTrans" cxnId="{4A1EC4EA-E615-4C05-834E-425B8225EE02}">
      <dgm:prSet/>
      <dgm:spPr/>
      <dgm:t>
        <a:bodyPr/>
        <a:lstStyle/>
        <a:p>
          <a:endParaRPr lang="fr-FR"/>
        </a:p>
      </dgm:t>
    </dgm:pt>
    <dgm:pt modelId="{7780661B-CD7F-44F8-BF56-11951D30A472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/>
            <a:t>Etape 1:</a:t>
          </a:r>
        </a:p>
        <a:p>
          <a:r>
            <a:rPr lang="fr-FR" dirty="0"/>
            <a:t>Formalisation</a:t>
          </a:r>
        </a:p>
      </dgm:t>
    </dgm:pt>
    <dgm:pt modelId="{D22E4EBB-CB0F-4CCA-8AC6-9F736A2392AB}" type="sibTrans" cxnId="{EA25462E-73ED-4247-8DD7-199AE65B9482}">
      <dgm:prSet/>
      <dgm:spPr/>
      <dgm:t>
        <a:bodyPr/>
        <a:lstStyle/>
        <a:p>
          <a:endParaRPr lang="fr-FR"/>
        </a:p>
      </dgm:t>
    </dgm:pt>
    <dgm:pt modelId="{FEA5DD80-CB30-4F3E-B0D9-82610A110540}" type="parTrans" cxnId="{EA25462E-73ED-4247-8DD7-199AE65B9482}">
      <dgm:prSet/>
      <dgm:spPr/>
      <dgm:t>
        <a:bodyPr/>
        <a:lstStyle/>
        <a:p>
          <a:endParaRPr lang="fr-FR"/>
        </a:p>
      </dgm:t>
    </dgm:pt>
    <dgm:pt modelId="{10BACF10-D8B5-4D7A-9559-735873568DA8}" type="pres">
      <dgm:prSet presAssocID="{273A68EE-54B0-467D-A6AB-213C957A9A1F}" presName="cycle" presStyleCnt="0">
        <dgm:presLayoutVars>
          <dgm:dir/>
          <dgm:resizeHandles val="exact"/>
        </dgm:presLayoutVars>
      </dgm:prSet>
      <dgm:spPr/>
    </dgm:pt>
    <dgm:pt modelId="{ABD7186B-5249-4CFF-83C4-059F357DA9CD}" type="pres">
      <dgm:prSet presAssocID="{7780661B-CD7F-44F8-BF56-11951D30A472}" presName="node" presStyleLbl="node1" presStyleIdx="0" presStyleCnt="4">
        <dgm:presLayoutVars>
          <dgm:bulletEnabled val="1"/>
        </dgm:presLayoutVars>
      </dgm:prSet>
      <dgm:spPr/>
    </dgm:pt>
    <dgm:pt modelId="{09C0BD5E-9568-48CA-A999-C452ADDA3A74}" type="pres">
      <dgm:prSet presAssocID="{7780661B-CD7F-44F8-BF56-11951D30A472}" presName="spNode" presStyleCnt="0"/>
      <dgm:spPr/>
    </dgm:pt>
    <dgm:pt modelId="{EE0D8862-3D0C-4A3F-9E2F-0CCC3518F1CE}" type="pres">
      <dgm:prSet presAssocID="{D22E4EBB-CB0F-4CCA-8AC6-9F736A2392AB}" presName="sibTrans" presStyleLbl="sibTrans1D1" presStyleIdx="0" presStyleCnt="4"/>
      <dgm:spPr/>
    </dgm:pt>
    <dgm:pt modelId="{D73B77A0-7E9D-4912-972E-E192CABABCEC}" type="pres">
      <dgm:prSet presAssocID="{671FA1C8-0C39-4DCF-BA98-979A69DD2B1E}" presName="node" presStyleLbl="node1" presStyleIdx="1" presStyleCnt="4">
        <dgm:presLayoutVars>
          <dgm:bulletEnabled val="1"/>
        </dgm:presLayoutVars>
      </dgm:prSet>
      <dgm:spPr/>
    </dgm:pt>
    <dgm:pt modelId="{52992D3A-B2E6-45AD-90C3-FA5D5DF74333}" type="pres">
      <dgm:prSet presAssocID="{671FA1C8-0C39-4DCF-BA98-979A69DD2B1E}" presName="spNode" presStyleCnt="0"/>
      <dgm:spPr/>
    </dgm:pt>
    <dgm:pt modelId="{83AAA72B-C4DB-4EEF-ADA0-35C474AAB366}" type="pres">
      <dgm:prSet presAssocID="{0A4661EA-A9F9-4FB7-BD79-B95488D1C758}" presName="sibTrans" presStyleLbl="sibTrans1D1" presStyleIdx="1" presStyleCnt="4"/>
      <dgm:spPr/>
    </dgm:pt>
    <dgm:pt modelId="{C29FBC2A-90AF-4454-B8C6-F3CF8250EB8B}" type="pres">
      <dgm:prSet presAssocID="{1215A983-D15E-4E22-9CB5-ABB1E516F530}" presName="node" presStyleLbl="node1" presStyleIdx="2" presStyleCnt="4">
        <dgm:presLayoutVars>
          <dgm:bulletEnabled val="1"/>
        </dgm:presLayoutVars>
      </dgm:prSet>
      <dgm:spPr/>
    </dgm:pt>
    <dgm:pt modelId="{91FD5EE4-5D45-4578-8061-5A53F998572D}" type="pres">
      <dgm:prSet presAssocID="{1215A983-D15E-4E22-9CB5-ABB1E516F530}" presName="spNode" presStyleCnt="0"/>
      <dgm:spPr/>
    </dgm:pt>
    <dgm:pt modelId="{AE017946-134C-4EBE-BC55-6437E2F3ADF4}" type="pres">
      <dgm:prSet presAssocID="{EF4EDBB8-BFCD-4A69-8FA2-B6E405DF5F66}" presName="sibTrans" presStyleLbl="sibTrans1D1" presStyleIdx="2" presStyleCnt="4"/>
      <dgm:spPr/>
    </dgm:pt>
    <dgm:pt modelId="{E7FAE9A3-EB1D-4499-B115-8046547E5E08}" type="pres">
      <dgm:prSet presAssocID="{37D22AC2-DA9B-49C9-9313-A53B12C48D5B}" presName="node" presStyleLbl="node1" presStyleIdx="3" presStyleCnt="4">
        <dgm:presLayoutVars>
          <dgm:bulletEnabled val="1"/>
        </dgm:presLayoutVars>
      </dgm:prSet>
      <dgm:spPr/>
    </dgm:pt>
    <dgm:pt modelId="{0B53A69F-F7D1-407E-AF45-8C082D6BDF39}" type="pres">
      <dgm:prSet presAssocID="{37D22AC2-DA9B-49C9-9313-A53B12C48D5B}" presName="spNode" presStyleCnt="0"/>
      <dgm:spPr/>
    </dgm:pt>
    <dgm:pt modelId="{ADAF7975-1D8A-47D7-8F8E-388E05F36714}" type="pres">
      <dgm:prSet presAssocID="{5CBB8720-1941-4FB3-84A5-842CBFA40A54}" presName="sibTrans" presStyleLbl="sibTrans1D1" presStyleIdx="3" presStyleCnt="4"/>
      <dgm:spPr/>
    </dgm:pt>
  </dgm:ptLst>
  <dgm:cxnLst>
    <dgm:cxn modelId="{BF6D4618-8C13-4279-A5CF-8787BD38641D}" type="presOf" srcId="{EF4EDBB8-BFCD-4A69-8FA2-B6E405DF5F66}" destId="{AE017946-134C-4EBE-BC55-6437E2F3ADF4}" srcOrd="0" destOrd="0" presId="urn:microsoft.com/office/officeart/2005/8/layout/cycle5"/>
    <dgm:cxn modelId="{ACA98A18-6F64-4F14-8319-C8AFB2340D79}" type="presOf" srcId="{7780661B-CD7F-44F8-BF56-11951D30A472}" destId="{ABD7186B-5249-4CFF-83C4-059F357DA9CD}" srcOrd="0" destOrd="0" presId="urn:microsoft.com/office/officeart/2005/8/layout/cycle5"/>
    <dgm:cxn modelId="{EA25462E-73ED-4247-8DD7-199AE65B9482}" srcId="{273A68EE-54B0-467D-A6AB-213C957A9A1F}" destId="{7780661B-CD7F-44F8-BF56-11951D30A472}" srcOrd="0" destOrd="0" parTransId="{FEA5DD80-CB30-4F3E-B0D9-82610A110540}" sibTransId="{D22E4EBB-CB0F-4CCA-8AC6-9F736A2392AB}"/>
    <dgm:cxn modelId="{8BA6E06B-4DDE-4CFE-B436-8491C1392193}" type="presOf" srcId="{1215A983-D15E-4E22-9CB5-ABB1E516F530}" destId="{C29FBC2A-90AF-4454-B8C6-F3CF8250EB8B}" srcOrd="0" destOrd="0" presId="urn:microsoft.com/office/officeart/2005/8/layout/cycle5"/>
    <dgm:cxn modelId="{AE3A0176-7220-4F35-A66A-A6694E8355B2}" srcId="{273A68EE-54B0-467D-A6AB-213C957A9A1F}" destId="{1215A983-D15E-4E22-9CB5-ABB1E516F530}" srcOrd="2" destOrd="0" parTransId="{68F2525C-F9B5-4C1A-A7FC-6D35522366F4}" sibTransId="{EF4EDBB8-BFCD-4A69-8FA2-B6E405DF5F66}"/>
    <dgm:cxn modelId="{25429E9A-DD1A-4699-8F67-B9DE2720B86E}" type="presOf" srcId="{37D22AC2-DA9B-49C9-9313-A53B12C48D5B}" destId="{E7FAE9A3-EB1D-4499-B115-8046547E5E08}" srcOrd="0" destOrd="0" presId="urn:microsoft.com/office/officeart/2005/8/layout/cycle5"/>
    <dgm:cxn modelId="{D1A2999E-5FCA-4443-A33B-82A0BC4D870A}" type="presOf" srcId="{671FA1C8-0C39-4DCF-BA98-979A69DD2B1E}" destId="{D73B77A0-7E9D-4912-972E-E192CABABCEC}" srcOrd="0" destOrd="0" presId="urn:microsoft.com/office/officeart/2005/8/layout/cycle5"/>
    <dgm:cxn modelId="{CD2914B5-5F8A-4BFB-B6EA-FFC3839CB7FA}" type="presOf" srcId="{D22E4EBB-CB0F-4CCA-8AC6-9F736A2392AB}" destId="{EE0D8862-3D0C-4A3F-9E2F-0CCC3518F1CE}" srcOrd="0" destOrd="0" presId="urn:microsoft.com/office/officeart/2005/8/layout/cycle5"/>
    <dgm:cxn modelId="{419CD4B7-BBC7-417D-BCD5-E39EDFE6B815}" type="presOf" srcId="{273A68EE-54B0-467D-A6AB-213C957A9A1F}" destId="{10BACF10-D8B5-4D7A-9559-735873568DA8}" srcOrd="0" destOrd="0" presId="urn:microsoft.com/office/officeart/2005/8/layout/cycle5"/>
    <dgm:cxn modelId="{361D35D8-71E9-48AD-B8B9-47686A2A82FC}" type="presOf" srcId="{5CBB8720-1941-4FB3-84A5-842CBFA40A54}" destId="{ADAF7975-1D8A-47D7-8F8E-388E05F36714}" srcOrd="0" destOrd="0" presId="urn:microsoft.com/office/officeart/2005/8/layout/cycle5"/>
    <dgm:cxn modelId="{FD1FD4DE-1A4E-4AB3-A98E-E1D63CAF149F}" type="presOf" srcId="{0A4661EA-A9F9-4FB7-BD79-B95488D1C758}" destId="{83AAA72B-C4DB-4EEF-ADA0-35C474AAB366}" srcOrd="0" destOrd="0" presId="urn:microsoft.com/office/officeart/2005/8/layout/cycle5"/>
    <dgm:cxn modelId="{4A1EC4EA-E615-4C05-834E-425B8225EE02}" srcId="{273A68EE-54B0-467D-A6AB-213C957A9A1F}" destId="{37D22AC2-DA9B-49C9-9313-A53B12C48D5B}" srcOrd="3" destOrd="0" parTransId="{EB3426BF-3D2F-41F4-B4D6-2860C7CC2FC2}" sibTransId="{5CBB8720-1941-4FB3-84A5-842CBFA40A54}"/>
    <dgm:cxn modelId="{64B68BEC-9635-4738-819B-F0B02763D887}" srcId="{273A68EE-54B0-467D-A6AB-213C957A9A1F}" destId="{671FA1C8-0C39-4DCF-BA98-979A69DD2B1E}" srcOrd="1" destOrd="0" parTransId="{95AD0A0E-E69E-44A7-AB8B-E96B8B477870}" sibTransId="{0A4661EA-A9F9-4FB7-BD79-B95488D1C758}"/>
    <dgm:cxn modelId="{85866283-B8C2-4939-89DC-B24827EF4A08}" type="presParOf" srcId="{10BACF10-D8B5-4D7A-9559-735873568DA8}" destId="{ABD7186B-5249-4CFF-83C4-059F357DA9CD}" srcOrd="0" destOrd="0" presId="urn:microsoft.com/office/officeart/2005/8/layout/cycle5"/>
    <dgm:cxn modelId="{F68983AA-488B-407E-B315-066D0AE85D62}" type="presParOf" srcId="{10BACF10-D8B5-4D7A-9559-735873568DA8}" destId="{09C0BD5E-9568-48CA-A999-C452ADDA3A74}" srcOrd="1" destOrd="0" presId="urn:microsoft.com/office/officeart/2005/8/layout/cycle5"/>
    <dgm:cxn modelId="{35C7D83C-0C57-465C-B78D-AB5DAA17F90C}" type="presParOf" srcId="{10BACF10-D8B5-4D7A-9559-735873568DA8}" destId="{EE0D8862-3D0C-4A3F-9E2F-0CCC3518F1CE}" srcOrd="2" destOrd="0" presId="urn:microsoft.com/office/officeart/2005/8/layout/cycle5"/>
    <dgm:cxn modelId="{3CD38EFB-7B51-4B75-A7DE-5D79104B4121}" type="presParOf" srcId="{10BACF10-D8B5-4D7A-9559-735873568DA8}" destId="{D73B77A0-7E9D-4912-972E-E192CABABCEC}" srcOrd="3" destOrd="0" presId="urn:microsoft.com/office/officeart/2005/8/layout/cycle5"/>
    <dgm:cxn modelId="{C4413E3C-2DE2-447C-A902-493941ED252D}" type="presParOf" srcId="{10BACF10-D8B5-4D7A-9559-735873568DA8}" destId="{52992D3A-B2E6-45AD-90C3-FA5D5DF74333}" srcOrd="4" destOrd="0" presId="urn:microsoft.com/office/officeart/2005/8/layout/cycle5"/>
    <dgm:cxn modelId="{C8BC411E-E4DB-40B8-B843-10D195C8EE65}" type="presParOf" srcId="{10BACF10-D8B5-4D7A-9559-735873568DA8}" destId="{83AAA72B-C4DB-4EEF-ADA0-35C474AAB366}" srcOrd="5" destOrd="0" presId="urn:microsoft.com/office/officeart/2005/8/layout/cycle5"/>
    <dgm:cxn modelId="{E7F7F09E-F923-4BD8-B055-07467A9B846C}" type="presParOf" srcId="{10BACF10-D8B5-4D7A-9559-735873568DA8}" destId="{C29FBC2A-90AF-4454-B8C6-F3CF8250EB8B}" srcOrd="6" destOrd="0" presId="urn:microsoft.com/office/officeart/2005/8/layout/cycle5"/>
    <dgm:cxn modelId="{483E555A-A2BB-4BCB-A920-B55D26842D97}" type="presParOf" srcId="{10BACF10-D8B5-4D7A-9559-735873568DA8}" destId="{91FD5EE4-5D45-4578-8061-5A53F998572D}" srcOrd="7" destOrd="0" presId="urn:microsoft.com/office/officeart/2005/8/layout/cycle5"/>
    <dgm:cxn modelId="{C4F75CF6-005C-4483-A1B1-E35066A29307}" type="presParOf" srcId="{10BACF10-D8B5-4D7A-9559-735873568DA8}" destId="{AE017946-134C-4EBE-BC55-6437E2F3ADF4}" srcOrd="8" destOrd="0" presId="urn:microsoft.com/office/officeart/2005/8/layout/cycle5"/>
    <dgm:cxn modelId="{CFB7BDA4-8C64-47A8-BA9B-2EF3C77A3E1D}" type="presParOf" srcId="{10BACF10-D8B5-4D7A-9559-735873568DA8}" destId="{E7FAE9A3-EB1D-4499-B115-8046547E5E08}" srcOrd="9" destOrd="0" presId="urn:microsoft.com/office/officeart/2005/8/layout/cycle5"/>
    <dgm:cxn modelId="{585EFEC7-F30E-4018-BE49-B22B1B2E3726}" type="presParOf" srcId="{10BACF10-D8B5-4D7A-9559-735873568DA8}" destId="{0B53A69F-F7D1-407E-AF45-8C082D6BDF39}" srcOrd="10" destOrd="0" presId="urn:microsoft.com/office/officeart/2005/8/layout/cycle5"/>
    <dgm:cxn modelId="{71DEEA79-33F1-4B35-8295-2BB0027DE5D3}" type="presParOf" srcId="{10BACF10-D8B5-4D7A-9559-735873568DA8}" destId="{ADAF7975-1D8A-47D7-8F8E-388E05F36714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42D5C76-5062-44BB-B5A0-7DA2EC631263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66D4066-4C01-4B1E-A499-1AF50054B3D9}">
      <dgm:prSet phldrT="[Texte]"/>
      <dgm:spPr/>
      <dgm:t>
        <a:bodyPr/>
        <a:lstStyle/>
        <a:p>
          <a:r>
            <a:rPr lang="fr-FR" dirty="0"/>
            <a:t>Lot 1</a:t>
          </a:r>
        </a:p>
        <a:p>
          <a:r>
            <a:rPr lang="fr-FR" dirty="0"/>
            <a:t>Temps = T1</a:t>
          </a:r>
        </a:p>
      </dgm:t>
    </dgm:pt>
    <dgm:pt modelId="{F0D2C68B-23F6-4271-9BAB-072609806B79}" type="parTrans" cxnId="{B361DB80-701B-4428-9457-E6C7B935F272}">
      <dgm:prSet/>
      <dgm:spPr/>
      <dgm:t>
        <a:bodyPr/>
        <a:lstStyle/>
        <a:p>
          <a:endParaRPr lang="fr-FR"/>
        </a:p>
      </dgm:t>
    </dgm:pt>
    <dgm:pt modelId="{AF108D36-0FDF-416D-AA07-C16DFD85252C}" type="sibTrans" cxnId="{B361DB80-701B-4428-9457-E6C7B935F272}">
      <dgm:prSet/>
      <dgm:spPr/>
      <dgm:t>
        <a:bodyPr/>
        <a:lstStyle/>
        <a:p>
          <a:endParaRPr lang="fr-FR"/>
        </a:p>
      </dgm:t>
    </dgm:pt>
    <dgm:pt modelId="{31A0142E-D44B-450E-B880-E32312D5890C}">
      <dgm:prSet phldrT="[Texte]"/>
      <dgm:spPr/>
      <dgm:t>
        <a:bodyPr/>
        <a:lstStyle/>
        <a:p>
          <a:r>
            <a:rPr lang="fr-FR" dirty="0"/>
            <a:t>Lot 2</a:t>
          </a:r>
        </a:p>
        <a:p>
          <a:r>
            <a:rPr lang="fr-FR" dirty="0"/>
            <a:t>Temps = T2</a:t>
          </a:r>
        </a:p>
      </dgm:t>
    </dgm:pt>
    <dgm:pt modelId="{B525AEE2-E2CC-4C72-9AB3-3EDFCF355560}" type="parTrans" cxnId="{7FBA837C-756C-434F-8741-5CF9C1ABF1D7}">
      <dgm:prSet/>
      <dgm:spPr/>
      <dgm:t>
        <a:bodyPr/>
        <a:lstStyle/>
        <a:p>
          <a:endParaRPr lang="fr-FR"/>
        </a:p>
      </dgm:t>
    </dgm:pt>
    <dgm:pt modelId="{DDD70D1D-57A4-4EEF-894B-F5853D9F4FCF}" type="sibTrans" cxnId="{7FBA837C-756C-434F-8741-5CF9C1ABF1D7}">
      <dgm:prSet/>
      <dgm:spPr/>
      <dgm:t>
        <a:bodyPr/>
        <a:lstStyle/>
        <a:p>
          <a:endParaRPr lang="fr-FR"/>
        </a:p>
      </dgm:t>
    </dgm:pt>
    <dgm:pt modelId="{CE0697A2-9397-4A97-B9B3-EDB8ABBEBCA0}">
      <dgm:prSet phldrT="[Texte]" custT="1"/>
      <dgm:spPr/>
      <dgm:t>
        <a:bodyPr/>
        <a:lstStyle/>
        <a:p>
          <a:r>
            <a:rPr lang="fr-FR" sz="2000" dirty="0"/>
            <a:t>4 étapes</a:t>
          </a:r>
        </a:p>
      </dgm:t>
    </dgm:pt>
    <dgm:pt modelId="{AD3B0E65-2EE9-4BF9-B837-427E8083E2A2}" type="parTrans" cxnId="{F044168A-CF66-4E3D-B8DE-BDA2EC150922}">
      <dgm:prSet/>
      <dgm:spPr/>
      <dgm:t>
        <a:bodyPr/>
        <a:lstStyle/>
        <a:p>
          <a:endParaRPr lang="fr-FR"/>
        </a:p>
      </dgm:t>
    </dgm:pt>
    <dgm:pt modelId="{791EBEFF-5941-43A0-951F-69B466EF2F80}" type="sibTrans" cxnId="{F044168A-CF66-4E3D-B8DE-BDA2EC150922}">
      <dgm:prSet/>
      <dgm:spPr/>
      <dgm:t>
        <a:bodyPr/>
        <a:lstStyle/>
        <a:p>
          <a:endParaRPr lang="fr-FR"/>
        </a:p>
      </dgm:t>
    </dgm:pt>
    <dgm:pt modelId="{167D23D5-CA79-4B61-9714-13B112B966C4}">
      <dgm:prSet phldrT="[Texte]"/>
      <dgm:spPr/>
      <dgm:t>
        <a:bodyPr/>
        <a:lstStyle/>
        <a:p>
          <a:r>
            <a:rPr lang="fr-FR" dirty="0"/>
            <a:t>Lot 3</a:t>
          </a:r>
        </a:p>
        <a:p>
          <a:r>
            <a:rPr lang="fr-FR" dirty="0"/>
            <a:t>Temps = T3</a:t>
          </a:r>
        </a:p>
      </dgm:t>
    </dgm:pt>
    <dgm:pt modelId="{B5EF618C-DF1C-47C2-9B11-203D588E20F2}" type="parTrans" cxnId="{3FC8327C-A3B6-4E91-A403-0D2D2956355B}">
      <dgm:prSet/>
      <dgm:spPr/>
      <dgm:t>
        <a:bodyPr/>
        <a:lstStyle/>
        <a:p>
          <a:endParaRPr lang="fr-FR"/>
        </a:p>
      </dgm:t>
    </dgm:pt>
    <dgm:pt modelId="{94141D4F-E58B-4104-A85D-0CB384191AFC}" type="sibTrans" cxnId="{3FC8327C-A3B6-4E91-A403-0D2D2956355B}">
      <dgm:prSet/>
      <dgm:spPr/>
      <dgm:t>
        <a:bodyPr/>
        <a:lstStyle/>
        <a:p>
          <a:endParaRPr lang="fr-FR"/>
        </a:p>
      </dgm:t>
    </dgm:pt>
    <dgm:pt modelId="{8A380C15-BC2E-4622-BA52-7F368FF356CD}">
      <dgm:prSet phldrT="[Texte]" custT="1"/>
      <dgm:spPr/>
      <dgm:t>
        <a:bodyPr/>
        <a:lstStyle/>
        <a:p>
          <a:r>
            <a:rPr lang="fr-FR" sz="2000" dirty="0"/>
            <a:t>4 étapes</a:t>
          </a:r>
        </a:p>
      </dgm:t>
    </dgm:pt>
    <dgm:pt modelId="{AC62E82B-D3D4-48F3-9BB0-29F1CE878565}" type="parTrans" cxnId="{CEF5DEC0-7958-4DA1-BE99-370319BC3E99}">
      <dgm:prSet/>
      <dgm:spPr/>
      <dgm:t>
        <a:bodyPr/>
        <a:lstStyle/>
        <a:p>
          <a:endParaRPr lang="fr-FR"/>
        </a:p>
      </dgm:t>
    </dgm:pt>
    <dgm:pt modelId="{DC94CEC2-8196-40E3-99BA-E36D45A3F14F}" type="sibTrans" cxnId="{CEF5DEC0-7958-4DA1-BE99-370319BC3E99}">
      <dgm:prSet/>
      <dgm:spPr/>
      <dgm:t>
        <a:bodyPr/>
        <a:lstStyle/>
        <a:p>
          <a:endParaRPr lang="fr-FR"/>
        </a:p>
      </dgm:t>
    </dgm:pt>
    <dgm:pt modelId="{AFD8AE00-C39A-4739-A12A-5647E6950F76}" type="pres">
      <dgm:prSet presAssocID="{F42D5C76-5062-44BB-B5A0-7DA2EC631263}" presName="rootnode" presStyleCnt="0">
        <dgm:presLayoutVars>
          <dgm:chMax/>
          <dgm:chPref/>
          <dgm:dir/>
          <dgm:animLvl val="lvl"/>
        </dgm:presLayoutVars>
      </dgm:prSet>
      <dgm:spPr/>
    </dgm:pt>
    <dgm:pt modelId="{A4BE6F05-E2F2-4AEA-91BF-B1EBE9025759}" type="pres">
      <dgm:prSet presAssocID="{E66D4066-4C01-4B1E-A499-1AF50054B3D9}" presName="composite" presStyleCnt="0"/>
      <dgm:spPr/>
    </dgm:pt>
    <dgm:pt modelId="{AADD51F9-DA3D-4652-B781-A9CA0D0662DE}" type="pres">
      <dgm:prSet presAssocID="{E66D4066-4C01-4B1E-A499-1AF50054B3D9}" presName="bentUpArrow1" presStyleLbl="alignImgPlace1" presStyleIdx="0" presStyleCnt="2"/>
      <dgm:spPr/>
    </dgm:pt>
    <dgm:pt modelId="{A6B56E21-36E4-47D8-BBF1-10C071CF8A07}" type="pres">
      <dgm:prSet presAssocID="{E66D4066-4C01-4B1E-A499-1AF50054B3D9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3372027D-7373-456B-806D-6B2809BAEFF0}" type="pres">
      <dgm:prSet presAssocID="{E66D4066-4C01-4B1E-A499-1AF50054B3D9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A856DACE-1068-4C7E-BD0D-7E42C2F5BA6A}" type="pres">
      <dgm:prSet presAssocID="{AF108D36-0FDF-416D-AA07-C16DFD85252C}" presName="sibTrans" presStyleCnt="0"/>
      <dgm:spPr/>
    </dgm:pt>
    <dgm:pt modelId="{63DE0193-6791-4215-929B-5792500AFC47}" type="pres">
      <dgm:prSet presAssocID="{31A0142E-D44B-450E-B880-E32312D5890C}" presName="composite" presStyleCnt="0"/>
      <dgm:spPr/>
    </dgm:pt>
    <dgm:pt modelId="{639C59E5-3F87-409E-B283-ACCD7276DBC9}" type="pres">
      <dgm:prSet presAssocID="{31A0142E-D44B-450E-B880-E32312D5890C}" presName="bentUpArrow1" presStyleLbl="alignImgPlace1" presStyleIdx="1" presStyleCnt="2"/>
      <dgm:spPr/>
    </dgm:pt>
    <dgm:pt modelId="{44F0AD38-9374-4B84-AFF9-A6B8AEBE3ECE}" type="pres">
      <dgm:prSet presAssocID="{31A0142E-D44B-450E-B880-E32312D5890C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0869F2DA-5D05-4F74-886A-1CDDE06A9280}" type="pres">
      <dgm:prSet presAssocID="{31A0142E-D44B-450E-B880-E32312D5890C}" presName="ChildText" presStyleLbl="revTx" presStyleIdx="1" presStyleCnt="3" custScaleX="154391" custLinFactNeighborX="36295">
        <dgm:presLayoutVars>
          <dgm:chMax val="0"/>
          <dgm:chPref val="0"/>
          <dgm:bulletEnabled val="1"/>
        </dgm:presLayoutVars>
      </dgm:prSet>
      <dgm:spPr/>
    </dgm:pt>
    <dgm:pt modelId="{498847AB-7A8C-4A99-AB41-8D84A162D517}" type="pres">
      <dgm:prSet presAssocID="{DDD70D1D-57A4-4EEF-894B-F5853D9F4FCF}" presName="sibTrans" presStyleCnt="0"/>
      <dgm:spPr/>
    </dgm:pt>
    <dgm:pt modelId="{95C13261-11B4-4104-BEF2-CD39267AF99A}" type="pres">
      <dgm:prSet presAssocID="{167D23D5-CA79-4B61-9714-13B112B966C4}" presName="composite" presStyleCnt="0"/>
      <dgm:spPr/>
    </dgm:pt>
    <dgm:pt modelId="{D4406DAB-B7CE-4C87-9FD8-89F284F196DD}" type="pres">
      <dgm:prSet presAssocID="{167D23D5-CA79-4B61-9714-13B112B966C4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2E8AEDFF-B85F-492D-A5A2-E2DFBCFEDEAB}" type="pres">
      <dgm:prSet presAssocID="{167D23D5-CA79-4B61-9714-13B112B966C4}" presName="FinalChildText" presStyleLbl="revTx" presStyleIdx="2" presStyleCnt="3" custScaleX="159176" custLinFactNeighborX="249" custLinFactNeighborY="773">
        <dgm:presLayoutVars>
          <dgm:chMax val="0"/>
          <dgm:chPref val="0"/>
          <dgm:bulletEnabled val="1"/>
        </dgm:presLayoutVars>
      </dgm:prSet>
      <dgm:spPr/>
    </dgm:pt>
  </dgm:ptLst>
  <dgm:cxnLst>
    <dgm:cxn modelId="{1D31C703-04E2-4228-A634-58F92DDF9067}" type="presOf" srcId="{8A380C15-BC2E-4622-BA52-7F368FF356CD}" destId="{2E8AEDFF-B85F-492D-A5A2-E2DFBCFEDEAB}" srcOrd="0" destOrd="0" presId="urn:microsoft.com/office/officeart/2005/8/layout/StepDownProcess"/>
    <dgm:cxn modelId="{086C0307-E10C-4328-AA56-27810778AE33}" type="presOf" srcId="{167D23D5-CA79-4B61-9714-13B112B966C4}" destId="{D4406DAB-B7CE-4C87-9FD8-89F284F196DD}" srcOrd="0" destOrd="0" presId="urn:microsoft.com/office/officeart/2005/8/layout/StepDownProcess"/>
    <dgm:cxn modelId="{3806A42A-0BC4-4194-B057-869F4CF69748}" type="presOf" srcId="{E66D4066-4C01-4B1E-A499-1AF50054B3D9}" destId="{A6B56E21-36E4-47D8-BBF1-10C071CF8A07}" srcOrd="0" destOrd="0" presId="urn:microsoft.com/office/officeart/2005/8/layout/StepDownProcess"/>
    <dgm:cxn modelId="{CE3B912B-995D-41EC-B6DA-4AA9D02F5D2F}" type="presOf" srcId="{CE0697A2-9397-4A97-B9B3-EDB8ABBEBCA0}" destId="{0869F2DA-5D05-4F74-886A-1CDDE06A9280}" srcOrd="0" destOrd="0" presId="urn:microsoft.com/office/officeart/2005/8/layout/StepDownProcess"/>
    <dgm:cxn modelId="{1F1B1039-9528-459C-8507-F1F5D70C9AEE}" type="presOf" srcId="{31A0142E-D44B-450E-B880-E32312D5890C}" destId="{44F0AD38-9374-4B84-AFF9-A6B8AEBE3ECE}" srcOrd="0" destOrd="0" presId="urn:microsoft.com/office/officeart/2005/8/layout/StepDownProcess"/>
    <dgm:cxn modelId="{AE57EA46-5C41-44A4-AD8A-B2EA9DF82B73}" type="presOf" srcId="{F42D5C76-5062-44BB-B5A0-7DA2EC631263}" destId="{AFD8AE00-C39A-4739-A12A-5647E6950F76}" srcOrd="0" destOrd="0" presId="urn:microsoft.com/office/officeart/2005/8/layout/StepDownProcess"/>
    <dgm:cxn modelId="{3FC8327C-A3B6-4E91-A403-0D2D2956355B}" srcId="{F42D5C76-5062-44BB-B5A0-7DA2EC631263}" destId="{167D23D5-CA79-4B61-9714-13B112B966C4}" srcOrd="2" destOrd="0" parTransId="{B5EF618C-DF1C-47C2-9B11-203D588E20F2}" sibTransId="{94141D4F-E58B-4104-A85D-0CB384191AFC}"/>
    <dgm:cxn modelId="{7FBA837C-756C-434F-8741-5CF9C1ABF1D7}" srcId="{F42D5C76-5062-44BB-B5A0-7DA2EC631263}" destId="{31A0142E-D44B-450E-B880-E32312D5890C}" srcOrd="1" destOrd="0" parTransId="{B525AEE2-E2CC-4C72-9AB3-3EDFCF355560}" sibTransId="{DDD70D1D-57A4-4EEF-894B-F5853D9F4FCF}"/>
    <dgm:cxn modelId="{B361DB80-701B-4428-9457-E6C7B935F272}" srcId="{F42D5C76-5062-44BB-B5A0-7DA2EC631263}" destId="{E66D4066-4C01-4B1E-A499-1AF50054B3D9}" srcOrd="0" destOrd="0" parTransId="{F0D2C68B-23F6-4271-9BAB-072609806B79}" sibTransId="{AF108D36-0FDF-416D-AA07-C16DFD85252C}"/>
    <dgm:cxn modelId="{F044168A-CF66-4E3D-B8DE-BDA2EC150922}" srcId="{31A0142E-D44B-450E-B880-E32312D5890C}" destId="{CE0697A2-9397-4A97-B9B3-EDB8ABBEBCA0}" srcOrd="0" destOrd="0" parTransId="{AD3B0E65-2EE9-4BF9-B837-427E8083E2A2}" sibTransId="{791EBEFF-5941-43A0-951F-69B466EF2F80}"/>
    <dgm:cxn modelId="{CEF5DEC0-7958-4DA1-BE99-370319BC3E99}" srcId="{167D23D5-CA79-4B61-9714-13B112B966C4}" destId="{8A380C15-BC2E-4622-BA52-7F368FF356CD}" srcOrd="0" destOrd="0" parTransId="{AC62E82B-D3D4-48F3-9BB0-29F1CE878565}" sibTransId="{DC94CEC2-8196-40E3-99BA-E36D45A3F14F}"/>
    <dgm:cxn modelId="{149576CA-E531-4DF0-94C7-2129F390816B}" type="presParOf" srcId="{AFD8AE00-C39A-4739-A12A-5647E6950F76}" destId="{A4BE6F05-E2F2-4AEA-91BF-B1EBE9025759}" srcOrd="0" destOrd="0" presId="urn:microsoft.com/office/officeart/2005/8/layout/StepDownProcess"/>
    <dgm:cxn modelId="{B9708C3F-8443-46C4-BBAD-F813B98D22F1}" type="presParOf" srcId="{A4BE6F05-E2F2-4AEA-91BF-B1EBE9025759}" destId="{AADD51F9-DA3D-4652-B781-A9CA0D0662DE}" srcOrd="0" destOrd="0" presId="urn:microsoft.com/office/officeart/2005/8/layout/StepDownProcess"/>
    <dgm:cxn modelId="{DF854230-1C82-4419-AA9F-1A951F79CCDF}" type="presParOf" srcId="{A4BE6F05-E2F2-4AEA-91BF-B1EBE9025759}" destId="{A6B56E21-36E4-47D8-BBF1-10C071CF8A07}" srcOrd="1" destOrd="0" presId="urn:microsoft.com/office/officeart/2005/8/layout/StepDownProcess"/>
    <dgm:cxn modelId="{4AF0437D-78F6-4F06-A7C1-97303D5A1A51}" type="presParOf" srcId="{A4BE6F05-E2F2-4AEA-91BF-B1EBE9025759}" destId="{3372027D-7373-456B-806D-6B2809BAEFF0}" srcOrd="2" destOrd="0" presId="urn:microsoft.com/office/officeart/2005/8/layout/StepDownProcess"/>
    <dgm:cxn modelId="{70A98AE4-4C4D-467B-A86F-BBE5266A928E}" type="presParOf" srcId="{AFD8AE00-C39A-4739-A12A-5647E6950F76}" destId="{A856DACE-1068-4C7E-BD0D-7E42C2F5BA6A}" srcOrd="1" destOrd="0" presId="urn:microsoft.com/office/officeart/2005/8/layout/StepDownProcess"/>
    <dgm:cxn modelId="{BABE2D32-0F33-4072-95A4-3845B7AF3BA8}" type="presParOf" srcId="{AFD8AE00-C39A-4739-A12A-5647E6950F76}" destId="{63DE0193-6791-4215-929B-5792500AFC47}" srcOrd="2" destOrd="0" presId="urn:microsoft.com/office/officeart/2005/8/layout/StepDownProcess"/>
    <dgm:cxn modelId="{99F74314-4726-4026-B68F-0CF2298A6042}" type="presParOf" srcId="{63DE0193-6791-4215-929B-5792500AFC47}" destId="{639C59E5-3F87-409E-B283-ACCD7276DBC9}" srcOrd="0" destOrd="0" presId="urn:microsoft.com/office/officeart/2005/8/layout/StepDownProcess"/>
    <dgm:cxn modelId="{1F71A620-05B5-46B7-AFB5-760F3EEA0AEB}" type="presParOf" srcId="{63DE0193-6791-4215-929B-5792500AFC47}" destId="{44F0AD38-9374-4B84-AFF9-A6B8AEBE3ECE}" srcOrd="1" destOrd="0" presId="urn:microsoft.com/office/officeart/2005/8/layout/StepDownProcess"/>
    <dgm:cxn modelId="{20DDC221-2FF1-4E8D-8DEA-5356F69B9BC3}" type="presParOf" srcId="{63DE0193-6791-4215-929B-5792500AFC47}" destId="{0869F2DA-5D05-4F74-886A-1CDDE06A9280}" srcOrd="2" destOrd="0" presId="urn:microsoft.com/office/officeart/2005/8/layout/StepDownProcess"/>
    <dgm:cxn modelId="{AE930B62-A799-4437-9B9F-BCE86193F4AF}" type="presParOf" srcId="{AFD8AE00-C39A-4739-A12A-5647E6950F76}" destId="{498847AB-7A8C-4A99-AB41-8D84A162D517}" srcOrd="3" destOrd="0" presId="urn:microsoft.com/office/officeart/2005/8/layout/StepDownProcess"/>
    <dgm:cxn modelId="{5D392D3B-9833-4364-B1D9-D389F233C05E}" type="presParOf" srcId="{AFD8AE00-C39A-4739-A12A-5647E6950F76}" destId="{95C13261-11B4-4104-BEF2-CD39267AF99A}" srcOrd="4" destOrd="0" presId="urn:microsoft.com/office/officeart/2005/8/layout/StepDownProcess"/>
    <dgm:cxn modelId="{89834C6F-51BC-4093-9153-ED0F53BA8C22}" type="presParOf" srcId="{95C13261-11B4-4104-BEF2-CD39267AF99A}" destId="{D4406DAB-B7CE-4C87-9FD8-89F284F196DD}" srcOrd="0" destOrd="0" presId="urn:microsoft.com/office/officeart/2005/8/layout/StepDownProcess"/>
    <dgm:cxn modelId="{6CDDA05A-6800-42B6-8A26-30F4CC3DBF44}" type="presParOf" srcId="{95C13261-11B4-4104-BEF2-CD39267AF99A}" destId="{2E8AEDFF-B85F-492D-A5A2-E2DFBCFEDEAB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42D5C76-5062-44BB-B5A0-7DA2EC631263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66D4066-4C01-4B1E-A499-1AF50054B3D9}">
      <dgm:prSet phldrT="[Texte]"/>
      <dgm:spPr/>
      <dgm:t>
        <a:bodyPr/>
        <a:lstStyle/>
        <a:p>
          <a:r>
            <a:rPr lang="fr-FR" dirty="0"/>
            <a:t>Lot 1</a:t>
          </a:r>
        </a:p>
        <a:p>
          <a:r>
            <a:rPr lang="fr-FR" dirty="0"/>
            <a:t>Temps = T1</a:t>
          </a:r>
        </a:p>
      </dgm:t>
    </dgm:pt>
    <dgm:pt modelId="{F0D2C68B-23F6-4271-9BAB-072609806B79}" type="parTrans" cxnId="{B361DB80-701B-4428-9457-E6C7B935F272}">
      <dgm:prSet/>
      <dgm:spPr/>
      <dgm:t>
        <a:bodyPr/>
        <a:lstStyle/>
        <a:p>
          <a:endParaRPr lang="fr-FR"/>
        </a:p>
      </dgm:t>
    </dgm:pt>
    <dgm:pt modelId="{AF108D36-0FDF-416D-AA07-C16DFD85252C}" type="sibTrans" cxnId="{B361DB80-701B-4428-9457-E6C7B935F272}">
      <dgm:prSet/>
      <dgm:spPr/>
      <dgm:t>
        <a:bodyPr/>
        <a:lstStyle/>
        <a:p>
          <a:endParaRPr lang="fr-FR"/>
        </a:p>
      </dgm:t>
    </dgm:pt>
    <dgm:pt modelId="{31A0142E-D44B-450E-B880-E32312D5890C}">
      <dgm:prSet phldrT="[Texte]"/>
      <dgm:spPr/>
      <dgm:t>
        <a:bodyPr/>
        <a:lstStyle/>
        <a:p>
          <a:r>
            <a:rPr lang="fr-FR" dirty="0"/>
            <a:t>Lot 2</a:t>
          </a:r>
        </a:p>
        <a:p>
          <a:r>
            <a:rPr lang="fr-FR" dirty="0"/>
            <a:t>Temps = T2</a:t>
          </a:r>
        </a:p>
      </dgm:t>
    </dgm:pt>
    <dgm:pt modelId="{B525AEE2-E2CC-4C72-9AB3-3EDFCF355560}" type="parTrans" cxnId="{7FBA837C-756C-434F-8741-5CF9C1ABF1D7}">
      <dgm:prSet/>
      <dgm:spPr/>
      <dgm:t>
        <a:bodyPr/>
        <a:lstStyle/>
        <a:p>
          <a:endParaRPr lang="fr-FR"/>
        </a:p>
      </dgm:t>
    </dgm:pt>
    <dgm:pt modelId="{DDD70D1D-57A4-4EEF-894B-F5853D9F4FCF}" type="sibTrans" cxnId="{7FBA837C-756C-434F-8741-5CF9C1ABF1D7}">
      <dgm:prSet/>
      <dgm:spPr/>
      <dgm:t>
        <a:bodyPr/>
        <a:lstStyle/>
        <a:p>
          <a:endParaRPr lang="fr-FR"/>
        </a:p>
      </dgm:t>
    </dgm:pt>
    <dgm:pt modelId="{CE0697A2-9397-4A97-B9B3-EDB8ABBEBCA0}">
      <dgm:prSet phldrT="[Texte]" custT="1"/>
      <dgm:spPr/>
      <dgm:t>
        <a:bodyPr/>
        <a:lstStyle/>
        <a:p>
          <a:r>
            <a:rPr lang="fr-FR" sz="2000" dirty="0"/>
            <a:t>4 étapes</a:t>
          </a:r>
        </a:p>
      </dgm:t>
    </dgm:pt>
    <dgm:pt modelId="{AD3B0E65-2EE9-4BF9-B837-427E8083E2A2}" type="parTrans" cxnId="{F044168A-CF66-4E3D-B8DE-BDA2EC150922}">
      <dgm:prSet/>
      <dgm:spPr/>
      <dgm:t>
        <a:bodyPr/>
        <a:lstStyle/>
        <a:p>
          <a:endParaRPr lang="fr-FR"/>
        </a:p>
      </dgm:t>
    </dgm:pt>
    <dgm:pt modelId="{791EBEFF-5941-43A0-951F-69B466EF2F80}" type="sibTrans" cxnId="{F044168A-CF66-4E3D-B8DE-BDA2EC150922}">
      <dgm:prSet/>
      <dgm:spPr/>
      <dgm:t>
        <a:bodyPr/>
        <a:lstStyle/>
        <a:p>
          <a:endParaRPr lang="fr-FR"/>
        </a:p>
      </dgm:t>
    </dgm:pt>
    <dgm:pt modelId="{167D23D5-CA79-4B61-9714-13B112B966C4}">
      <dgm:prSet phldrT="[Texte]"/>
      <dgm:spPr/>
      <dgm:t>
        <a:bodyPr/>
        <a:lstStyle/>
        <a:p>
          <a:r>
            <a:rPr lang="fr-FR" dirty="0"/>
            <a:t>Lot 3</a:t>
          </a:r>
        </a:p>
        <a:p>
          <a:r>
            <a:rPr lang="fr-FR" dirty="0"/>
            <a:t>Temps = T3</a:t>
          </a:r>
        </a:p>
      </dgm:t>
    </dgm:pt>
    <dgm:pt modelId="{B5EF618C-DF1C-47C2-9B11-203D588E20F2}" type="parTrans" cxnId="{3FC8327C-A3B6-4E91-A403-0D2D2956355B}">
      <dgm:prSet/>
      <dgm:spPr/>
      <dgm:t>
        <a:bodyPr/>
        <a:lstStyle/>
        <a:p>
          <a:endParaRPr lang="fr-FR"/>
        </a:p>
      </dgm:t>
    </dgm:pt>
    <dgm:pt modelId="{94141D4F-E58B-4104-A85D-0CB384191AFC}" type="sibTrans" cxnId="{3FC8327C-A3B6-4E91-A403-0D2D2956355B}">
      <dgm:prSet/>
      <dgm:spPr/>
      <dgm:t>
        <a:bodyPr/>
        <a:lstStyle/>
        <a:p>
          <a:endParaRPr lang="fr-FR"/>
        </a:p>
      </dgm:t>
    </dgm:pt>
    <dgm:pt modelId="{8A380C15-BC2E-4622-BA52-7F368FF356CD}">
      <dgm:prSet phldrT="[Texte]" custT="1"/>
      <dgm:spPr/>
      <dgm:t>
        <a:bodyPr/>
        <a:lstStyle/>
        <a:p>
          <a:r>
            <a:rPr lang="fr-FR" sz="2000" dirty="0"/>
            <a:t>4 étapes</a:t>
          </a:r>
        </a:p>
      </dgm:t>
    </dgm:pt>
    <dgm:pt modelId="{AC62E82B-D3D4-48F3-9BB0-29F1CE878565}" type="parTrans" cxnId="{CEF5DEC0-7958-4DA1-BE99-370319BC3E99}">
      <dgm:prSet/>
      <dgm:spPr/>
      <dgm:t>
        <a:bodyPr/>
        <a:lstStyle/>
        <a:p>
          <a:endParaRPr lang="fr-FR"/>
        </a:p>
      </dgm:t>
    </dgm:pt>
    <dgm:pt modelId="{DC94CEC2-8196-40E3-99BA-E36D45A3F14F}" type="sibTrans" cxnId="{CEF5DEC0-7958-4DA1-BE99-370319BC3E99}">
      <dgm:prSet/>
      <dgm:spPr/>
      <dgm:t>
        <a:bodyPr/>
        <a:lstStyle/>
        <a:p>
          <a:endParaRPr lang="fr-FR"/>
        </a:p>
      </dgm:t>
    </dgm:pt>
    <dgm:pt modelId="{AFD8AE00-C39A-4739-A12A-5647E6950F76}" type="pres">
      <dgm:prSet presAssocID="{F42D5C76-5062-44BB-B5A0-7DA2EC631263}" presName="rootnode" presStyleCnt="0">
        <dgm:presLayoutVars>
          <dgm:chMax/>
          <dgm:chPref/>
          <dgm:dir/>
          <dgm:animLvl val="lvl"/>
        </dgm:presLayoutVars>
      </dgm:prSet>
      <dgm:spPr/>
    </dgm:pt>
    <dgm:pt modelId="{A4BE6F05-E2F2-4AEA-91BF-B1EBE9025759}" type="pres">
      <dgm:prSet presAssocID="{E66D4066-4C01-4B1E-A499-1AF50054B3D9}" presName="composite" presStyleCnt="0"/>
      <dgm:spPr/>
    </dgm:pt>
    <dgm:pt modelId="{AADD51F9-DA3D-4652-B781-A9CA0D0662DE}" type="pres">
      <dgm:prSet presAssocID="{E66D4066-4C01-4B1E-A499-1AF50054B3D9}" presName="bentUpArrow1" presStyleLbl="alignImgPlace1" presStyleIdx="0" presStyleCnt="2"/>
      <dgm:spPr/>
    </dgm:pt>
    <dgm:pt modelId="{A6B56E21-36E4-47D8-BBF1-10C071CF8A07}" type="pres">
      <dgm:prSet presAssocID="{E66D4066-4C01-4B1E-A499-1AF50054B3D9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3372027D-7373-456B-806D-6B2809BAEFF0}" type="pres">
      <dgm:prSet presAssocID="{E66D4066-4C01-4B1E-A499-1AF50054B3D9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A856DACE-1068-4C7E-BD0D-7E42C2F5BA6A}" type="pres">
      <dgm:prSet presAssocID="{AF108D36-0FDF-416D-AA07-C16DFD85252C}" presName="sibTrans" presStyleCnt="0"/>
      <dgm:spPr/>
    </dgm:pt>
    <dgm:pt modelId="{63DE0193-6791-4215-929B-5792500AFC47}" type="pres">
      <dgm:prSet presAssocID="{31A0142E-D44B-450E-B880-E32312D5890C}" presName="composite" presStyleCnt="0"/>
      <dgm:spPr/>
    </dgm:pt>
    <dgm:pt modelId="{639C59E5-3F87-409E-B283-ACCD7276DBC9}" type="pres">
      <dgm:prSet presAssocID="{31A0142E-D44B-450E-B880-E32312D5890C}" presName="bentUpArrow1" presStyleLbl="alignImgPlace1" presStyleIdx="1" presStyleCnt="2"/>
      <dgm:spPr/>
    </dgm:pt>
    <dgm:pt modelId="{44F0AD38-9374-4B84-AFF9-A6B8AEBE3ECE}" type="pres">
      <dgm:prSet presAssocID="{31A0142E-D44B-450E-B880-E32312D5890C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0869F2DA-5D05-4F74-886A-1CDDE06A9280}" type="pres">
      <dgm:prSet presAssocID="{31A0142E-D44B-450E-B880-E32312D5890C}" presName="ChildText" presStyleLbl="revTx" presStyleIdx="1" presStyleCnt="3" custScaleX="154391" custLinFactNeighborX="36295">
        <dgm:presLayoutVars>
          <dgm:chMax val="0"/>
          <dgm:chPref val="0"/>
          <dgm:bulletEnabled val="1"/>
        </dgm:presLayoutVars>
      </dgm:prSet>
      <dgm:spPr/>
    </dgm:pt>
    <dgm:pt modelId="{498847AB-7A8C-4A99-AB41-8D84A162D517}" type="pres">
      <dgm:prSet presAssocID="{DDD70D1D-57A4-4EEF-894B-F5853D9F4FCF}" presName="sibTrans" presStyleCnt="0"/>
      <dgm:spPr/>
    </dgm:pt>
    <dgm:pt modelId="{95C13261-11B4-4104-BEF2-CD39267AF99A}" type="pres">
      <dgm:prSet presAssocID="{167D23D5-CA79-4B61-9714-13B112B966C4}" presName="composite" presStyleCnt="0"/>
      <dgm:spPr/>
    </dgm:pt>
    <dgm:pt modelId="{D4406DAB-B7CE-4C87-9FD8-89F284F196DD}" type="pres">
      <dgm:prSet presAssocID="{167D23D5-CA79-4B61-9714-13B112B966C4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2E8AEDFF-B85F-492D-A5A2-E2DFBCFEDEAB}" type="pres">
      <dgm:prSet presAssocID="{167D23D5-CA79-4B61-9714-13B112B966C4}" presName="FinalChildText" presStyleLbl="revTx" presStyleIdx="2" presStyleCnt="3" custScaleX="159176" custLinFactNeighborX="249" custLinFactNeighborY="773">
        <dgm:presLayoutVars>
          <dgm:chMax val="0"/>
          <dgm:chPref val="0"/>
          <dgm:bulletEnabled val="1"/>
        </dgm:presLayoutVars>
      </dgm:prSet>
      <dgm:spPr/>
    </dgm:pt>
  </dgm:ptLst>
  <dgm:cxnLst>
    <dgm:cxn modelId="{1D31C703-04E2-4228-A634-58F92DDF9067}" type="presOf" srcId="{8A380C15-BC2E-4622-BA52-7F368FF356CD}" destId="{2E8AEDFF-B85F-492D-A5A2-E2DFBCFEDEAB}" srcOrd="0" destOrd="0" presId="urn:microsoft.com/office/officeart/2005/8/layout/StepDownProcess"/>
    <dgm:cxn modelId="{086C0307-E10C-4328-AA56-27810778AE33}" type="presOf" srcId="{167D23D5-CA79-4B61-9714-13B112B966C4}" destId="{D4406DAB-B7CE-4C87-9FD8-89F284F196DD}" srcOrd="0" destOrd="0" presId="urn:microsoft.com/office/officeart/2005/8/layout/StepDownProcess"/>
    <dgm:cxn modelId="{3806A42A-0BC4-4194-B057-869F4CF69748}" type="presOf" srcId="{E66D4066-4C01-4B1E-A499-1AF50054B3D9}" destId="{A6B56E21-36E4-47D8-BBF1-10C071CF8A07}" srcOrd="0" destOrd="0" presId="urn:microsoft.com/office/officeart/2005/8/layout/StepDownProcess"/>
    <dgm:cxn modelId="{CE3B912B-995D-41EC-B6DA-4AA9D02F5D2F}" type="presOf" srcId="{CE0697A2-9397-4A97-B9B3-EDB8ABBEBCA0}" destId="{0869F2DA-5D05-4F74-886A-1CDDE06A9280}" srcOrd="0" destOrd="0" presId="urn:microsoft.com/office/officeart/2005/8/layout/StepDownProcess"/>
    <dgm:cxn modelId="{1F1B1039-9528-459C-8507-F1F5D70C9AEE}" type="presOf" srcId="{31A0142E-D44B-450E-B880-E32312D5890C}" destId="{44F0AD38-9374-4B84-AFF9-A6B8AEBE3ECE}" srcOrd="0" destOrd="0" presId="urn:microsoft.com/office/officeart/2005/8/layout/StepDownProcess"/>
    <dgm:cxn modelId="{AE57EA46-5C41-44A4-AD8A-B2EA9DF82B73}" type="presOf" srcId="{F42D5C76-5062-44BB-B5A0-7DA2EC631263}" destId="{AFD8AE00-C39A-4739-A12A-5647E6950F76}" srcOrd="0" destOrd="0" presId="urn:microsoft.com/office/officeart/2005/8/layout/StepDownProcess"/>
    <dgm:cxn modelId="{3FC8327C-A3B6-4E91-A403-0D2D2956355B}" srcId="{F42D5C76-5062-44BB-B5A0-7DA2EC631263}" destId="{167D23D5-CA79-4B61-9714-13B112B966C4}" srcOrd="2" destOrd="0" parTransId="{B5EF618C-DF1C-47C2-9B11-203D588E20F2}" sibTransId="{94141D4F-E58B-4104-A85D-0CB384191AFC}"/>
    <dgm:cxn modelId="{7FBA837C-756C-434F-8741-5CF9C1ABF1D7}" srcId="{F42D5C76-5062-44BB-B5A0-7DA2EC631263}" destId="{31A0142E-D44B-450E-B880-E32312D5890C}" srcOrd="1" destOrd="0" parTransId="{B525AEE2-E2CC-4C72-9AB3-3EDFCF355560}" sibTransId="{DDD70D1D-57A4-4EEF-894B-F5853D9F4FCF}"/>
    <dgm:cxn modelId="{B361DB80-701B-4428-9457-E6C7B935F272}" srcId="{F42D5C76-5062-44BB-B5A0-7DA2EC631263}" destId="{E66D4066-4C01-4B1E-A499-1AF50054B3D9}" srcOrd="0" destOrd="0" parTransId="{F0D2C68B-23F6-4271-9BAB-072609806B79}" sibTransId="{AF108D36-0FDF-416D-AA07-C16DFD85252C}"/>
    <dgm:cxn modelId="{F044168A-CF66-4E3D-B8DE-BDA2EC150922}" srcId="{31A0142E-D44B-450E-B880-E32312D5890C}" destId="{CE0697A2-9397-4A97-B9B3-EDB8ABBEBCA0}" srcOrd="0" destOrd="0" parTransId="{AD3B0E65-2EE9-4BF9-B837-427E8083E2A2}" sibTransId="{791EBEFF-5941-43A0-951F-69B466EF2F80}"/>
    <dgm:cxn modelId="{CEF5DEC0-7958-4DA1-BE99-370319BC3E99}" srcId="{167D23D5-CA79-4B61-9714-13B112B966C4}" destId="{8A380C15-BC2E-4622-BA52-7F368FF356CD}" srcOrd="0" destOrd="0" parTransId="{AC62E82B-D3D4-48F3-9BB0-29F1CE878565}" sibTransId="{DC94CEC2-8196-40E3-99BA-E36D45A3F14F}"/>
    <dgm:cxn modelId="{149576CA-E531-4DF0-94C7-2129F390816B}" type="presParOf" srcId="{AFD8AE00-C39A-4739-A12A-5647E6950F76}" destId="{A4BE6F05-E2F2-4AEA-91BF-B1EBE9025759}" srcOrd="0" destOrd="0" presId="urn:microsoft.com/office/officeart/2005/8/layout/StepDownProcess"/>
    <dgm:cxn modelId="{B9708C3F-8443-46C4-BBAD-F813B98D22F1}" type="presParOf" srcId="{A4BE6F05-E2F2-4AEA-91BF-B1EBE9025759}" destId="{AADD51F9-DA3D-4652-B781-A9CA0D0662DE}" srcOrd="0" destOrd="0" presId="urn:microsoft.com/office/officeart/2005/8/layout/StepDownProcess"/>
    <dgm:cxn modelId="{DF854230-1C82-4419-AA9F-1A951F79CCDF}" type="presParOf" srcId="{A4BE6F05-E2F2-4AEA-91BF-B1EBE9025759}" destId="{A6B56E21-36E4-47D8-BBF1-10C071CF8A07}" srcOrd="1" destOrd="0" presId="urn:microsoft.com/office/officeart/2005/8/layout/StepDownProcess"/>
    <dgm:cxn modelId="{4AF0437D-78F6-4F06-A7C1-97303D5A1A51}" type="presParOf" srcId="{A4BE6F05-E2F2-4AEA-91BF-B1EBE9025759}" destId="{3372027D-7373-456B-806D-6B2809BAEFF0}" srcOrd="2" destOrd="0" presId="urn:microsoft.com/office/officeart/2005/8/layout/StepDownProcess"/>
    <dgm:cxn modelId="{70A98AE4-4C4D-467B-A86F-BBE5266A928E}" type="presParOf" srcId="{AFD8AE00-C39A-4739-A12A-5647E6950F76}" destId="{A856DACE-1068-4C7E-BD0D-7E42C2F5BA6A}" srcOrd="1" destOrd="0" presId="urn:microsoft.com/office/officeart/2005/8/layout/StepDownProcess"/>
    <dgm:cxn modelId="{BABE2D32-0F33-4072-95A4-3845B7AF3BA8}" type="presParOf" srcId="{AFD8AE00-C39A-4739-A12A-5647E6950F76}" destId="{63DE0193-6791-4215-929B-5792500AFC47}" srcOrd="2" destOrd="0" presId="urn:microsoft.com/office/officeart/2005/8/layout/StepDownProcess"/>
    <dgm:cxn modelId="{99F74314-4726-4026-B68F-0CF2298A6042}" type="presParOf" srcId="{63DE0193-6791-4215-929B-5792500AFC47}" destId="{639C59E5-3F87-409E-B283-ACCD7276DBC9}" srcOrd="0" destOrd="0" presId="urn:microsoft.com/office/officeart/2005/8/layout/StepDownProcess"/>
    <dgm:cxn modelId="{1F71A620-05B5-46B7-AFB5-760F3EEA0AEB}" type="presParOf" srcId="{63DE0193-6791-4215-929B-5792500AFC47}" destId="{44F0AD38-9374-4B84-AFF9-A6B8AEBE3ECE}" srcOrd="1" destOrd="0" presId="urn:microsoft.com/office/officeart/2005/8/layout/StepDownProcess"/>
    <dgm:cxn modelId="{20DDC221-2FF1-4E8D-8DEA-5356F69B9BC3}" type="presParOf" srcId="{63DE0193-6791-4215-929B-5792500AFC47}" destId="{0869F2DA-5D05-4F74-886A-1CDDE06A9280}" srcOrd="2" destOrd="0" presId="urn:microsoft.com/office/officeart/2005/8/layout/StepDownProcess"/>
    <dgm:cxn modelId="{AE930B62-A799-4437-9B9F-BCE86193F4AF}" type="presParOf" srcId="{AFD8AE00-C39A-4739-A12A-5647E6950F76}" destId="{498847AB-7A8C-4A99-AB41-8D84A162D517}" srcOrd="3" destOrd="0" presId="urn:microsoft.com/office/officeart/2005/8/layout/StepDownProcess"/>
    <dgm:cxn modelId="{5D392D3B-9833-4364-B1D9-D389F233C05E}" type="presParOf" srcId="{AFD8AE00-C39A-4739-A12A-5647E6950F76}" destId="{95C13261-11B4-4104-BEF2-CD39267AF99A}" srcOrd="4" destOrd="0" presId="urn:microsoft.com/office/officeart/2005/8/layout/StepDownProcess"/>
    <dgm:cxn modelId="{89834C6F-51BC-4093-9153-ED0F53BA8C22}" type="presParOf" srcId="{95C13261-11B4-4104-BEF2-CD39267AF99A}" destId="{D4406DAB-B7CE-4C87-9FD8-89F284F196DD}" srcOrd="0" destOrd="0" presId="urn:microsoft.com/office/officeart/2005/8/layout/StepDownProcess"/>
    <dgm:cxn modelId="{6CDDA05A-6800-42B6-8A26-30F4CC3DBF44}" type="presParOf" srcId="{95C13261-11B4-4104-BEF2-CD39267AF99A}" destId="{2E8AEDFF-B85F-492D-A5A2-E2DFBCFEDEAB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2D5C76-5062-44BB-B5A0-7DA2EC631263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66D4066-4C01-4B1E-A499-1AF50054B3D9}">
      <dgm:prSet phldrT="[Texte]"/>
      <dgm:spPr/>
      <dgm:t>
        <a:bodyPr/>
        <a:lstStyle/>
        <a:p>
          <a:r>
            <a:rPr lang="fr-FR" dirty="0"/>
            <a:t>Lot 1</a:t>
          </a:r>
        </a:p>
        <a:p>
          <a:r>
            <a:rPr lang="fr-FR" dirty="0"/>
            <a:t>Temps = T1</a:t>
          </a:r>
        </a:p>
      </dgm:t>
    </dgm:pt>
    <dgm:pt modelId="{F0D2C68B-23F6-4271-9BAB-072609806B79}" type="parTrans" cxnId="{B361DB80-701B-4428-9457-E6C7B935F272}">
      <dgm:prSet/>
      <dgm:spPr/>
      <dgm:t>
        <a:bodyPr/>
        <a:lstStyle/>
        <a:p>
          <a:endParaRPr lang="fr-FR"/>
        </a:p>
      </dgm:t>
    </dgm:pt>
    <dgm:pt modelId="{AF108D36-0FDF-416D-AA07-C16DFD85252C}" type="sibTrans" cxnId="{B361DB80-701B-4428-9457-E6C7B935F272}">
      <dgm:prSet/>
      <dgm:spPr/>
      <dgm:t>
        <a:bodyPr/>
        <a:lstStyle/>
        <a:p>
          <a:endParaRPr lang="fr-FR"/>
        </a:p>
      </dgm:t>
    </dgm:pt>
    <dgm:pt modelId="{31A0142E-D44B-450E-B880-E32312D5890C}">
      <dgm:prSet phldrT="[Texte]"/>
      <dgm:spPr/>
      <dgm:t>
        <a:bodyPr/>
        <a:lstStyle/>
        <a:p>
          <a:r>
            <a:rPr lang="fr-FR" dirty="0"/>
            <a:t>Lot 2</a:t>
          </a:r>
        </a:p>
        <a:p>
          <a:r>
            <a:rPr lang="fr-FR" dirty="0"/>
            <a:t>Temps = T2</a:t>
          </a:r>
        </a:p>
      </dgm:t>
    </dgm:pt>
    <dgm:pt modelId="{B525AEE2-E2CC-4C72-9AB3-3EDFCF355560}" type="parTrans" cxnId="{7FBA837C-756C-434F-8741-5CF9C1ABF1D7}">
      <dgm:prSet/>
      <dgm:spPr/>
      <dgm:t>
        <a:bodyPr/>
        <a:lstStyle/>
        <a:p>
          <a:endParaRPr lang="fr-FR"/>
        </a:p>
      </dgm:t>
    </dgm:pt>
    <dgm:pt modelId="{DDD70D1D-57A4-4EEF-894B-F5853D9F4FCF}" type="sibTrans" cxnId="{7FBA837C-756C-434F-8741-5CF9C1ABF1D7}">
      <dgm:prSet/>
      <dgm:spPr/>
      <dgm:t>
        <a:bodyPr/>
        <a:lstStyle/>
        <a:p>
          <a:endParaRPr lang="fr-FR"/>
        </a:p>
      </dgm:t>
    </dgm:pt>
    <dgm:pt modelId="{CE0697A2-9397-4A97-B9B3-EDB8ABBEBCA0}">
      <dgm:prSet phldrT="[Texte]"/>
      <dgm:spPr/>
      <dgm:t>
        <a:bodyPr/>
        <a:lstStyle/>
        <a:p>
          <a:r>
            <a:rPr lang="fr-FR" dirty="0"/>
            <a:t>Plusieurs étapes</a:t>
          </a:r>
        </a:p>
      </dgm:t>
    </dgm:pt>
    <dgm:pt modelId="{AD3B0E65-2EE9-4BF9-B837-427E8083E2A2}" type="parTrans" cxnId="{F044168A-CF66-4E3D-B8DE-BDA2EC150922}">
      <dgm:prSet/>
      <dgm:spPr/>
      <dgm:t>
        <a:bodyPr/>
        <a:lstStyle/>
        <a:p>
          <a:endParaRPr lang="fr-FR"/>
        </a:p>
      </dgm:t>
    </dgm:pt>
    <dgm:pt modelId="{791EBEFF-5941-43A0-951F-69B466EF2F80}" type="sibTrans" cxnId="{F044168A-CF66-4E3D-B8DE-BDA2EC150922}">
      <dgm:prSet/>
      <dgm:spPr/>
      <dgm:t>
        <a:bodyPr/>
        <a:lstStyle/>
        <a:p>
          <a:endParaRPr lang="fr-FR"/>
        </a:p>
      </dgm:t>
    </dgm:pt>
    <dgm:pt modelId="{167D23D5-CA79-4B61-9714-13B112B966C4}">
      <dgm:prSet phldrT="[Texte]"/>
      <dgm:spPr/>
      <dgm:t>
        <a:bodyPr/>
        <a:lstStyle/>
        <a:p>
          <a:r>
            <a:rPr lang="fr-FR" dirty="0"/>
            <a:t>Lot 3</a:t>
          </a:r>
        </a:p>
        <a:p>
          <a:r>
            <a:rPr lang="fr-FR" dirty="0"/>
            <a:t>Temps = T3</a:t>
          </a:r>
        </a:p>
      </dgm:t>
    </dgm:pt>
    <dgm:pt modelId="{B5EF618C-DF1C-47C2-9B11-203D588E20F2}" type="parTrans" cxnId="{3FC8327C-A3B6-4E91-A403-0D2D2956355B}">
      <dgm:prSet/>
      <dgm:spPr/>
      <dgm:t>
        <a:bodyPr/>
        <a:lstStyle/>
        <a:p>
          <a:endParaRPr lang="fr-FR"/>
        </a:p>
      </dgm:t>
    </dgm:pt>
    <dgm:pt modelId="{94141D4F-E58B-4104-A85D-0CB384191AFC}" type="sibTrans" cxnId="{3FC8327C-A3B6-4E91-A403-0D2D2956355B}">
      <dgm:prSet/>
      <dgm:spPr/>
      <dgm:t>
        <a:bodyPr/>
        <a:lstStyle/>
        <a:p>
          <a:endParaRPr lang="fr-FR"/>
        </a:p>
      </dgm:t>
    </dgm:pt>
    <dgm:pt modelId="{8A380C15-BC2E-4622-BA52-7F368FF356CD}">
      <dgm:prSet phldrT="[Texte]"/>
      <dgm:spPr/>
      <dgm:t>
        <a:bodyPr/>
        <a:lstStyle/>
        <a:p>
          <a:r>
            <a:rPr lang="fr-FR" dirty="0"/>
            <a:t>Plusieurs étapes</a:t>
          </a:r>
        </a:p>
      </dgm:t>
    </dgm:pt>
    <dgm:pt modelId="{AC62E82B-D3D4-48F3-9BB0-29F1CE878565}" type="parTrans" cxnId="{CEF5DEC0-7958-4DA1-BE99-370319BC3E99}">
      <dgm:prSet/>
      <dgm:spPr/>
      <dgm:t>
        <a:bodyPr/>
        <a:lstStyle/>
        <a:p>
          <a:endParaRPr lang="fr-FR"/>
        </a:p>
      </dgm:t>
    </dgm:pt>
    <dgm:pt modelId="{DC94CEC2-8196-40E3-99BA-E36D45A3F14F}" type="sibTrans" cxnId="{CEF5DEC0-7958-4DA1-BE99-370319BC3E99}">
      <dgm:prSet/>
      <dgm:spPr/>
      <dgm:t>
        <a:bodyPr/>
        <a:lstStyle/>
        <a:p>
          <a:endParaRPr lang="fr-FR"/>
        </a:p>
      </dgm:t>
    </dgm:pt>
    <dgm:pt modelId="{AFD8AE00-C39A-4739-A12A-5647E6950F76}" type="pres">
      <dgm:prSet presAssocID="{F42D5C76-5062-44BB-B5A0-7DA2EC631263}" presName="rootnode" presStyleCnt="0">
        <dgm:presLayoutVars>
          <dgm:chMax/>
          <dgm:chPref/>
          <dgm:dir/>
          <dgm:animLvl val="lvl"/>
        </dgm:presLayoutVars>
      </dgm:prSet>
      <dgm:spPr/>
    </dgm:pt>
    <dgm:pt modelId="{A4BE6F05-E2F2-4AEA-91BF-B1EBE9025759}" type="pres">
      <dgm:prSet presAssocID="{E66D4066-4C01-4B1E-A499-1AF50054B3D9}" presName="composite" presStyleCnt="0"/>
      <dgm:spPr/>
    </dgm:pt>
    <dgm:pt modelId="{AADD51F9-DA3D-4652-B781-A9CA0D0662DE}" type="pres">
      <dgm:prSet presAssocID="{E66D4066-4C01-4B1E-A499-1AF50054B3D9}" presName="bentUpArrow1" presStyleLbl="alignImgPlace1" presStyleIdx="0" presStyleCnt="2"/>
      <dgm:spPr/>
    </dgm:pt>
    <dgm:pt modelId="{A6B56E21-36E4-47D8-BBF1-10C071CF8A07}" type="pres">
      <dgm:prSet presAssocID="{E66D4066-4C01-4B1E-A499-1AF50054B3D9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3372027D-7373-456B-806D-6B2809BAEFF0}" type="pres">
      <dgm:prSet presAssocID="{E66D4066-4C01-4B1E-A499-1AF50054B3D9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A856DACE-1068-4C7E-BD0D-7E42C2F5BA6A}" type="pres">
      <dgm:prSet presAssocID="{AF108D36-0FDF-416D-AA07-C16DFD85252C}" presName="sibTrans" presStyleCnt="0"/>
      <dgm:spPr/>
    </dgm:pt>
    <dgm:pt modelId="{63DE0193-6791-4215-929B-5792500AFC47}" type="pres">
      <dgm:prSet presAssocID="{31A0142E-D44B-450E-B880-E32312D5890C}" presName="composite" presStyleCnt="0"/>
      <dgm:spPr/>
    </dgm:pt>
    <dgm:pt modelId="{639C59E5-3F87-409E-B283-ACCD7276DBC9}" type="pres">
      <dgm:prSet presAssocID="{31A0142E-D44B-450E-B880-E32312D5890C}" presName="bentUpArrow1" presStyleLbl="alignImgPlace1" presStyleIdx="1" presStyleCnt="2"/>
      <dgm:spPr/>
    </dgm:pt>
    <dgm:pt modelId="{44F0AD38-9374-4B84-AFF9-A6B8AEBE3ECE}" type="pres">
      <dgm:prSet presAssocID="{31A0142E-D44B-450E-B880-E32312D5890C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0869F2DA-5D05-4F74-886A-1CDDE06A9280}" type="pres">
      <dgm:prSet presAssocID="{31A0142E-D44B-450E-B880-E32312D5890C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498847AB-7A8C-4A99-AB41-8D84A162D517}" type="pres">
      <dgm:prSet presAssocID="{DDD70D1D-57A4-4EEF-894B-F5853D9F4FCF}" presName="sibTrans" presStyleCnt="0"/>
      <dgm:spPr/>
    </dgm:pt>
    <dgm:pt modelId="{95C13261-11B4-4104-BEF2-CD39267AF99A}" type="pres">
      <dgm:prSet presAssocID="{167D23D5-CA79-4B61-9714-13B112B966C4}" presName="composite" presStyleCnt="0"/>
      <dgm:spPr/>
    </dgm:pt>
    <dgm:pt modelId="{D4406DAB-B7CE-4C87-9FD8-89F284F196DD}" type="pres">
      <dgm:prSet presAssocID="{167D23D5-CA79-4B61-9714-13B112B966C4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2E8AEDFF-B85F-492D-A5A2-E2DFBCFEDEAB}" type="pres">
      <dgm:prSet presAssocID="{167D23D5-CA79-4B61-9714-13B112B966C4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D31C703-04E2-4228-A634-58F92DDF9067}" type="presOf" srcId="{8A380C15-BC2E-4622-BA52-7F368FF356CD}" destId="{2E8AEDFF-B85F-492D-A5A2-E2DFBCFEDEAB}" srcOrd="0" destOrd="0" presId="urn:microsoft.com/office/officeart/2005/8/layout/StepDownProcess"/>
    <dgm:cxn modelId="{086C0307-E10C-4328-AA56-27810778AE33}" type="presOf" srcId="{167D23D5-CA79-4B61-9714-13B112B966C4}" destId="{D4406DAB-B7CE-4C87-9FD8-89F284F196DD}" srcOrd="0" destOrd="0" presId="urn:microsoft.com/office/officeart/2005/8/layout/StepDownProcess"/>
    <dgm:cxn modelId="{3806A42A-0BC4-4194-B057-869F4CF69748}" type="presOf" srcId="{E66D4066-4C01-4B1E-A499-1AF50054B3D9}" destId="{A6B56E21-36E4-47D8-BBF1-10C071CF8A07}" srcOrd="0" destOrd="0" presId="urn:microsoft.com/office/officeart/2005/8/layout/StepDownProcess"/>
    <dgm:cxn modelId="{CE3B912B-995D-41EC-B6DA-4AA9D02F5D2F}" type="presOf" srcId="{CE0697A2-9397-4A97-B9B3-EDB8ABBEBCA0}" destId="{0869F2DA-5D05-4F74-886A-1CDDE06A9280}" srcOrd="0" destOrd="0" presId="urn:microsoft.com/office/officeart/2005/8/layout/StepDownProcess"/>
    <dgm:cxn modelId="{1F1B1039-9528-459C-8507-F1F5D70C9AEE}" type="presOf" srcId="{31A0142E-D44B-450E-B880-E32312D5890C}" destId="{44F0AD38-9374-4B84-AFF9-A6B8AEBE3ECE}" srcOrd="0" destOrd="0" presId="urn:microsoft.com/office/officeart/2005/8/layout/StepDownProcess"/>
    <dgm:cxn modelId="{AE57EA46-5C41-44A4-AD8A-B2EA9DF82B73}" type="presOf" srcId="{F42D5C76-5062-44BB-B5A0-7DA2EC631263}" destId="{AFD8AE00-C39A-4739-A12A-5647E6950F76}" srcOrd="0" destOrd="0" presId="urn:microsoft.com/office/officeart/2005/8/layout/StepDownProcess"/>
    <dgm:cxn modelId="{3FC8327C-A3B6-4E91-A403-0D2D2956355B}" srcId="{F42D5C76-5062-44BB-B5A0-7DA2EC631263}" destId="{167D23D5-CA79-4B61-9714-13B112B966C4}" srcOrd="2" destOrd="0" parTransId="{B5EF618C-DF1C-47C2-9B11-203D588E20F2}" sibTransId="{94141D4F-E58B-4104-A85D-0CB384191AFC}"/>
    <dgm:cxn modelId="{7FBA837C-756C-434F-8741-5CF9C1ABF1D7}" srcId="{F42D5C76-5062-44BB-B5A0-7DA2EC631263}" destId="{31A0142E-D44B-450E-B880-E32312D5890C}" srcOrd="1" destOrd="0" parTransId="{B525AEE2-E2CC-4C72-9AB3-3EDFCF355560}" sibTransId="{DDD70D1D-57A4-4EEF-894B-F5853D9F4FCF}"/>
    <dgm:cxn modelId="{B361DB80-701B-4428-9457-E6C7B935F272}" srcId="{F42D5C76-5062-44BB-B5A0-7DA2EC631263}" destId="{E66D4066-4C01-4B1E-A499-1AF50054B3D9}" srcOrd="0" destOrd="0" parTransId="{F0D2C68B-23F6-4271-9BAB-072609806B79}" sibTransId="{AF108D36-0FDF-416D-AA07-C16DFD85252C}"/>
    <dgm:cxn modelId="{F044168A-CF66-4E3D-B8DE-BDA2EC150922}" srcId="{31A0142E-D44B-450E-B880-E32312D5890C}" destId="{CE0697A2-9397-4A97-B9B3-EDB8ABBEBCA0}" srcOrd="0" destOrd="0" parTransId="{AD3B0E65-2EE9-4BF9-B837-427E8083E2A2}" sibTransId="{791EBEFF-5941-43A0-951F-69B466EF2F80}"/>
    <dgm:cxn modelId="{CEF5DEC0-7958-4DA1-BE99-370319BC3E99}" srcId="{167D23D5-CA79-4B61-9714-13B112B966C4}" destId="{8A380C15-BC2E-4622-BA52-7F368FF356CD}" srcOrd="0" destOrd="0" parTransId="{AC62E82B-D3D4-48F3-9BB0-29F1CE878565}" sibTransId="{DC94CEC2-8196-40E3-99BA-E36D45A3F14F}"/>
    <dgm:cxn modelId="{149576CA-E531-4DF0-94C7-2129F390816B}" type="presParOf" srcId="{AFD8AE00-C39A-4739-A12A-5647E6950F76}" destId="{A4BE6F05-E2F2-4AEA-91BF-B1EBE9025759}" srcOrd="0" destOrd="0" presId="urn:microsoft.com/office/officeart/2005/8/layout/StepDownProcess"/>
    <dgm:cxn modelId="{B9708C3F-8443-46C4-BBAD-F813B98D22F1}" type="presParOf" srcId="{A4BE6F05-E2F2-4AEA-91BF-B1EBE9025759}" destId="{AADD51F9-DA3D-4652-B781-A9CA0D0662DE}" srcOrd="0" destOrd="0" presId="urn:microsoft.com/office/officeart/2005/8/layout/StepDownProcess"/>
    <dgm:cxn modelId="{DF854230-1C82-4419-AA9F-1A951F79CCDF}" type="presParOf" srcId="{A4BE6F05-E2F2-4AEA-91BF-B1EBE9025759}" destId="{A6B56E21-36E4-47D8-BBF1-10C071CF8A07}" srcOrd="1" destOrd="0" presId="urn:microsoft.com/office/officeart/2005/8/layout/StepDownProcess"/>
    <dgm:cxn modelId="{4AF0437D-78F6-4F06-A7C1-97303D5A1A51}" type="presParOf" srcId="{A4BE6F05-E2F2-4AEA-91BF-B1EBE9025759}" destId="{3372027D-7373-456B-806D-6B2809BAEFF0}" srcOrd="2" destOrd="0" presId="urn:microsoft.com/office/officeart/2005/8/layout/StepDownProcess"/>
    <dgm:cxn modelId="{70A98AE4-4C4D-467B-A86F-BBE5266A928E}" type="presParOf" srcId="{AFD8AE00-C39A-4739-A12A-5647E6950F76}" destId="{A856DACE-1068-4C7E-BD0D-7E42C2F5BA6A}" srcOrd="1" destOrd="0" presId="urn:microsoft.com/office/officeart/2005/8/layout/StepDownProcess"/>
    <dgm:cxn modelId="{BABE2D32-0F33-4072-95A4-3845B7AF3BA8}" type="presParOf" srcId="{AFD8AE00-C39A-4739-A12A-5647E6950F76}" destId="{63DE0193-6791-4215-929B-5792500AFC47}" srcOrd="2" destOrd="0" presId="urn:microsoft.com/office/officeart/2005/8/layout/StepDownProcess"/>
    <dgm:cxn modelId="{99F74314-4726-4026-B68F-0CF2298A6042}" type="presParOf" srcId="{63DE0193-6791-4215-929B-5792500AFC47}" destId="{639C59E5-3F87-409E-B283-ACCD7276DBC9}" srcOrd="0" destOrd="0" presId="urn:microsoft.com/office/officeart/2005/8/layout/StepDownProcess"/>
    <dgm:cxn modelId="{1F71A620-05B5-46B7-AFB5-760F3EEA0AEB}" type="presParOf" srcId="{63DE0193-6791-4215-929B-5792500AFC47}" destId="{44F0AD38-9374-4B84-AFF9-A6B8AEBE3ECE}" srcOrd="1" destOrd="0" presId="urn:microsoft.com/office/officeart/2005/8/layout/StepDownProcess"/>
    <dgm:cxn modelId="{20DDC221-2FF1-4E8D-8DEA-5356F69B9BC3}" type="presParOf" srcId="{63DE0193-6791-4215-929B-5792500AFC47}" destId="{0869F2DA-5D05-4F74-886A-1CDDE06A9280}" srcOrd="2" destOrd="0" presId="urn:microsoft.com/office/officeart/2005/8/layout/StepDownProcess"/>
    <dgm:cxn modelId="{AE930B62-A799-4437-9B9F-BCE86193F4AF}" type="presParOf" srcId="{AFD8AE00-C39A-4739-A12A-5647E6950F76}" destId="{498847AB-7A8C-4A99-AB41-8D84A162D517}" srcOrd="3" destOrd="0" presId="urn:microsoft.com/office/officeart/2005/8/layout/StepDownProcess"/>
    <dgm:cxn modelId="{5D392D3B-9833-4364-B1D9-D389F233C05E}" type="presParOf" srcId="{AFD8AE00-C39A-4739-A12A-5647E6950F76}" destId="{95C13261-11B4-4104-BEF2-CD39267AF99A}" srcOrd="4" destOrd="0" presId="urn:microsoft.com/office/officeart/2005/8/layout/StepDownProcess"/>
    <dgm:cxn modelId="{89834C6F-51BC-4093-9153-ED0F53BA8C22}" type="presParOf" srcId="{95C13261-11B4-4104-BEF2-CD39267AF99A}" destId="{D4406DAB-B7CE-4C87-9FD8-89F284F196DD}" srcOrd="0" destOrd="0" presId="urn:microsoft.com/office/officeart/2005/8/layout/StepDownProcess"/>
    <dgm:cxn modelId="{6CDDA05A-6800-42B6-8A26-30F4CC3DBF44}" type="presParOf" srcId="{95C13261-11B4-4104-BEF2-CD39267AF99A}" destId="{2E8AEDFF-B85F-492D-A5A2-E2DFBCFEDEAB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3A68EE-54B0-467D-A6AB-213C957A9A1F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71FA1C8-0C39-4DCF-BA98-979A69DD2B1E}">
      <dgm:prSet phldrT="[Texte]"/>
      <dgm:spPr>
        <a:solidFill>
          <a:schemeClr val="accent2"/>
        </a:solidFill>
      </dgm:spPr>
      <dgm:t>
        <a:bodyPr/>
        <a:lstStyle/>
        <a:p>
          <a:r>
            <a:rPr lang="fr-FR" dirty="0"/>
            <a:t>ETAPE 2 : </a:t>
          </a:r>
        </a:p>
        <a:p>
          <a:r>
            <a:rPr lang="fr-FR" dirty="0"/>
            <a:t>Développement</a:t>
          </a:r>
        </a:p>
      </dgm:t>
    </dgm:pt>
    <dgm:pt modelId="{95AD0A0E-E69E-44A7-AB8B-E96B8B477870}" type="parTrans" cxnId="{64B68BEC-9635-4738-819B-F0B02763D887}">
      <dgm:prSet/>
      <dgm:spPr/>
      <dgm:t>
        <a:bodyPr/>
        <a:lstStyle/>
        <a:p>
          <a:endParaRPr lang="fr-FR"/>
        </a:p>
      </dgm:t>
    </dgm:pt>
    <dgm:pt modelId="{0A4661EA-A9F9-4FB7-BD79-B95488D1C758}" type="sibTrans" cxnId="{64B68BEC-9635-4738-819B-F0B02763D887}">
      <dgm:prSet/>
      <dgm:spPr/>
      <dgm:t>
        <a:bodyPr/>
        <a:lstStyle/>
        <a:p>
          <a:endParaRPr lang="fr-FR"/>
        </a:p>
      </dgm:t>
    </dgm:pt>
    <dgm:pt modelId="{1215A983-D15E-4E22-9CB5-ABB1E516F530}">
      <dgm:prSet phldrT="[Texte]"/>
      <dgm:spPr>
        <a:solidFill>
          <a:schemeClr val="accent3"/>
        </a:solidFill>
      </dgm:spPr>
      <dgm:t>
        <a:bodyPr/>
        <a:lstStyle/>
        <a:p>
          <a:r>
            <a:rPr lang="fr-FR" dirty="0"/>
            <a:t>ETAPE 3 :</a:t>
          </a:r>
        </a:p>
        <a:p>
          <a:r>
            <a:rPr lang="fr-FR" dirty="0"/>
            <a:t>Recette</a:t>
          </a:r>
        </a:p>
      </dgm:t>
    </dgm:pt>
    <dgm:pt modelId="{68F2525C-F9B5-4C1A-A7FC-6D35522366F4}" type="parTrans" cxnId="{AE3A0176-7220-4F35-A66A-A6694E8355B2}">
      <dgm:prSet/>
      <dgm:spPr/>
      <dgm:t>
        <a:bodyPr/>
        <a:lstStyle/>
        <a:p>
          <a:endParaRPr lang="fr-FR"/>
        </a:p>
      </dgm:t>
    </dgm:pt>
    <dgm:pt modelId="{EF4EDBB8-BFCD-4A69-8FA2-B6E405DF5F66}" type="sibTrans" cxnId="{AE3A0176-7220-4F35-A66A-A6694E8355B2}">
      <dgm:prSet/>
      <dgm:spPr/>
      <dgm:t>
        <a:bodyPr/>
        <a:lstStyle/>
        <a:p>
          <a:endParaRPr lang="fr-FR"/>
        </a:p>
      </dgm:t>
    </dgm:pt>
    <dgm:pt modelId="{37D22AC2-DA9B-49C9-9313-A53B12C48D5B}">
      <dgm:prSet phldrT="[Texte]"/>
      <dgm:spPr>
        <a:solidFill>
          <a:schemeClr val="accent6"/>
        </a:solidFill>
      </dgm:spPr>
      <dgm:t>
        <a:bodyPr/>
        <a:lstStyle/>
        <a:p>
          <a:r>
            <a:rPr lang="fr-FR" dirty="0"/>
            <a:t>ETAPE 4 :</a:t>
          </a:r>
        </a:p>
        <a:p>
          <a:r>
            <a:rPr lang="fr-FR" dirty="0"/>
            <a:t>Mise en Prod.</a:t>
          </a:r>
        </a:p>
      </dgm:t>
    </dgm:pt>
    <dgm:pt modelId="{EB3426BF-3D2F-41F4-B4D6-2860C7CC2FC2}" type="parTrans" cxnId="{4A1EC4EA-E615-4C05-834E-425B8225EE02}">
      <dgm:prSet/>
      <dgm:spPr/>
      <dgm:t>
        <a:bodyPr/>
        <a:lstStyle/>
        <a:p>
          <a:endParaRPr lang="fr-FR"/>
        </a:p>
      </dgm:t>
    </dgm:pt>
    <dgm:pt modelId="{5CBB8720-1941-4FB3-84A5-842CBFA40A54}" type="sibTrans" cxnId="{4A1EC4EA-E615-4C05-834E-425B8225EE02}">
      <dgm:prSet/>
      <dgm:spPr/>
      <dgm:t>
        <a:bodyPr/>
        <a:lstStyle/>
        <a:p>
          <a:endParaRPr lang="fr-FR"/>
        </a:p>
      </dgm:t>
    </dgm:pt>
    <dgm:pt modelId="{7780661B-CD7F-44F8-BF56-11951D30A472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/>
            <a:t>Etape 1:</a:t>
          </a:r>
        </a:p>
        <a:p>
          <a:r>
            <a:rPr lang="fr-FR" dirty="0"/>
            <a:t>Formalisation</a:t>
          </a:r>
        </a:p>
      </dgm:t>
    </dgm:pt>
    <dgm:pt modelId="{D22E4EBB-CB0F-4CCA-8AC6-9F736A2392AB}" type="sibTrans" cxnId="{EA25462E-73ED-4247-8DD7-199AE65B9482}">
      <dgm:prSet/>
      <dgm:spPr/>
      <dgm:t>
        <a:bodyPr/>
        <a:lstStyle/>
        <a:p>
          <a:endParaRPr lang="fr-FR"/>
        </a:p>
      </dgm:t>
    </dgm:pt>
    <dgm:pt modelId="{FEA5DD80-CB30-4F3E-B0D9-82610A110540}" type="parTrans" cxnId="{EA25462E-73ED-4247-8DD7-199AE65B9482}">
      <dgm:prSet/>
      <dgm:spPr/>
      <dgm:t>
        <a:bodyPr/>
        <a:lstStyle/>
        <a:p>
          <a:endParaRPr lang="fr-FR"/>
        </a:p>
      </dgm:t>
    </dgm:pt>
    <dgm:pt modelId="{10BACF10-D8B5-4D7A-9559-735873568DA8}" type="pres">
      <dgm:prSet presAssocID="{273A68EE-54B0-467D-A6AB-213C957A9A1F}" presName="cycle" presStyleCnt="0">
        <dgm:presLayoutVars>
          <dgm:dir/>
          <dgm:resizeHandles val="exact"/>
        </dgm:presLayoutVars>
      </dgm:prSet>
      <dgm:spPr/>
    </dgm:pt>
    <dgm:pt modelId="{ABD7186B-5249-4CFF-83C4-059F357DA9CD}" type="pres">
      <dgm:prSet presAssocID="{7780661B-CD7F-44F8-BF56-11951D30A472}" presName="node" presStyleLbl="node1" presStyleIdx="0" presStyleCnt="4">
        <dgm:presLayoutVars>
          <dgm:bulletEnabled val="1"/>
        </dgm:presLayoutVars>
      </dgm:prSet>
      <dgm:spPr/>
    </dgm:pt>
    <dgm:pt modelId="{09C0BD5E-9568-48CA-A999-C452ADDA3A74}" type="pres">
      <dgm:prSet presAssocID="{7780661B-CD7F-44F8-BF56-11951D30A472}" presName="spNode" presStyleCnt="0"/>
      <dgm:spPr/>
    </dgm:pt>
    <dgm:pt modelId="{EE0D8862-3D0C-4A3F-9E2F-0CCC3518F1CE}" type="pres">
      <dgm:prSet presAssocID="{D22E4EBB-CB0F-4CCA-8AC6-9F736A2392AB}" presName="sibTrans" presStyleLbl="sibTrans1D1" presStyleIdx="0" presStyleCnt="4"/>
      <dgm:spPr/>
    </dgm:pt>
    <dgm:pt modelId="{D73B77A0-7E9D-4912-972E-E192CABABCEC}" type="pres">
      <dgm:prSet presAssocID="{671FA1C8-0C39-4DCF-BA98-979A69DD2B1E}" presName="node" presStyleLbl="node1" presStyleIdx="1" presStyleCnt="4">
        <dgm:presLayoutVars>
          <dgm:bulletEnabled val="1"/>
        </dgm:presLayoutVars>
      </dgm:prSet>
      <dgm:spPr/>
    </dgm:pt>
    <dgm:pt modelId="{52992D3A-B2E6-45AD-90C3-FA5D5DF74333}" type="pres">
      <dgm:prSet presAssocID="{671FA1C8-0C39-4DCF-BA98-979A69DD2B1E}" presName="spNode" presStyleCnt="0"/>
      <dgm:spPr/>
    </dgm:pt>
    <dgm:pt modelId="{83AAA72B-C4DB-4EEF-ADA0-35C474AAB366}" type="pres">
      <dgm:prSet presAssocID="{0A4661EA-A9F9-4FB7-BD79-B95488D1C758}" presName="sibTrans" presStyleLbl="sibTrans1D1" presStyleIdx="1" presStyleCnt="4"/>
      <dgm:spPr/>
    </dgm:pt>
    <dgm:pt modelId="{C29FBC2A-90AF-4454-B8C6-F3CF8250EB8B}" type="pres">
      <dgm:prSet presAssocID="{1215A983-D15E-4E22-9CB5-ABB1E516F530}" presName="node" presStyleLbl="node1" presStyleIdx="2" presStyleCnt="4">
        <dgm:presLayoutVars>
          <dgm:bulletEnabled val="1"/>
        </dgm:presLayoutVars>
      </dgm:prSet>
      <dgm:spPr/>
    </dgm:pt>
    <dgm:pt modelId="{91FD5EE4-5D45-4578-8061-5A53F998572D}" type="pres">
      <dgm:prSet presAssocID="{1215A983-D15E-4E22-9CB5-ABB1E516F530}" presName="spNode" presStyleCnt="0"/>
      <dgm:spPr/>
    </dgm:pt>
    <dgm:pt modelId="{AE017946-134C-4EBE-BC55-6437E2F3ADF4}" type="pres">
      <dgm:prSet presAssocID="{EF4EDBB8-BFCD-4A69-8FA2-B6E405DF5F66}" presName="sibTrans" presStyleLbl="sibTrans1D1" presStyleIdx="2" presStyleCnt="4"/>
      <dgm:spPr/>
    </dgm:pt>
    <dgm:pt modelId="{E7FAE9A3-EB1D-4499-B115-8046547E5E08}" type="pres">
      <dgm:prSet presAssocID="{37D22AC2-DA9B-49C9-9313-A53B12C48D5B}" presName="node" presStyleLbl="node1" presStyleIdx="3" presStyleCnt="4">
        <dgm:presLayoutVars>
          <dgm:bulletEnabled val="1"/>
        </dgm:presLayoutVars>
      </dgm:prSet>
      <dgm:spPr/>
    </dgm:pt>
    <dgm:pt modelId="{0B53A69F-F7D1-407E-AF45-8C082D6BDF39}" type="pres">
      <dgm:prSet presAssocID="{37D22AC2-DA9B-49C9-9313-A53B12C48D5B}" presName="spNode" presStyleCnt="0"/>
      <dgm:spPr/>
    </dgm:pt>
    <dgm:pt modelId="{ADAF7975-1D8A-47D7-8F8E-388E05F36714}" type="pres">
      <dgm:prSet presAssocID="{5CBB8720-1941-4FB3-84A5-842CBFA40A54}" presName="sibTrans" presStyleLbl="sibTrans1D1" presStyleIdx="3" presStyleCnt="4"/>
      <dgm:spPr/>
    </dgm:pt>
  </dgm:ptLst>
  <dgm:cxnLst>
    <dgm:cxn modelId="{BF6D4618-8C13-4279-A5CF-8787BD38641D}" type="presOf" srcId="{EF4EDBB8-BFCD-4A69-8FA2-B6E405DF5F66}" destId="{AE017946-134C-4EBE-BC55-6437E2F3ADF4}" srcOrd="0" destOrd="0" presId="urn:microsoft.com/office/officeart/2005/8/layout/cycle5"/>
    <dgm:cxn modelId="{ACA98A18-6F64-4F14-8319-C8AFB2340D79}" type="presOf" srcId="{7780661B-CD7F-44F8-BF56-11951D30A472}" destId="{ABD7186B-5249-4CFF-83C4-059F357DA9CD}" srcOrd="0" destOrd="0" presId="urn:microsoft.com/office/officeart/2005/8/layout/cycle5"/>
    <dgm:cxn modelId="{EA25462E-73ED-4247-8DD7-199AE65B9482}" srcId="{273A68EE-54B0-467D-A6AB-213C957A9A1F}" destId="{7780661B-CD7F-44F8-BF56-11951D30A472}" srcOrd="0" destOrd="0" parTransId="{FEA5DD80-CB30-4F3E-B0D9-82610A110540}" sibTransId="{D22E4EBB-CB0F-4CCA-8AC6-9F736A2392AB}"/>
    <dgm:cxn modelId="{8BA6E06B-4DDE-4CFE-B436-8491C1392193}" type="presOf" srcId="{1215A983-D15E-4E22-9CB5-ABB1E516F530}" destId="{C29FBC2A-90AF-4454-B8C6-F3CF8250EB8B}" srcOrd="0" destOrd="0" presId="urn:microsoft.com/office/officeart/2005/8/layout/cycle5"/>
    <dgm:cxn modelId="{AE3A0176-7220-4F35-A66A-A6694E8355B2}" srcId="{273A68EE-54B0-467D-A6AB-213C957A9A1F}" destId="{1215A983-D15E-4E22-9CB5-ABB1E516F530}" srcOrd="2" destOrd="0" parTransId="{68F2525C-F9B5-4C1A-A7FC-6D35522366F4}" sibTransId="{EF4EDBB8-BFCD-4A69-8FA2-B6E405DF5F66}"/>
    <dgm:cxn modelId="{25429E9A-DD1A-4699-8F67-B9DE2720B86E}" type="presOf" srcId="{37D22AC2-DA9B-49C9-9313-A53B12C48D5B}" destId="{E7FAE9A3-EB1D-4499-B115-8046547E5E08}" srcOrd="0" destOrd="0" presId="urn:microsoft.com/office/officeart/2005/8/layout/cycle5"/>
    <dgm:cxn modelId="{D1A2999E-5FCA-4443-A33B-82A0BC4D870A}" type="presOf" srcId="{671FA1C8-0C39-4DCF-BA98-979A69DD2B1E}" destId="{D73B77A0-7E9D-4912-972E-E192CABABCEC}" srcOrd="0" destOrd="0" presId="urn:microsoft.com/office/officeart/2005/8/layout/cycle5"/>
    <dgm:cxn modelId="{CD2914B5-5F8A-4BFB-B6EA-FFC3839CB7FA}" type="presOf" srcId="{D22E4EBB-CB0F-4CCA-8AC6-9F736A2392AB}" destId="{EE0D8862-3D0C-4A3F-9E2F-0CCC3518F1CE}" srcOrd="0" destOrd="0" presId="urn:microsoft.com/office/officeart/2005/8/layout/cycle5"/>
    <dgm:cxn modelId="{419CD4B7-BBC7-417D-BCD5-E39EDFE6B815}" type="presOf" srcId="{273A68EE-54B0-467D-A6AB-213C957A9A1F}" destId="{10BACF10-D8B5-4D7A-9559-735873568DA8}" srcOrd="0" destOrd="0" presId="urn:microsoft.com/office/officeart/2005/8/layout/cycle5"/>
    <dgm:cxn modelId="{361D35D8-71E9-48AD-B8B9-47686A2A82FC}" type="presOf" srcId="{5CBB8720-1941-4FB3-84A5-842CBFA40A54}" destId="{ADAF7975-1D8A-47D7-8F8E-388E05F36714}" srcOrd="0" destOrd="0" presId="urn:microsoft.com/office/officeart/2005/8/layout/cycle5"/>
    <dgm:cxn modelId="{FD1FD4DE-1A4E-4AB3-A98E-E1D63CAF149F}" type="presOf" srcId="{0A4661EA-A9F9-4FB7-BD79-B95488D1C758}" destId="{83AAA72B-C4DB-4EEF-ADA0-35C474AAB366}" srcOrd="0" destOrd="0" presId="urn:microsoft.com/office/officeart/2005/8/layout/cycle5"/>
    <dgm:cxn modelId="{4A1EC4EA-E615-4C05-834E-425B8225EE02}" srcId="{273A68EE-54B0-467D-A6AB-213C957A9A1F}" destId="{37D22AC2-DA9B-49C9-9313-A53B12C48D5B}" srcOrd="3" destOrd="0" parTransId="{EB3426BF-3D2F-41F4-B4D6-2860C7CC2FC2}" sibTransId="{5CBB8720-1941-4FB3-84A5-842CBFA40A54}"/>
    <dgm:cxn modelId="{64B68BEC-9635-4738-819B-F0B02763D887}" srcId="{273A68EE-54B0-467D-A6AB-213C957A9A1F}" destId="{671FA1C8-0C39-4DCF-BA98-979A69DD2B1E}" srcOrd="1" destOrd="0" parTransId="{95AD0A0E-E69E-44A7-AB8B-E96B8B477870}" sibTransId="{0A4661EA-A9F9-4FB7-BD79-B95488D1C758}"/>
    <dgm:cxn modelId="{85866283-B8C2-4939-89DC-B24827EF4A08}" type="presParOf" srcId="{10BACF10-D8B5-4D7A-9559-735873568DA8}" destId="{ABD7186B-5249-4CFF-83C4-059F357DA9CD}" srcOrd="0" destOrd="0" presId="urn:microsoft.com/office/officeart/2005/8/layout/cycle5"/>
    <dgm:cxn modelId="{F68983AA-488B-407E-B315-066D0AE85D62}" type="presParOf" srcId="{10BACF10-D8B5-4D7A-9559-735873568DA8}" destId="{09C0BD5E-9568-48CA-A999-C452ADDA3A74}" srcOrd="1" destOrd="0" presId="urn:microsoft.com/office/officeart/2005/8/layout/cycle5"/>
    <dgm:cxn modelId="{35C7D83C-0C57-465C-B78D-AB5DAA17F90C}" type="presParOf" srcId="{10BACF10-D8B5-4D7A-9559-735873568DA8}" destId="{EE0D8862-3D0C-4A3F-9E2F-0CCC3518F1CE}" srcOrd="2" destOrd="0" presId="urn:microsoft.com/office/officeart/2005/8/layout/cycle5"/>
    <dgm:cxn modelId="{3CD38EFB-7B51-4B75-A7DE-5D79104B4121}" type="presParOf" srcId="{10BACF10-D8B5-4D7A-9559-735873568DA8}" destId="{D73B77A0-7E9D-4912-972E-E192CABABCEC}" srcOrd="3" destOrd="0" presId="urn:microsoft.com/office/officeart/2005/8/layout/cycle5"/>
    <dgm:cxn modelId="{C4413E3C-2DE2-447C-A902-493941ED252D}" type="presParOf" srcId="{10BACF10-D8B5-4D7A-9559-735873568DA8}" destId="{52992D3A-B2E6-45AD-90C3-FA5D5DF74333}" srcOrd="4" destOrd="0" presId="urn:microsoft.com/office/officeart/2005/8/layout/cycle5"/>
    <dgm:cxn modelId="{C8BC411E-E4DB-40B8-B843-10D195C8EE65}" type="presParOf" srcId="{10BACF10-D8B5-4D7A-9559-735873568DA8}" destId="{83AAA72B-C4DB-4EEF-ADA0-35C474AAB366}" srcOrd="5" destOrd="0" presId="urn:microsoft.com/office/officeart/2005/8/layout/cycle5"/>
    <dgm:cxn modelId="{E7F7F09E-F923-4BD8-B055-07467A9B846C}" type="presParOf" srcId="{10BACF10-D8B5-4D7A-9559-735873568DA8}" destId="{C29FBC2A-90AF-4454-B8C6-F3CF8250EB8B}" srcOrd="6" destOrd="0" presId="urn:microsoft.com/office/officeart/2005/8/layout/cycle5"/>
    <dgm:cxn modelId="{483E555A-A2BB-4BCB-A920-B55D26842D97}" type="presParOf" srcId="{10BACF10-D8B5-4D7A-9559-735873568DA8}" destId="{91FD5EE4-5D45-4578-8061-5A53F998572D}" srcOrd="7" destOrd="0" presId="urn:microsoft.com/office/officeart/2005/8/layout/cycle5"/>
    <dgm:cxn modelId="{C4F75CF6-005C-4483-A1B1-E35066A29307}" type="presParOf" srcId="{10BACF10-D8B5-4D7A-9559-735873568DA8}" destId="{AE017946-134C-4EBE-BC55-6437E2F3ADF4}" srcOrd="8" destOrd="0" presId="urn:microsoft.com/office/officeart/2005/8/layout/cycle5"/>
    <dgm:cxn modelId="{CFB7BDA4-8C64-47A8-BA9B-2EF3C77A3E1D}" type="presParOf" srcId="{10BACF10-D8B5-4D7A-9559-735873568DA8}" destId="{E7FAE9A3-EB1D-4499-B115-8046547E5E08}" srcOrd="9" destOrd="0" presId="urn:microsoft.com/office/officeart/2005/8/layout/cycle5"/>
    <dgm:cxn modelId="{585EFEC7-F30E-4018-BE49-B22B1B2E3726}" type="presParOf" srcId="{10BACF10-D8B5-4D7A-9559-735873568DA8}" destId="{0B53A69F-F7D1-407E-AF45-8C082D6BDF39}" srcOrd="10" destOrd="0" presId="urn:microsoft.com/office/officeart/2005/8/layout/cycle5"/>
    <dgm:cxn modelId="{71DEEA79-33F1-4B35-8295-2BB0027DE5D3}" type="presParOf" srcId="{10BACF10-D8B5-4D7A-9559-735873568DA8}" destId="{ADAF7975-1D8A-47D7-8F8E-388E05F36714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73A68EE-54B0-467D-A6AB-213C957A9A1F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71FA1C8-0C39-4DCF-BA98-979A69DD2B1E}">
      <dgm:prSet phldrT="[Texte]"/>
      <dgm:spPr>
        <a:solidFill>
          <a:schemeClr val="accent2"/>
        </a:solidFill>
      </dgm:spPr>
      <dgm:t>
        <a:bodyPr/>
        <a:lstStyle/>
        <a:p>
          <a:r>
            <a:rPr lang="fr-FR" dirty="0"/>
            <a:t>ETAPE 2 : </a:t>
          </a:r>
        </a:p>
        <a:p>
          <a:r>
            <a:rPr lang="fr-FR" dirty="0"/>
            <a:t>Développement</a:t>
          </a:r>
        </a:p>
      </dgm:t>
    </dgm:pt>
    <dgm:pt modelId="{95AD0A0E-E69E-44A7-AB8B-E96B8B477870}" type="parTrans" cxnId="{64B68BEC-9635-4738-819B-F0B02763D887}">
      <dgm:prSet/>
      <dgm:spPr/>
      <dgm:t>
        <a:bodyPr/>
        <a:lstStyle/>
        <a:p>
          <a:endParaRPr lang="fr-FR"/>
        </a:p>
      </dgm:t>
    </dgm:pt>
    <dgm:pt modelId="{0A4661EA-A9F9-4FB7-BD79-B95488D1C758}" type="sibTrans" cxnId="{64B68BEC-9635-4738-819B-F0B02763D887}">
      <dgm:prSet/>
      <dgm:spPr/>
      <dgm:t>
        <a:bodyPr/>
        <a:lstStyle/>
        <a:p>
          <a:endParaRPr lang="fr-FR"/>
        </a:p>
      </dgm:t>
    </dgm:pt>
    <dgm:pt modelId="{1215A983-D15E-4E22-9CB5-ABB1E516F530}">
      <dgm:prSet phldrT="[Texte]"/>
      <dgm:spPr>
        <a:solidFill>
          <a:schemeClr val="accent3"/>
        </a:solidFill>
      </dgm:spPr>
      <dgm:t>
        <a:bodyPr/>
        <a:lstStyle/>
        <a:p>
          <a:r>
            <a:rPr lang="fr-FR" dirty="0"/>
            <a:t>ETAPE 3 :</a:t>
          </a:r>
        </a:p>
        <a:p>
          <a:r>
            <a:rPr lang="fr-FR" dirty="0"/>
            <a:t>Recette</a:t>
          </a:r>
        </a:p>
      </dgm:t>
    </dgm:pt>
    <dgm:pt modelId="{68F2525C-F9B5-4C1A-A7FC-6D35522366F4}" type="parTrans" cxnId="{AE3A0176-7220-4F35-A66A-A6694E8355B2}">
      <dgm:prSet/>
      <dgm:spPr/>
      <dgm:t>
        <a:bodyPr/>
        <a:lstStyle/>
        <a:p>
          <a:endParaRPr lang="fr-FR"/>
        </a:p>
      </dgm:t>
    </dgm:pt>
    <dgm:pt modelId="{EF4EDBB8-BFCD-4A69-8FA2-B6E405DF5F66}" type="sibTrans" cxnId="{AE3A0176-7220-4F35-A66A-A6694E8355B2}">
      <dgm:prSet/>
      <dgm:spPr/>
      <dgm:t>
        <a:bodyPr/>
        <a:lstStyle/>
        <a:p>
          <a:endParaRPr lang="fr-FR"/>
        </a:p>
      </dgm:t>
    </dgm:pt>
    <dgm:pt modelId="{37D22AC2-DA9B-49C9-9313-A53B12C48D5B}">
      <dgm:prSet phldrT="[Texte]"/>
      <dgm:spPr>
        <a:solidFill>
          <a:schemeClr val="accent6"/>
        </a:solidFill>
      </dgm:spPr>
      <dgm:t>
        <a:bodyPr/>
        <a:lstStyle/>
        <a:p>
          <a:r>
            <a:rPr lang="fr-FR" dirty="0"/>
            <a:t>ETAPE 4 :</a:t>
          </a:r>
        </a:p>
        <a:p>
          <a:r>
            <a:rPr lang="fr-FR" dirty="0"/>
            <a:t>Mise en Prod.</a:t>
          </a:r>
        </a:p>
      </dgm:t>
    </dgm:pt>
    <dgm:pt modelId="{EB3426BF-3D2F-41F4-B4D6-2860C7CC2FC2}" type="parTrans" cxnId="{4A1EC4EA-E615-4C05-834E-425B8225EE02}">
      <dgm:prSet/>
      <dgm:spPr/>
      <dgm:t>
        <a:bodyPr/>
        <a:lstStyle/>
        <a:p>
          <a:endParaRPr lang="fr-FR"/>
        </a:p>
      </dgm:t>
    </dgm:pt>
    <dgm:pt modelId="{5CBB8720-1941-4FB3-84A5-842CBFA40A54}" type="sibTrans" cxnId="{4A1EC4EA-E615-4C05-834E-425B8225EE02}">
      <dgm:prSet/>
      <dgm:spPr/>
      <dgm:t>
        <a:bodyPr/>
        <a:lstStyle/>
        <a:p>
          <a:endParaRPr lang="fr-FR"/>
        </a:p>
      </dgm:t>
    </dgm:pt>
    <dgm:pt modelId="{7780661B-CD7F-44F8-BF56-11951D30A472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Etape 1:</a:t>
          </a:r>
        </a:p>
        <a:p>
          <a:r>
            <a:rPr lang="fr-FR" b="1" dirty="0"/>
            <a:t>Formalisation</a:t>
          </a:r>
        </a:p>
      </dgm:t>
    </dgm:pt>
    <dgm:pt modelId="{D22E4EBB-CB0F-4CCA-8AC6-9F736A2392AB}" type="sibTrans" cxnId="{EA25462E-73ED-4247-8DD7-199AE65B9482}">
      <dgm:prSet/>
      <dgm:spPr/>
      <dgm:t>
        <a:bodyPr/>
        <a:lstStyle/>
        <a:p>
          <a:endParaRPr lang="fr-FR"/>
        </a:p>
      </dgm:t>
    </dgm:pt>
    <dgm:pt modelId="{FEA5DD80-CB30-4F3E-B0D9-82610A110540}" type="parTrans" cxnId="{EA25462E-73ED-4247-8DD7-199AE65B9482}">
      <dgm:prSet/>
      <dgm:spPr/>
      <dgm:t>
        <a:bodyPr/>
        <a:lstStyle/>
        <a:p>
          <a:endParaRPr lang="fr-FR"/>
        </a:p>
      </dgm:t>
    </dgm:pt>
    <dgm:pt modelId="{10BACF10-D8B5-4D7A-9559-735873568DA8}" type="pres">
      <dgm:prSet presAssocID="{273A68EE-54B0-467D-A6AB-213C957A9A1F}" presName="cycle" presStyleCnt="0">
        <dgm:presLayoutVars>
          <dgm:dir/>
          <dgm:resizeHandles val="exact"/>
        </dgm:presLayoutVars>
      </dgm:prSet>
      <dgm:spPr/>
    </dgm:pt>
    <dgm:pt modelId="{ABD7186B-5249-4CFF-83C4-059F357DA9CD}" type="pres">
      <dgm:prSet presAssocID="{7780661B-CD7F-44F8-BF56-11951D30A472}" presName="node" presStyleLbl="node1" presStyleIdx="0" presStyleCnt="4">
        <dgm:presLayoutVars>
          <dgm:bulletEnabled val="1"/>
        </dgm:presLayoutVars>
      </dgm:prSet>
      <dgm:spPr/>
    </dgm:pt>
    <dgm:pt modelId="{09C0BD5E-9568-48CA-A999-C452ADDA3A74}" type="pres">
      <dgm:prSet presAssocID="{7780661B-CD7F-44F8-BF56-11951D30A472}" presName="spNode" presStyleCnt="0"/>
      <dgm:spPr/>
    </dgm:pt>
    <dgm:pt modelId="{EE0D8862-3D0C-4A3F-9E2F-0CCC3518F1CE}" type="pres">
      <dgm:prSet presAssocID="{D22E4EBB-CB0F-4CCA-8AC6-9F736A2392AB}" presName="sibTrans" presStyleLbl="sibTrans1D1" presStyleIdx="0" presStyleCnt="4"/>
      <dgm:spPr/>
    </dgm:pt>
    <dgm:pt modelId="{D73B77A0-7E9D-4912-972E-E192CABABCEC}" type="pres">
      <dgm:prSet presAssocID="{671FA1C8-0C39-4DCF-BA98-979A69DD2B1E}" presName="node" presStyleLbl="node1" presStyleIdx="1" presStyleCnt="4">
        <dgm:presLayoutVars>
          <dgm:bulletEnabled val="1"/>
        </dgm:presLayoutVars>
      </dgm:prSet>
      <dgm:spPr/>
    </dgm:pt>
    <dgm:pt modelId="{52992D3A-B2E6-45AD-90C3-FA5D5DF74333}" type="pres">
      <dgm:prSet presAssocID="{671FA1C8-0C39-4DCF-BA98-979A69DD2B1E}" presName="spNode" presStyleCnt="0"/>
      <dgm:spPr/>
    </dgm:pt>
    <dgm:pt modelId="{83AAA72B-C4DB-4EEF-ADA0-35C474AAB366}" type="pres">
      <dgm:prSet presAssocID="{0A4661EA-A9F9-4FB7-BD79-B95488D1C758}" presName="sibTrans" presStyleLbl="sibTrans1D1" presStyleIdx="1" presStyleCnt="4"/>
      <dgm:spPr/>
    </dgm:pt>
    <dgm:pt modelId="{C29FBC2A-90AF-4454-B8C6-F3CF8250EB8B}" type="pres">
      <dgm:prSet presAssocID="{1215A983-D15E-4E22-9CB5-ABB1E516F530}" presName="node" presStyleLbl="node1" presStyleIdx="2" presStyleCnt="4">
        <dgm:presLayoutVars>
          <dgm:bulletEnabled val="1"/>
        </dgm:presLayoutVars>
      </dgm:prSet>
      <dgm:spPr/>
    </dgm:pt>
    <dgm:pt modelId="{91FD5EE4-5D45-4578-8061-5A53F998572D}" type="pres">
      <dgm:prSet presAssocID="{1215A983-D15E-4E22-9CB5-ABB1E516F530}" presName="spNode" presStyleCnt="0"/>
      <dgm:spPr/>
    </dgm:pt>
    <dgm:pt modelId="{AE017946-134C-4EBE-BC55-6437E2F3ADF4}" type="pres">
      <dgm:prSet presAssocID="{EF4EDBB8-BFCD-4A69-8FA2-B6E405DF5F66}" presName="sibTrans" presStyleLbl="sibTrans1D1" presStyleIdx="2" presStyleCnt="4"/>
      <dgm:spPr/>
    </dgm:pt>
    <dgm:pt modelId="{E7FAE9A3-EB1D-4499-B115-8046547E5E08}" type="pres">
      <dgm:prSet presAssocID="{37D22AC2-DA9B-49C9-9313-A53B12C48D5B}" presName="node" presStyleLbl="node1" presStyleIdx="3" presStyleCnt="4">
        <dgm:presLayoutVars>
          <dgm:bulletEnabled val="1"/>
        </dgm:presLayoutVars>
      </dgm:prSet>
      <dgm:spPr/>
    </dgm:pt>
    <dgm:pt modelId="{0B53A69F-F7D1-407E-AF45-8C082D6BDF39}" type="pres">
      <dgm:prSet presAssocID="{37D22AC2-DA9B-49C9-9313-A53B12C48D5B}" presName="spNode" presStyleCnt="0"/>
      <dgm:spPr/>
    </dgm:pt>
    <dgm:pt modelId="{ADAF7975-1D8A-47D7-8F8E-388E05F36714}" type="pres">
      <dgm:prSet presAssocID="{5CBB8720-1941-4FB3-84A5-842CBFA40A54}" presName="sibTrans" presStyleLbl="sibTrans1D1" presStyleIdx="3" presStyleCnt="4"/>
      <dgm:spPr/>
    </dgm:pt>
  </dgm:ptLst>
  <dgm:cxnLst>
    <dgm:cxn modelId="{BF6D4618-8C13-4279-A5CF-8787BD38641D}" type="presOf" srcId="{EF4EDBB8-BFCD-4A69-8FA2-B6E405DF5F66}" destId="{AE017946-134C-4EBE-BC55-6437E2F3ADF4}" srcOrd="0" destOrd="0" presId="urn:microsoft.com/office/officeart/2005/8/layout/cycle5"/>
    <dgm:cxn modelId="{ACA98A18-6F64-4F14-8319-C8AFB2340D79}" type="presOf" srcId="{7780661B-CD7F-44F8-BF56-11951D30A472}" destId="{ABD7186B-5249-4CFF-83C4-059F357DA9CD}" srcOrd="0" destOrd="0" presId="urn:microsoft.com/office/officeart/2005/8/layout/cycle5"/>
    <dgm:cxn modelId="{EA25462E-73ED-4247-8DD7-199AE65B9482}" srcId="{273A68EE-54B0-467D-A6AB-213C957A9A1F}" destId="{7780661B-CD7F-44F8-BF56-11951D30A472}" srcOrd="0" destOrd="0" parTransId="{FEA5DD80-CB30-4F3E-B0D9-82610A110540}" sibTransId="{D22E4EBB-CB0F-4CCA-8AC6-9F736A2392AB}"/>
    <dgm:cxn modelId="{8BA6E06B-4DDE-4CFE-B436-8491C1392193}" type="presOf" srcId="{1215A983-D15E-4E22-9CB5-ABB1E516F530}" destId="{C29FBC2A-90AF-4454-B8C6-F3CF8250EB8B}" srcOrd="0" destOrd="0" presId="urn:microsoft.com/office/officeart/2005/8/layout/cycle5"/>
    <dgm:cxn modelId="{AE3A0176-7220-4F35-A66A-A6694E8355B2}" srcId="{273A68EE-54B0-467D-A6AB-213C957A9A1F}" destId="{1215A983-D15E-4E22-9CB5-ABB1E516F530}" srcOrd="2" destOrd="0" parTransId="{68F2525C-F9B5-4C1A-A7FC-6D35522366F4}" sibTransId="{EF4EDBB8-BFCD-4A69-8FA2-B6E405DF5F66}"/>
    <dgm:cxn modelId="{25429E9A-DD1A-4699-8F67-B9DE2720B86E}" type="presOf" srcId="{37D22AC2-DA9B-49C9-9313-A53B12C48D5B}" destId="{E7FAE9A3-EB1D-4499-B115-8046547E5E08}" srcOrd="0" destOrd="0" presId="urn:microsoft.com/office/officeart/2005/8/layout/cycle5"/>
    <dgm:cxn modelId="{D1A2999E-5FCA-4443-A33B-82A0BC4D870A}" type="presOf" srcId="{671FA1C8-0C39-4DCF-BA98-979A69DD2B1E}" destId="{D73B77A0-7E9D-4912-972E-E192CABABCEC}" srcOrd="0" destOrd="0" presId="urn:microsoft.com/office/officeart/2005/8/layout/cycle5"/>
    <dgm:cxn modelId="{CD2914B5-5F8A-4BFB-B6EA-FFC3839CB7FA}" type="presOf" srcId="{D22E4EBB-CB0F-4CCA-8AC6-9F736A2392AB}" destId="{EE0D8862-3D0C-4A3F-9E2F-0CCC3518F1CE}" srcOrd="0" destOrd="0" presId="urn:microsoft.com/office/officeart/2005/8/layout/cycle5"/>
    <dgm:cxn modelId="{419CD4B7-BBC7-417D-BCD5-E39EDFE6B815}" type="presOf" srcId="{273A68EE-54B0-467D-A6AB-213C957A9A1F}" destId="{10BACF10-D8B5-4D7A-9559-735873568DA8}" srcOrd="0" destOrd="0" presId="urn:microsoft.com/office/officeart/2005/8/layout/cycle5"/>
    <dgm:cxn modelId="{361D35D8-71E9-48AD-B8B9-47686A2A82FC}" type="presOf" srcId="{5CBB8720-1941-4FB3-84A5-842CBFA40A54}" destId="{ADAF7975-1D8A-47D7-8F8E-388E05F36714}" srcOrd="0" destOrd="0" presId="urn:microsoft.com/office/officeart/2005/8/layout/cycle5"/>
    <dgm:cxn modelId="{FD1FD4DE-1A4E-4AB3-A98E-E1D63CAF149F}" type="presOf" srcId="{0A4661EA-A9F9-4FB7-BD79-B95488D1C758}" destId="{83AAA72B-C4DB-4EEF-ADA0-35C474AAB366}" srcOrd="0" destOrd="0" presId="urn:microsoft.com/office/officeart/2005/8/layout/cycle5"/>
    <dgm:cxn modelId="{4A1EC4EA-E615-4C05-834E-425B8225EE02}" srcId="{273A68EE-54B0-467D-A6AB-213C957A9A1F}" destId="{37D22AC2-DA9B-49C9-9313-A53B12C48D5B}" srcOrd="3" destOrd="0" parTransId="{EB3426BF-3D2F-41F4-B4D6-2860C7CC2FC2}" sibTransId="{5CBB8720-1941-4FB3-84A5-842CBFA40A54}"/>
    <dgm:cxn modelId="{64B68BEC-9635-4738-819B-F0B02763D887}" srcId="{273A68EE-54B0-467D-A6AB-213C957A9A1F}" destId="{671FA1C8-0C39-4DCF-BA98-979A69DD2B1E}" srcOrd="1" destOrd="0" parTransId="{95AD0A0E-E69E-44A7-AB8B-E96B8B477870}" sibTransId="{0A4661EA-A9F9-4FB7-BD79-B95488D1C758}"/>
    <dgm:cxn modelId="{85866283-B8C2-4939-89DC-B24827EF4A08}" type="presParOf" srcId="{10BACF10-D8B5-4D7A-9559-735873568DA8}" destId="{ABD7186B-5249-4CFF-83C4-059F357DA9CD}" srcOrd="0" destOrd="0" presId="urn:microsoft.com/office/officeart/2005/8/layout/cycle5"/>
    <dgm:cxn modelId="{F68983AA-488B-407E-B315-066D0AE85D62}" type="presParOf" srcId="{10BACF10-D8B5-4D7A-9559-735873568DA8}" destId="{09C0BD5E-9568-48CA-A999-C452ADDA3A74}" srcOrd="1" destOrd="0" presId="urn:microsoft.com/office/officeart/2005/8/layout/cycle5"/>
    <dgm:cxn modelId="{35C7D83C-0C57-465C-B78D-AB5DAA17F90C}" type="presParOf" srcId="{10BACF10-D8B5-4D7A-9559-735873568DA8}" destId="{EE0D8862-3D0C-4A3F-9E2F-0CCC3518F1CE}" srcOrd="2" destOrd="0" presId="urn:microsoft.com/office/officeart/2005/8/layout/cycle5"/>
    <dgm:cxn modelId="{3CD38EFB-7B51-4B75-A7DE-5D79104B4121}" type="presParOf" srcId="{10BACF10-D8B5-4D7A-9559-735873568DA8}" destId="{D73B77A0-7E9D-4912-972E-E192CABABCEC}" srcOrd="3" destOrd="0" presId="urn:microsoft.com/office/officeart/2005/8/layout/cycle5"/>
    <dgm:cxn modelId="{C4413E3C-2DE2-447C-A902-493941ED252D}" type="presParOf" srcId="{10BACF10-D8B5-4D7A-9559-735873568DA8}" destId="{52992D3A-B2E6-45AD-90C3-FA5D5DF74333}" srcOrd="4" destOrd="0" presId="urn:microsoft.com/office/officeart/2005/8/layout/cycle5"/>
    <dgm:cxn modelId="{C8BC411E-E4DB-40B8-B843-10D195C8EE65}" type="presParOf" srcId="{10BACF10-D8B5-4D7A-9559-735873568DA8}" destId="{83AAA72B-C4DB-4EEF-ADA0-35C474AAB366}" srcOrd="5" destOrd="0" presId="urn:microsoft.com/office/officeart/2005/8/layout/cycle5"/>
    <dgm:cxn modelId="{E7F7F09E-F923-4BD8-B055-07467A9B846C}" type="presParOf" srcId="{10BACF10-D8B5-4D7A-9559-735873568DA8}" destId="{C29FBC2A-90AF-4454-B8C6-F3CF8250EB8B}" srcOrd="6" destOrd="0" presId="urn:microsoft.com/office/officeart/2005/8/layout/cycle5"/>
    <dgm:cxn modelId="{483E555A-A2BB-4BCB-A920-B55D26842D97}" type="presParOf" srcId="{10BACF10-D8B5-4D7A-9559-735873568DA8}" destId="{91FD5EE4-5D45-4578-8061-5A53F998572D}" srcOrd="7" destOrd="0" presId="urn:microsoft.com/office/officeart/2005/8/layout/cycle5"/>
    <dgm:cxn modelId="{C4F75CF6-005C-4483-A1B1-E35066A29307}" type="presParOf" srcId="{10BACF10-D8B5-4D7A-9559-735873568DA8}" destId="{AE017946-134C-4EBE-BC55-6437E2F3ADF4}" srcOrd="8" destOrd="0" presId="urn:microsoft.com/office/officeart/2005/8/layout/cycle5"/>
    <dgm:cxn modelId="{CFB7BDA4-8C64-47A8-BA9B-2EF3C77A3E1D}" type="presParOf" srcId="{10BACF10-D8B5-4D7A-9559-735873568DA8}" destId="{E7FAE9A3-EB1D-4499-B115-8046547E5E08}" srcOrd="9" destOrd="0" presId="urn:microsoft.com/office/officeart/2005/8/layout/cycle5"/>
    <dgm:cxn modelId="{585EFEC7-F30E-4018-BE49-B22B1B2E3726}" type="presParOf" srcId="{10BACF10-D8B5-4D7A-9559-735873568DA8}" destId="{0B53A69F-F7D1-407E-AF45-8C082D6BDF39}" srcOrd="10" destOrd="0" presId="urn:microsoft.com/office/officeart/2005/8/layout/cycle5"/>
    <dgm:cxn modelId="{71DEEA79-33F1-4B35-8295-2BB0027DE5D3}" type="presParOf" srcId="{10BACF10-D8B5-4D7A-9559-735873568DA8}" destId="{ADAF7975-1D8A-47D7-8F8E-388E05F36714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73A68EE-54B0-467D-A6AB-213C957A9A1F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71FA1C8-0C39-4DCF-BA98-979A69DD2B1E}">
      <dgm:prSet phldrT="[Texte]"/>
      <dgm:spPr>
        <a:solidFill>
          <a:schemeClr val="accent2"/>
        </a:solidFill>
      </dgm:spPr>
      <dgm:t>
        <a:bodyPr/>
        <a:lstStyle/>
        <a:p>
          <a:r>
            <a:rPr lang="fr-FR" b="1" dirty="0"/>
            <a:t>ETAPE 2 : </a:t>
          </a:r>
        </a:p>
        <a:p>
          <a:r>
            <a:rPr lang="fr-FR" b="1" dirty="0"/>
            <a:t>Développement</a:t>
          </a:r>
        </a:p>
      </dgm:t>
    </dgm:pt>
    <dgm:pt modelId="{95AD0A0E-E69E-44A7-AB8B-E96B8B477870}" type="parTrans" cxnId="{64B68BEC-9635-4738-819B-F0B02763D887}">
      <dgm:prSet/>
      <dgm:spPr/>
      <dgm:t>
        <a:bodyPr/>
        <a:lstStyle/>
        <a:p>
          <a:endParaRPr lang="fr-FR"/>
        </a:p>
      </dgm:t>
    </dgm:pt>
    <dgm:pt modelId="{0A4661EA-A9F9-4FB7-BD79-B95488D1C758}" type="sibTrans" cxnId="{64B68BEC-9635-4738-819B-F0B02763D887}">
      <dgm:prSet/>
      <dgm:spPr/>
      <dgm:t>
        <a:bodyPr/>
        <a:lstStyle/>
        <a:p>
          <a:endParaRPr lang="fr-FR"/>
        </a:p>
      </dgm:t>
    </dgm:pt>
    <dgm:pt modelId="{1215A983-D15E-4E22-9CB5-ABB1E516F530}">
      <dgm:prSet phldrT="[Texte]"/>
      <dgm:spPr>
        <a:solidFill>
          <a:schemeClr val="accent3"/>
        </a:solidFill>
      </dgm:spPr>
      <dgm:t>
        <a:bodyPr/>
        <a:lstStyle/>
        <a:p>
          <a:r>
            <a:rPr lang="fr-FR" dirty="0"/>
            <a:t>ETAPE 3 :</a:t>
          </a:r>
        </a:p>
        <a:p>
          <a:r>
            <a:rPr lang="fr-FR" dirty="0"/>
            <a:t>Recette</a:t>
          </a:r>
        </a:p>
      </dgm:t>
    </dgm:pt>
    <dgm:pt modelId="{68F2525C-F9B5-4C1A-A7FC-6D35522366F4}" type="parTrans" cxnId="{AE3A0176-7220-4F35-A66A-A6694E8355B2}">
      <dgm:prSet/>
      <dgm:spPr/>
      <dgm:t>
        <a:bodyPr/>
        <a:lstStyle/>
        <a:p>
          <a:endParaRPr lang="fr-FR"/>
        </a:p>
      </dgm:t>
    </dgm:pt>
    <dgm:pt modelId="{EF4EDBB8-BFCD-4A69-8FA2-B6E405DF5F66}" type="sibTrans" cxnId="{AE3A0176-7220-4F35-A66A-A6694E8355B2}">
      <dgm:prSet/>
      <dgm:spPr/>
      <dgm:t>
        <a:bodyPr/>
        <a:lstStyle/>
        <a:p>
          <a:endParaRPr lang="fr-FR"/>
        </a:p>
      </dgm:t>
    </dgm:pt>
    <dgm:pt modelId="{37D22AC2-DA9B-49C9-9313-A53B12C48D5B}">
      <dgm:prSet phldrT="[Texte]"/>
      <dgm:spPr>
        <a:solidFill>
          <a:schemeClr val="accent6"/>
        </a:solidFill>
      </dgm:spPr>
      <dgm:t>
        <a:bodyPr/>
        <a:lstStyle/>
        <a:p>
          <a:r>
            <a:rPr lang="fr-FR" dirty="0"/>
            <a:t>ETAPE 4 :</a:t>
          </a:r>
        </a:p>
        <a:p>
          <a:r>
            <a:rPr lang="fr-FR" dirty="0"/>
            <a:t>Mise en Prod.</a:t>
          </a:r>
        </a:p>
      </dgm:t>
    </dgm:pt>
    <dgm:pt modelId="{EB3426BF-3D2F-41F4-B4D6-2860C7CC2FC2}" type="parTrans" cxnId="{4A1EC4EA-E615-4C05-834E-425B8225EE02}">
      <dgm:prSet/>
      <dgm:spPr/>
      <dgm:t>
        <a:bodyPr/>
        <a:lstStyle/>
        <a:p>
          <a:endParaRPr lang="fr-FR"/>
        </a:p>
      </dgm:t>
    </dgm:pt>
    <dgm:pt modelId="{5CBB8720-1941-4FB3-84A5-842CBFA40A54}" type="sibTrans" cxnId="{4A1EC4EA-E615-4C05-834E-425B8225EE02}">
      <dgm:prSet/>
      <dgm:spPr/>
      <dgm:t>
        <a:bodyPr/>
        <a:lstStyle/>
        <a:p>
          <a:endParaRPr lang="fr-FR"/>
        </a:p>
      </dgm:t>
    </dgm:pt>
    <dgm:pt modelId="{7780661B-CD7F-44F8-BF56-11951D30A472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/>
            <a:t>Etape 1:</a:t>
          </a:r>
        </a:p>
        <a:p>
          <a:r>
            <a:rPr lang="fr-FR" dirty="0"/>
            <a:t>Formalisation</a:t>
          </a:r>
        </a:p>
      </dgm:t>
    </dgm:pt>
    <dgm:pt modelId="{D22E4EBB-CB0F-4CCA-8AC6-9F736A2392AB}" type="sibTrans" cxnId="{EA25462E-73ED-4247-8DD7-199AE65B9482}">
      <dgm:prSet/>
      <dgm:spPr/>
      <dgm:t>
        <a:bodyPr/>
        <a:lstStyle/>
        <a:p>
          <a:endParaRPr lang="fr-FR"/>
        </a:p>
      </dgm:t>
    </dgm:pt>
    <dgm:pt modelId="{FEA5DD80-CB30-4F3E-B0D9-82610A110540}" type="parTrans" cxnId="{EA25462E-73ED-4247-8DD7-199AE65B9482}">
      <dgm:prSet/>
      <dgm:spPr/>
      <dgm:t>
        <a:bodyPr/>
        <a:lstStyle/>
        <a:p>
          <a:endParaRPr lang="fr-FR"/>
        </a:p>
      </dgm:t>
    </dgm:pt>
    <dgm:pt modelId="{10BACF10-D8B5-4D7A-9559-735873568DA8}" type="pres">
      <dgm:prSet presAssocID="{273A68EE-54B0-467D-A6AB-213C957A9A1F}" presName="cycle" presStyleCnt="0">
        <dgm:presLayoutVars>
          <dgm:dir/>
          <dgm:resizeHandles val="exact"/>
        </dgm:presLayoutVars>
      </dgm:prSet>
      <dgm:spPr/>
    </dgm:pt>
    <dgm:pt modelId="{ABD7186B-5249-4CFF-83C4-059F357DA9CD}" type="pres">
      <dgm:prSet presAssocID="{7780661B-CD7F-44F8-BF56-11951D30A472}" presName="node" presStyleLbl="node1" presStyleIdx="0" presStyleCnt="4">
        <dgm:presLayoutVars>
          <dgm:bulletEnabled val="1"/>
        </dgm:presLayoutVars>
      </dgm:prSet>
      <dgm:spPr/>
    </dgm:pt>
    <dgm:pt modelId="{09C0BD5E-9568-48CA-A999-C452ADDA3A74}" type="pres">
      <dgm:prSet presAssocID="{7780661B-CD7F-44F8-BF56-11951D30A472}" presName="spNode" presStyleCnt="0"/>
      <dgm:spPr/>
    </dgm:pt>
    <dgm:pt modelId="{EE0D8862-3D0C-4A3F-9E2F-0CCC3518F1CE}" type="pres">
      <dgm:prSet presAssocID="{D22E4EBB-CB0F-4CCA-8AC6-9F736A2392AB}" presName="sibTrans" presStyleLbl="sibTrans1D1" presStyleIdx="0" presStyleCnt="4"/>
      <dgm:spPr/>
    </dgm:pt>
    <dgm:pt modelId="{D73B77A0-7E9D-4912-972E-E192CABABCEC}" type="pres">
      <dgm:prSet presAssocID="{671FA1C8-0C39-4DCF-BA98-979A69DD2B1E}" presName="node" presStyleLbl="node1" presStyleIdx="1" presStyleCnt="4">
        <dgm:presLayoutVars>
          <dgm:bulletEnabled val="1"/>
        </dgm:presLayoutVars>
      </dgm:prSet>
      <dgm:spPr/>
    </dgm:pt>
    <dgm:pt modelId="{52992D3A-B2E6-45AD-90C3-FA5D5DF74333}" type="pres">
      <dgm:prSet presAssocID="{671FA1C8-0C39-4DCF-BA98-979A69DD2B1E}" presName="spNode" presStyleCnt="0"/>
      <dgm:spPr/>
    </dgm:pt>
    <dgm:pt modelId="{83AAA72B-C4DB-4EEF-ADA0-35C474AAB366}" type="pres">
      <dgm:prSet presAssocID="{0A4661EA-A9F9-4FB7-BD79-B95488D1C758}" presName="sibTrans" presStyleLbl="sibTrans1D1" presStyleIdx="1" presStyleCnt="4"/>
      <dgm:spPr/>
    </dgm:pt>
    <dgm:pt modelId="{C29FBC2A-90AF-4454-B8C6-F3CF8250EB8B}" type="pres">
      <dgm:prSet presAssocID="{1215A983-D15E-4E22-9CB5-ABB1E516F530}" presName="node" presStyleLbl="node1" presStyleIdx="2" presStyleCnt="4">
        <dgm:presLayoutVars>
          <dgm:bulletEnabled val="1"/>
        </dgm:presLayoutVars>
      </dgm:prSet>
      <dgm:spPr/>
    </dgm:pt>
    <dgm:pt modelId="{91FD5EE4-5D45-4578-8061-5A53F998572D}" type="pres">
      <dgm:prSet presAssocID="{1215A983-D15E-4E22-9CB5-ABB1E516F530}" presName="spNode" presStyleCnt="0"/>
      <dgm:spPr/>
    </dgm:pt>
    <dgm:pt modelId="{AE017946-134C-4EBE-BC55-6437E2F3ADF4}" type="pres">
      <dgm:prSet presAssocID="{EF4EDBB8-BFCD-4A69-8FA2-B6E405DF5F66}" presName="sibTrans" presStyleLbl="sibTrans1D1" presStyleIdx="2" presStyleCnt="4"/>
      <dgm:spPr/>
    </dgm:pt>
    <dgm:pt modelId="{E7FAE9A3-EB1D-4499-B115-8046547E5E08}" type="pres">
      <dgm:prSet presAssocID="{37D22AC2-DA9B-49C9-9313-A53B12C48D5B}" presName="node" presStyleLbl="node1" presStyleIdx="3" presStyleCnt="4">
        <dgm:presLayoutVars>
          <dgm:bulletEnabled val="1"/>
        </dgm:presLayoutVars>
      </dgm:prSet>
      <dgm:spPr/>
    </dgm:pt>
    <dgm:pt modelId="{0B53A69F-F7D1-407E-AF45-8C082D6BDF39}" type="pres">
      <dgm:prSet presAssocID="{37D22AC2-DA9B-49C9-9313-A53B12C48D5B}" presName="spNode" presStyleCnt="0"/>
      <dgm:spPr/>
    </dgm:pt>
    <dgm:pt modelId="{ADAF7975-1D8A-47D7-8F8E-388E05F36714}" type="pres">
      <dgm:prSet presAssocID="{5CBB8720-1941-4FB3-84A5-842CBFA40A54}" presName="sibTrans" presStyleLbl="sibTrans1D1" presStyleIdx="3" presStyleCnt="4"/>
      <dgm:spPr/>
    </dgm:pt>
  </dgm:ptLst>
  <dgm:cxnLst>
    <dgm:cxn modelId="{BF6D4618-8C13-4279-A5CF-8787BD38641D}" type="presOf" srcId="{EF4EDBB8-BFCD-4A69-8FA2-B6E405DF5F66}" destId="{AE017946-134C-4EBE-BC55-6437E2F3ADF4}" srcOrd="0" destOrd="0" presId="urn:microsoft.com/office/officeart/2005/8/layout/cycle5"/>
    <dgm:cxn modelId="{ACA98A18-6F64-4F14-8319-C8AFB2340D79}" type="presOf" srcId="{7780661B-CD7F-44F8-BF56-11951D30A472}" destId="{ABD7186B-5249-4CFF-83C4-059F357DA9CD}" srcOrd="0" destOrd="0" presId="urn:microsoft.com/office/officeart/2005/8/layout/cycle5"/>
    <dgm:cxn modelId="{EA25462E-73ED-4247-8DD7-199AE65B9482}" srcId="{273A68EE-54B0-467D-A6AB-213C957A9A1F}" destId="{7780661B-CD7F-44F8-BF56-11951D30A472}" srcOrd="0" destOrd="0" parTransId="{FEA5DD80-CB30-4F3E-B0D9-82610A110540}" sibTransId="{D22E4EBB-CB0F-4CCA-8AC6-9F736A2392AB}"/>
    <dgm:cxn modelId="{8BA6E06B-4DDE-4CFE-B436-8491C1392193}" type="presOf" srcId="{1215A983-D15E-4E22-9CB5-ABB1E516F530}" destId="{C29FBC2A-90AF-4454-B8C6-F3CF8250EB8B}" srcOrd="0" destOrd="0" presId="urn:microsoft.com/office/officeart/2005/8/layout/cycle5"/>
    <dgm:cxn modelId="{AE3A0176-7220-4F35-A66A-A6694E8355B2}" srcId="{273A68EE-54B0-467D-A6AB-213C957A9A1F}" destId="{1215A983-D15E-4E22-9CB5-ABB1E516F530}" srcOrd="2" destOrd="0" parTransId="{68F2525C-F9B5-4C1A-A7FC-6D35522366F4}" sibTransId="{EF4EDBB8-BFCD-4A69-8FA2-B6E405DF5F66}"/>
    <dgm:cxn modelId="{25429E9A-DD1A-4699-8F67-B9DE2720B86E}" type="presOf" srcId="{37D22AC2-DA9B-49C9-9313-A53B12C48D5B}" destId="{E7FAE9A3-EB1D-4499-B115-8046547E5E08}" srcOrd="0" destOrd="0" presId="urn:microsoft.com/office/officeart/2005/8/layout/cycle5"/>
    <dgm:cxn modelId="{D1A2999E-5FCA-4443-A33B-82A0BC4D870A}" type="presOf" srcId="{671FA1C8-0C39-4DCF-BA98-979A69DD2B1E}" destId="{D73B77A0-7E9D-4912-972E-E192CABABCEC}" srcOrd="0" destOrd="0" presId="urn:microsoft.com/office/officeart/2005/8/layout/cycle5"/>
    <dgm:cxn modelId="{CD2914B5-5F8A-4BFB-B6EA-FFC3839CB7FA}" type="presOf" srcId="{D22E4EBB-CB0F-4CCA-8AC6-9F736A2392AB}" destId="{EE0D8862-3D0C-4A3F-9E2F-0CCC3518F1CE}" srcOrd="0" destOrd="0" presId="urn:microsoft.com/office/officeart/2005/8/layout/cycle5"/>
    <dgm:cxn modelId="{419CD4B7-BBC7-417D-BCD5-E39EDFE6B815}" type="presOf" srcId="{273A68EE-54B0-467D-A6AB-213C957A9A1F}" destId="{10BACF10-D8B5-4D7A-9559-735873568DA8}" srcOrd="0" destOrd="0" presId="urn:microsoft.com/office/officeart/2005/8/layout/cycle5"/>
    <dgm:cxn modelId="{361D35D8-71E9-48AD-B8B9-47686A2A82FC}" type="presOf" srcId="{5CBB8720-1941-4FB3-84A5-842CBFA40A54}" destId="{ADAF7975-1D8A-47D7-8F8E-388E05F36714}" srcOrd="0" destOrd="0" presId="urn:microsoft.com/office/officeart/2005/8/layout/cycle5"/>
    <dgm:cxn modelId="{FD1FD4DE-1A4E-4AB3-A98E-E1D63CAF149F}" type="presOf" srcId="{0A4661EA-A9F9-4FB7-BD79-B95488D1C758}" destId="{83AAA72B-C4DB-4EEF-ADA0-35C474AAB366}" srcOrd="0" destOrd="0" presId="urn:microsoft.com/office/officeart/2005/8/layout/cycle5"/>
    <dgm:cxn modelId="{4A1EC4EA-E615-4C05-834E-425B8225EE02}" srcId="{273A68EE-54B0-467D-A6AB-213C957A9A1F}" destId="{37D22AC2-DA9B-49C9-9313-A53B12C48D5B}" srcOrd="3" destOrd="0" parTransId="{EB3426BF-3D2F-41F4-B4D6-2860C7CC2FC2}" sibTransId="{5CBB8720-1941-4FB3-84A5-842CBFA40A54}"/>
    <dgm:cxn modelId="{64B68BEC-9635-4738-819B-F0B02763D887}" srcId="{273A68EE-54B0-467D-A6AB-213C957A9A1F}" destId="{671FA1C8-0C39-4DCF-BA98-979A69DD2B1E}" srcOrd="1" destOrd="0" parTransId="{95AD0A0E-E69E-44A7-AB8B-E96B8B477870}" sibTransId="{0A4661EA-A9F9-4FB7-BD79-B95488D1C758}"/>
    <dgm:cxn modelId="{85866283-B8C2-4939-89DC-B24827EF4A08}" type="presParOf" srcId="{10BACF10-D8B5-4D7A-9559-735873568DA8}" destId="{ABD7186B-5249-4CFF-83C4-059F357DA9CD}" srcOrd="0" destOrd="0" presId="urn:microsoft.com/office/officeart/2005/8/layout/cycle5"/>
    <dgm:cxn modelId="{F68983AA-488B-407E-B315-066D0AE85D62}" type="presParOf" srcId="{10BACF10-D8B5-4D7A-9559-735873568DA8}" destId="{09C0BD5E-9568-48CA-A999-C452ADDA3A74}" srcOrd="1" destOrd="0" presId="urn:microsoft.com/office/officeart/2005/8/layout/cycle5"/>
    <dgm:cxn modelId="{35C7D83C-0C57-465C-B78D-AB5DAA17F90C}" type="presParOf" srcId="{10BACF10-D8B5-4D7A-9559-735873568DA8}" destId="{EE0D8862-3D0C-4A3F-9E2F-0CCC3518F1CE}" srcOrd="2" destOrd="0" presId="urn:microsoft.com/office/officeart/2005/8/layout/cycle5"/>
    <dgm:cxn modelId="{3CD38EFB-7B51-4B75-A7DE-5D79104B4121}" type="presParOf" srcId="{10BACF10-D8B5-4D7A-9559-735873568DA8}" destId="{D73B77A0-7E9D-4912-972E-E192CABABCEC}" srcOrd="3" destOrd="0" presId="urn:microsoft.com/office/officeart/2005/8/layout/cycle5"/>
    <dgm:cxn modelId="{C4413E3C-2DE2-447C-A902-493941ED252D}" type="presParOf" srcId="{10BACF10-D8B5-4D7A-9559-735873568DA8}" destId="{52992D3A-B2E6-45AD-90C3-FA5D5DF74333}" srcOrd="4" destOrd="0" presId="urn:microsoft.com/office/officeart/2005/8/layout/cycle5"/>
    <dgm:cxn modelId="{C8BC411E-E4DB-40B8-B843-10D195C8EE65}" type="presParOf" srcId="{10BACF10-D8B5-4D7A-9559-735873568DA8}" destId="{83AAA72B-C4DB-4EEF-ADA0-35C474AAB366}" srcOrd="5" destOrd="0" presId="urn:microsoft.com/office/officeart/2005/8/layout/cycle5"/>
    <dgm:cxn modelId="{E7F7F09E-F923-4BD8-B055-07467A9B846C}" type="presParOf" srcId="{10BACF10-D8B5-4D7A-9559-735873568DA8}" destId="{C29FBC2A-90AF-4454-B8C6-F3CF8250EB8B}" srcOrd="6" destOrd="0" presId="urn:microsoft.com/office/officeart/2005/8/layout/cycle5"/>
    <dgm:cxn modelId="{483E555A-A2BB-4BCB-A920-B55D26842D97}" type="presParOf" srcId="{10BACF10-D8B5-4D7A-9559-735873568DA8}" destId="{91FD5EE4-5D45-4578-8061-5A53F998572D}" srcOrd="7" destOrd="0" presId="urn:microsoft.com/office/officeart/2005/8/layout/cycle5"/>
    <dgm:cxn modelId="{C4F75CF6-005C-4483-A1B1-E35066A29307}" type="presParOf" srcId="{10BACF10-D8B5-4D7A-9559-735873568DA8}" destId="{AE017946-134C-4EBE-BC55-6437E2F3ADF4}" srcOrd="8" destOrd="0" presId="urn:microsoft.com/office/officeart/2005/8/layout/cycle5"/>
    <dgm:cxn modelId="{CFB7BDA4-8C64-47A8-BA9B-2EF3C77A3E1D}" type="presParOf" srcId="{10BACF10-D8B5-4D7A-9559-735873568DA8}" destId="{E7FAE9A3-EB1D-4499-B115-8046547E5E08}" srcOrd="9" destOrd="0" presId="urn:microsoft.com/office/officeart/2005/8/layout/cycle5"/>
    <dgm:cxn modelId="{585EFEC7-F30E-4018-BE49-B22B1B2E3726}" type="presParOf" srcId="{10BACF10-D8B5-4D7A-9559-735873568DA8}" destId="{0B53A69F-F7D1-407E-AF45-8C082D6BDF39}" srcOrd="10" destOrd="0" presId="urn:microsoft.com/office/officeart/2005/8/layout/cycle5"/>
    <dgm:cxn modelId="{71DEEA79-33F1-4B35-8295-2BB0027DE5D3}" type="presParOf" srcId="{10BACF10-D8B5-4D7A-9559-735873568DA8}" destId="{ADAF7975-1D8A-47D7-8F8E-388E05F36714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73A68EE-54B0-467D-A6AB-213C957A9A1F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71FA1C8-0C39-4DCF-BA98-979A69DD2B1E}">
      <dgm:prSet phldrT="[Texte]"/>
      <dgm:spPr>
        <a:solidFill>
          <a:schemeClr val="accent2"/>
        </a:solidFill>
      </dgm:spPr>
      <dgm:t>
        <a:bodyPr/>
        <a:lstStyle/>
        <a:p>
          <a:r>
            <a:rPr lang="fr-FR" dirty="0"/>
            <a:t>ETAPE 2 : </a:t>
          </a:r>
        </a:p>
        <a:p>
          <a:r>
            <a:rPr lang="fr-FR" dirty="0"/>
            <a:t>Développement</a:t>
          </a:r>
        </a:p>
      </dgm:t>
    </dgm:pt>
    <dgm:pt modelId="{95AD0A0E-E69E-44A7-AB8B-E96B8B477870}" type="parTrans" cxnId="{64B68BEC-9635-4738-819B-F0B02763D887}">
      <dgm:prSet/>
      <dgm:spPr/>
      <dgm:t>
        <a:bodyPr/>
        <a:lstStyle/>
        <a:p>
          <a:endParaRPr lang="fr-FR"/>
        </a:p>
      </dgm:t>
    </dgm:pt>
    <dgm:pt modelId="{0A4661EA-A9F9-4FB7-BD79-B95488D1C758}" type="sibTrans" cxnId="{64B68BEC-9635-4738-819B-F0B02763D887}">
      <dgm:prSet/>
      <dgm:spPr/>
      <dgm:t>
        <a:bodyPr/>
        <a:lstStyle/>
        <a:p>
          <a:endParaRPr lang="fr-FR"/>
        </a:p>
      </dgm:t>
    </dgm:pt>
    <dgm:pt modelId="{1215A983-D15E-4E22-9CB5-ABB1E516F530}">
      <dgm:prSet phldrT="[Texte]"/>
      <dgm:spPr>
        <a:solidFill>
          <a:schemeClr val="accent3"/>
        </a:solidFill>
      </dgm:spPr>
      <dgm:t>
        <a:bodyPr/>
        <a:lstStyle/>
        <a:p>
          <a:r>
            <a:rPr lang="fr-FR" b="1" dirty="0"/>
            <a:t>ETAPE 3 :</a:t>
          </a:r>
        </a:p>
        <a:p>
          <a:r>
            <a:rPr lang="fr-FR" b="1" dirty="0"/>
            <a:t>Recette</a:t>
          </a:r>
        </a:p>
      </dgm:t>
    </dgm:pt>
    <dgm:pt modelId="{68F2525C-F9B5-4C1A-A7FC-6D35522366F4}" type="parTrans" cxnId="{AE3A0176-7220-4F35-A66A-A6694E8355B2}">
      <dgm:prSet/>
      <dgm:spPr/>
      <dgm:t>
        <a:bodyPr/>
        <a:lstStyle/>
        <a:p>
          <a:endParaRPr lang="fr-FR"/>
        </a:p>
      </dgm:t>
    </dgm:pt>
    <dgm:pt modelId="{EF4EDBB8-BFCD-4A69-8FA2-B6E405DF5F66}" type="sibTrans" cxnId="{AE3A0176-7220-4F35-A66A-A6694E8355B2}">
      <dgm:prSet/>
      <dgm:spPr/>
      <dgm:t>
        <a:bodyPr/>
        <a:lstStyle/>
        <a:p>
          <a:endParaRPr lang="fr-FR"/>
        </a:p>
      </dgm:t>
    </dgm:pt>
    <dgm:pt modelId="{37D22AC2-DA9B-49C9-9313-A53B12C48D5B}">
      <dgm:prSet phldrT="[Texte]"/>
      <dgm:spPr>
        <a:solidFill>
          <a:schemeClr val="accent6"/>
        </a:solidFill>
      </dgm:spPr>
      <dgm:t>
        <a:bodyPr/>
        <a:lstStyle/>
        <a:p>
          <a:r>
            <a:rPr lang="fr-FR" dirty="0"/>
            <a:t>ETAPE 4 :</a:t>
          </a:r>
        </a:p>
        <a:p>
          <a:r>
            <a:rPr lang="fr-FR" dirty="0"/>
            <a:t>Mise en Prod.</a:t>
          </a:r>
        </a:p>
      </dgm:t>
    </dgm:pt>
    <dgm:pt modelId="{EB3426BF-3D2F-41F4-B4D6-2860C7CC2FC2}" type="parTrans" cxnId="{4A1EC4EA-E615-4C05-834E-425B8225EE02}">
      <dgm:prSet/>
      <dgm:spPr/>
      <dgm:t>
        <a:bodyPr/>
        <a:lstStyle/>
        <a:p>
          <a:endParaRPr lang="fr-FR"/>
        </a:p>
      </dgm:t>
    </dgm:pt>
    <dgm:pt modelId="{5CBB8720-1941-4FB3-84A5-842CBFA40A54}" type="sibTrans" cxnId="{4A1EC4EA-E615-4C05-834E-425B8225EE02}">
      <dgm:prSet/>
      <dgm:spPr/>
      <dgm:t>
        <a:bodyPr/>
        <a:lstStyle/>
        <a:p>
          <a:endParaRPr lang="fr-FR"/>
        </a:p>
      </dgm:t>
    </dgm:pt>
    <dgm:pt modelId="{7780661B-CD7F-44F8-BF56-11951D30A472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/>
            <a:t>Etape 1:</a:t>
          </a:r>
        </a:p>
        <a:p>
          <a:r>
            <a:rPr lang="fr-FR" dirty="0"/>
            <a:t>Formalisation</a:t>
          </a:r>
        </a:p>
      </dgm:t>
    </dgm:pt>
    <dgm:pt modelId="{D22E4EBB-CB0F-4CCA-8AC6-9F736A2392AB}" type="sibTrans" cxnId="{EA25462E-73ED-4247-8DD7-199AE65B9482}">
      <dgm:prSet/>
      <dgm:spPr/>
      <dgm:t>
        <a:bodyPr/>
        <a:lstStyle/>
        <a:p>
          <a:endParaRPr lang="fr-FR"/>
        </a:p>
      </dgm:t>
    </dgm:pt>
    <dgm:pt modelId="{FEA5DD80-CB30-4F3E-B0D9-82610A110540}" type="parTrans" cxnId="{EA25462E-73ED-4247-8DD7-199AE65B9482}">
      <dgm:prSet/>
      <dgm:spPr/>
      <dgm:t>
        <a:bodyPr/>
        <a:lstStyle/>
        <a:p>
          <a:endParaRPr lang="fr-FR"/>
        </a:p>
      </dgm:t>
    </dgm:pt>
    <dgm:pt modelId="{10BACF10-D8B5-4D7A-9559-735873568DA8}" type="pres">
      <dgm:prSet presAssocID="{273A68EE-54B0-467D-A6AB-213C957A9A1F}" presName="cycle" presStyleCnt="0">
        <dgm:presLayoutVars>
          <dgm:dir/>
          <dgm:resizeHandles val="exact"/>
        </dgm:presLayoutVars>
      </dgm:prSet>
      <dgm:spPr/>
    </dgm:pt>
    <dgm:pt modelId="{ABD7186B-5249-4CFF-83C4-059F357DA9CD}" type="pres">
      <dgm:prSet presAssocID="{7780661B-CD7F-44F8-BF56-11951D30A472}" presName="node" presStyleLbl="node1" presStyleIdx="0" presStyleCnt="4">
        <dgm:presLayoutVars>
          <dgm:bulletEnabled val="1"/>
        </dgm:presLayoutVars>
      </dgm:prSet>
      <dgm:spPr/>
    </dgm:pt>
    <dgm:pt modelId="{09C0BD5E-9568-48CA-A999-C452ADDA3A74}" type="pres">
      <dgm:prSet presAssocID="{7780661B-CD7F-44F8-BF56-11951D30A472}" presName="spNode" presStyleCnt="0"/>
      <dgm:spPr/>
    </dgm:pt>
    <dgm:pt modelId="{EE0D8862-3D0C-4A3F-9E2F-0CCC3518F1CE}" type="pres">
      <dgm:prSet presAssocID="{D22E4EBB-CB0F-4CCA-8AC6-9F736A2392AB}" presName="sibTrans" presStyleLbl="sibTrans1D1" presStyleIdx="0" presStyleCnt="4"/>
      <dgm:spPr/>
    </dgm:pt>
    <dgm:pt modelId="{D73B77A0-7E9D-4912-972E-E192CABABCEC}" type="pres">
      <dgm:prSet presAssocID="{671FA1C8-0C39-4DCF-BA98-979A69DD2B1E}" presName="node" presStyleLbl="node1" presStyleIdx="1" presStyleCnt="4">
        <dgm:presLayoutVars>
          <dgm:bulletEnabled val="1"/>
        </dgm:presLayoutVars>
      </dgm:prSet>
      <dgm:spPr/>
    </dgm:pt>
    <dgm:pt modelId="{52992D3A-B2E6-45AD-90C3-FA5D5DF74333}" type="pres">
      <dgm:prSet presAssocID="{671FA1C8-0C39-4DCF-BA98-979A69DD2B1E}" presName="spNode" presStyleCnt="0"/>
      <dgm:spPr/>
    </dgm:pt>
    <dgm:pt modelId="{83AAA72B-C4DB-4EEF-ADA0-35C474AAB366}" type="pres">
      <dgm:prSet presAssocID="{0A4661EA-A9F9-4FB7-BD79-B95488D1C758}" presName="sibTrans" presStyleLbl="sibTrans1D1" presStyleIdx="1" presStyleCnt="4"/>
      <dgm:spPr/>
    </dgm:pt>
    <dgm:pt modelId="{C29FBC2A-90AF-4454-B8C6-F3CF8250EB8B}" type="pres">
      <dgm:prSet presAssocID="{1215A983-D15E-4E22-9CB5-ABB1E516F530}" presName="node" presStyleLbl="node1" presStyleIdx="2" presStyleCnt="4">
        <dgm:presLayoutVars>
          <dgm:bulletEnabled val="1"/>
        </dgm:presLayoutVars>
      </dgm:prSet>
      <dgm:spPr/>
    </dgm:pt>
    <dgm:pt modelId="{91FD5EE4-5D45-4578-8061-5A53F998572D}" type="pres">
      <dgm:prSet presAssocID="{1215A983-D15E-4E22-9CB5-ABB1E516F530}" presName="spNode" presStyleCnt="0"/>
      <dgm:spPr/>
    </dgm:pt>
    <dgm:pt modelId="{AE017946-134C-4EBE-BC55-6437E2F3ADF4}" type="pres">
      <dgm:prSet presAssocID="{EF4EDBB8-BFCD-4A69-8FA2-B6E405DF5F66}" presName="sibTrans" presStyleLbl="sibTrans1D1" presStyleIdx="2" presStyleCnt="4"/>
      <dgm:spPr/>
    </dgm:pt>
    <dgm:pt modelId="{E7FAE9A3-EB1D-4499-B115-8046547E5E08}" type="pres">
      <dgm:prSet presAssocID="{37D22AC2-DA9B-49C9-9313-A53B12C48D5B}" presName="node" presStyleLbl="node1" presStyleIdx="3" presStyleCnt="4">
        <dgm:presLayoutVars>
          <dgm:bulletEnabled val="1"/>
        </dgm:presLayoutVars>
      </dgm:prSet>
      <dgm:spPr/>
    </dgm:pt>
    <dgm:pt modelId="{0B53A69F-F7D1-407E-AF45-8C082D6BDF39}" type="pres">
      <dgm:prSet presAssocID="{37D22AC2-DA9B-49C9-9313-A53B12C48D5B}" presName="spNode" presStyleCnt="0"/>
      <dgm:spPr/>
    </dgm:pt>
    <dgm:pt modelId="{ADAF7975-1D8A-47D7-8F8E-388E05F36714}" type="pres">
      <dgm:prSet presAssocID="{5CBB8720-1941-4FB3-84A5-842CBFA40A54}" presName="sibTrans" presStyleLbl="sibTrans1D1" presStyleIdx="3" presStyleCnt="4"/>
      <dgm:spPr/>
    </dgm:pt>
  </dgm:ptLst>
  <dgm:cxnLst>
    <dgm:cxn modelId="{BF6D4618-8C13-4279-A5CF-8787BD38641D}" type="presOf" srcId="{EF4EDBB8-BFCD-4A69-8FA2-B6E405DF5F66}" destId="{AE017946-134C-4EBE-BC55-6437E2F3ADF4}" srcOrd="0" destOrd="0" presId="urn:microsoft.com/office/officeart/2005/8/layout/cycle5"/>
    <dgm:cxn modelId="{ACA98A18-6F64-4F14-8319-C8AFB2340D79}" type="presOf" srcId="{7780661B-CD7F-44F8-BF56-11951D30A472}" destId="{ABD7186B-5249-4CFF-83C4-059F357DA9CD}" srcOrd="0" destOrd="0" presId="urn:microsoft.com/office/officeart/2005/8/layout/cycle5"/>
    <dgm:cxn modelId="{EA25462E-73ED-4247-8DD7-199AE65B9482}" srcId="{273A68EE-54B0-467D-A6AB-213C957A9A1F}" destId="{7780661B-CD7F-44F8-BF56-11951D30A472}" srcOrd="0" destOrd="0" parTransId="{FEA5DD80-CB30-4F3E-B0D9-82610A110540}" sibTransId="{D22E4EBB-CB0F-4CCA-8AC6-9F736A2392AB}"/>
    <dgm:cxn modelId="{8BA6E06B-4DDE-4CFE-B436-8491C1392193}" type="presOf" srcId="{1215A983-D15E-4E22-9CB5-ABB1E516F530}" destId="{C29FBC2A-90AF-4454-B8C6-F3CF8250EB8B}" srcOrd="0" destOrd="0" presId="urn:microsoft.com/office/officeart/2005/8/layout/cycle5"/>
    <dgm:cxn modelId="{AE3A0176-7220-4F35-A66A-A6694E8355B2}" srcId="{273A68EE-54B0-467D-A6AB-213C957A9A1F}" destId="{1215A983-D15E-4E22-9CB5-ABB1E516F530}" srcOrd="2" destOrd="0" parTransId="{68F2525C-F9B5-4C1A-A7FC-6D35522366F4}" sibTransId="{EF4EDBB8-BFCD-4A69-8FA2-B6E405DF5F66}"/>
    <dgm:cxn modelId="{25429E9A-DD1A-4699-8F67-B9DE2720B86E}" type="presOf" srcId="{37D22AC2-DA9B-49C9-9313-A53B12C48D5B}" destId="{E7FAE9A3-EB1D-4499-B115-8046547E5E08}" srcOrd="0" destOrd="0" presId="urn:microsoft.com/office/officeart/2005/8/layout/cycle5"/>
    <dgm:cxn modelId="{D1A2999E-5FCA-4443-A33B-82A0BC4D870A}" type="presOf" srcId="{671FA1C8-0C39-4DCF-BA98-979A69DD2B1E}" destId="{D73B77A0-7E9D-4912-972E-E192CABABCEC}" srcOrd="0" destOrd="0" presId="urn:microsoft.com/office/officeart/2005/8/layout/cycle5"/>
    <dgm:cxn modelId="{CD2914B5-5F8A-4BFB-B6EA-FFC3839CB7FA}" type="presOf" srcId="{D22E4EBB-CB0F-4CCA-8AC6-9F736A2392AB}" destId="{EE0D8862-3D0C-4A3F-9E2F-0CCC3518F1CE}" srcOrd="0" destOrd="0" presId="urn:microsoft.com/office/officeart/2005/8/layout/cycle5"/>
    <dgm:cxn modelId="{419CD4B7-BBC7-417D-BCD5-E39EDFE6B815}" type="presOf" srcId="{273A68EE-54B0-467D-A6AB-213C957A9A1F}" destId="{10BACF10-D8B5-4D7A-9559-735873568DA8}" srcOrd="0" destOrd="0" presId="urn:microsoft.com/office/officeart/2005/8/layout/cycle5"/>
    <dgm:cxn modelId="{361D35D8-71E9-48AD-B8B9-47686A2A82FC}" type="presOf" srcId="{5CBB8720-1941-4FB3-84A5-842CBFA40A54}" destId="{ADAF7975-1D8A-47D7-8F8E-388E05F36714}" srcOrd="0" destOrd="0" presId="urn:microsoft.com/office/officeart/2005/8/layout/cycle5"/>
    <dgm:cxn modelId="{FD1FD4DE-1A4E-4AB3-A98E-E1D63CAF149F}" type="presOf" srcId="{0A4661EA-A9F9-4FB7-BD79-B95488D1C758}" destId="{83AAA72B-C4DB-4EEF-ADA0-35C474AAB366}" srcOrd="0" destOrd="0" presId="urn:microsoft.com/office/officeart/2005/8/layout/cycle5"/>
    <dgm:cxn modelId="{4A1EC4EA-E615-4C05-834E-425B8225EE02}" srcId="{273A68EE-54B0-467D-A6AB-213C957A9A1F}" destId="{37D22AC2-DA9B-49C9-9313-A53B12C48D5B}" srcOrd="3" destOrd="0" parTransId="{EB3426BF-3D2F-41F4-B4D6-2860C7CC2FC2}" sibTransId="{5CBB8720-1941-4FB3-84A5-842CBFA40A54}"/>
    <dgm:cxn modelId="{64B68BEC-9635-4738-819B-F0B02763D887}" srcId="{273A68EE-54B0-467D-A6AB-213C957A9A1F}" destId="{671FA1C8-0C39-4DCF-BA98-979A69DD2B1E}" srcOrd="1" destOrd="0" parTransId="{95AD0A0E-E69E-44A7-AB8B-E96B8B477870}" sibTransId="{0A4661EA-A9F9-4FB7-BD79-B95488D1C758}"/>
    <dgm:cxn modelId="{85866283-B8C2-4939-89DC-B24827EF4A08}" type="presParOf" srcId="{10BACF10-D8B5-4D7A-9559-735873568DA8}" destId="{ABD7186B-5249-4CFF-83C4-059F357DA9CD}" srcOrd="0" destOrd="0" presId="urn:microsoft.com/office/officeart/2005/8/layout/cycle5"/>
    <dgm:cxn modelId="{F68983AA-488B-407E-B315-066D0AE85D62}" type="presParOf" srcId="{10BACF10-D8B5-4D7A-9559-735873568DA8}" destId="{09C0BD5E-9568-48CA-A999-C452ADDA3A74}" srcOrd="1" destOrd="0" presId="urn:microsoft.com/office/officeart/2005/8/layout/cycle5"/>
    <dgm:cxn modelId="{35C7D83C-0C57-465C-B78D-AB5DAA17F90C}" type="presParOf" srcId="{10BACF10-D8B5-4D7A-9559-735873568DA8}" destId="{EE0D8862-3D0C-4A3F-9E2F-0CCC3518F1CE}" srcOrd="2" destOrd="0" presId="urn:microsoft.com/office/officeart/2005/8/layout/cycle5"/>
    <dgm:cxn modelId="{3CD38EFB-7B51-4B75-A7DE-5D79104B4121}" type="presParOf" srcId="{10BACF10-D8B5-4D7A-9559-735873568DA8}" destId="{D73B77A0-7E9D-4912-972E-E192CABABCEC}" srcOrd="3" destOrd="0" presId="urn:microsoft.com/office/officeart/2005/8/layout/cycle5"/>
    <dgm:cxn modelId="{C4413E3C-2DE2-447C-A902-493941ED252D}" type="presParOf" srcId="{10BACF10-D8B5-4D7A-9559-735873568DA8}" destId="{52992D3A-B2E6-45AD-90C3-FA5D5DF74333}" srcOrd="4" destOrd="0" presId="urn:microsoft.com/office/officeart/2005/8/layout/cycle5"/>
    <dgm:cxn modelId="{C8BC411E-E4DB-40B8-B843-10D195C8EE65}" type="presParOf" srcId="{10BACF10-D8B5-4D7A-9559-735873568DA8}" destId="{83AAA72B-C4DB-4EEF-ADA0-35C474AAB366}" srcOrd="5" destOrd="0" presId="urn:microsoft.com/office/officeart/2005/8/layout/cycle5"/>
    <dgm:cxn modelId="{E7F7F09E-F923-4BD8-B055-07467A9B846C}" type="presParOf" srcId="{10BACF10-D8B5-4D7A-9559-735873568DA8}" destId="{C29FBC2A-90AF-4454-B8C6-F3CF8250EB8B}" srcOrd="6" destOrd="0" presId="urn:microsoft.com/office/officeart/2005/8/layout/cycle5"/>
    <dgm:cxn modelId="{483E555A-A2BB-4BCB-A920-B55D26842D97}" type="presParOf" srcId="{10BACF10-D8B5-4D7A-9559-735873568DA8}" destId="{91FD5EE4-5D45-4578-8061-5A53F998572D}" srcOrd="7" destOrd="0" presId="urn:microsoft.com/office/officeart/2005/8/layout/cycle5"/>
    <dgm:cxn modelId="{C4F75CF6-005C-4483-A1B1-E35066A29307}" type="presParOf" srcId="{10BACF10-D8B5-4D7A-9559-735873568DA8}" destId="{AE017946-134C-4EBE-BC55-6437E2F3ADF4}" srcOrd="8" destOrd="0" presId="urn:microsoft.com/office/officeart/2005/8/layout/cycle5"/>
    <dgm:cxn modelId="{CFB7BDA4-8C64-47A8-BA9B-2EF3C77A3E1D}" type="presParOf" srcId="{10BACF10-D8B5-4D7A-9559-735873568DA8}" destId="{E7FAE9A3-EB1D-4499-B115-8046547E5E08}" srcOrd="9" destOrd="0" presId="urn:microsoft.com/office/officeart/2005/8/layout/cycle5"/>
    <dgm:cxn modelId="{585EFEC7-F30E-4018-BE49-B22B1B2E3726}" type="presParOf" srcId="{10BACF10-D8B5-4D7A-9559-735873568DA8}" destId="{0B53A69F-F7D1-407E-AF45-8C082D6BDF39}" srcOrd="10" destOrd="0" presId="urn:microsoft.com/office/officeart/2005/8/layout/cycle5"/>
    <dgm:cxn modelId="{71DEEA79-33F1-4B35-8295-2BB0027DE5D3}" type="presParOf" srcId="{10BACF10-D8B5-4D7A-9559-735873568DA8}" destId="{ADAF7975-1D8A-47D7-8F8E-388E05F36714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73A68EE-54B0-467D-A6AB-213C957A9A1F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71FA1C8-0C39-4DCF-BA98-979A69DD2B1E}">
      <dgm:prSet phldrT="[Texte]"/>
      <dgm:spPr>
        <a:solidFill>
          <a:schemeClr val="accent2"/>
        </a:solidFill>
      </dgm:spPr>
      <dgm:t>
        <a:bodyPr/>
        <a:lstStyle/>
        <a:p>
          <a:r>
            <a:rPr lang="fr-FR" dirty="0"/>
            <a:t>ETAPE 2 : </a:t>
          </a:r>
        </a:p>
        <a:p>
          <a:r>
            <a:rPr lang="fr-FR" dirty="0"/>
            <a:t>Développement</a:t>
          </a:r>
        </a:p>
      </dgm:t>
    </dgm:pt>
    <dgm:pt modelId="{95AD0A0E-E69E-44A7-AB8B-E96B8B477870}" type="parTrans" cxnId="{64B68BEC-9635-4738-819B-F0B02763D887}">
      <dgm:prSet/>
      <dgm:spPr/>
      <dgm:t>
        <a:bodyPr/>
        <a:lstStyle/>
        <a:p>
          <a:endParaRPr lang="fr-FR"/>
        </a:p>
      </dgm:t>
    </dgm:pt>
    <dgm:pt modelId="{0A4661EA-A9F9-4FB7-BD79-B95488D1C758}" type="sibTrans" cxnId="{64B68BEC-9635-4738-819B-F0B02763D887}">
      <dgm:prSet/>
      <dgm:spPr/>
      <dgm:t>
        <a:bodyPr/>
        <a:lstStyle/>
        <a:p>
          <a:endParaRPr lang="fr-FR"/>
        </a:p>
      </dgm:t>
    </dgm:pt>
    <dgm:pt modelId="{1215A983-D15E-4E22-9CB5-ABB1E516F530}">
      <dgm:prSet phldrT="[Texte]"/>
      <dgm:spPr>
        <a:solidFill>
          <a:schemeClr val="accent3"/>
        </a:solidFill>
      </dgm:spPr>
      <dgm:t>
        <a:bodyPr/>
        <a:lstStyle/>
        <a:p>
          <a:r>
            <a:rPr lang="fr-FR" b="1" dirty="0"/>
            <a:t>ETAPE 3 :</a:t>
          </a:r>
        </a:p>
        <a:p>
          <a:r>
            <a:rPr lang="fr-FR" b="1" dirty="0"/>
            <a:t>Recette</a:t>
          </a:r>
        </a:p>
      </dgm:t>
    </dgm:pt>
    <dgm:pt modelId="{68F2525C-F9B5-4C1A-A7FC-6D35522366F4}" type="parTrans" cxnId="{AE3A0176-7220-4F35-A66A-A6694E8355B2}">
      <dgm:prSet/>
      <dgm:spPr/>
      <dgm:t>
        <a:bodyPr/>
        <a:lstStyle/>
        <a:p>
          <a:endParaRPr lang="fr-FR"/>
        </a:p>
      </dgm:t>
    </dgm:pt>
    <dgm:pt modelId="{EF4EDBB8-BFCD-4A69-8FA2-B6E405DF5F66}" type="sibTrans" cxnId="{AE3A0176-7220-4F35-A66A-A6694E8355B2}">
      <dgm:prSet/>
      <dgm:spPr/>
      <dgm:t>
        <a:bodyPr/>
        <a:lstStyle/>
        <a:p>
          <a:endParaRPr lang="fr-FR"/>
        </a:p>
      </dgm:t>
    </dgm:pt>
    <dgm:pt modelId="{37D22AC2-DA9B-49C9-9313-A53B12C48D5B}">
      <dgm:prSet phldrT="[Texte]"/>
      <dgm:spPr>
        <a:solidFill>
          <a:schemeClr val="accent6"/>
        </a:solidFill>
      </dgm:spPr>
      <dgm:t>
        <a:bodyPr/>
        <a:lstStyle/>
        <a:p>
          <a:r>
            <a:rPr lang="fr-FR" dirty="0"/>
            <a:t>ETAPE 4 :</a:t>
          </a:r>
        </a:p>
        <a:p>
          <a:r>
            <a:rPr lang="fr-FR" dirty="0"/>
            <a:t>Mise en Prod.</a:t>
          </a:r>
        </a:p>
      </dgm:t>
    </dgm:pt>
    <dgm:pt modelId="{EB3426BF-3D2F-41F4-B4D6-2860C7CC2FC2}" type="parTrans" cxnId="{4A1EC4EA-E615-4C05-834E-425B8225EE02}">
      <dgm:prSet/>
      <dgm:spPr/>
      <dgm:t>
        <a:bodyPr/>
        <a:lstStyle/>
        <a:p>
          <a:endParaRPr lang="fr-FR"/>
        </a:p>
      </dgm:t>
    </dgm:pt>
    <dgm:pt modelId="{5CBB8720-1941-4FB3-84A5-842CBFA40A54}" type="sibTrans" cxnId="{4A1EC4EA-E615-4C05-834E-425B8225EE02}">
      <dgm:prSet/>
      <dgm:spPr/>
      <dgm:t>
        <a:bodyPr/>
        <a:lstStyle/>
        <a:p>
          <a:endParaRPr lang="fr-FR"/>
        </a:p>
      </dgm:t>
    </dgm:pt>
    <dgm:pt modelId="{7780661B-CD7F-44F8-BF56-11951D30A472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/>
            <a:t>Etape 1:</a:t>
          </a:r>
        </a:p>
        <a:p>
          <a:r>
            <a:rPr lang="fr-FR" dirty="0"/>
            <a:t>Formalisation</a:t>
          </a:r>
        </a:p>
      </dgm:t>
    </dgm:pt>
    <dgm:pt modelId="{D22E4EBB-CB0F-4CCA-8AC6-9F736A2392AB}" type="sibTrans" cxnId="{EA25462E-73ED-4247-8DD7-199AE65B9482}">
      <dgm:prSet/>
      <dgm:spPr/>
      <dgm:t>
        <a:bodyPr/>
        <a:lstStyle/>
        <a:p>
          <a:endParaRPr lang="fr-FR"/>
        </a:p>
      </dgm:t>
    </dgm:pt>
    <dgm:pt modelId="{FEA5DD80-CB30-4F3E-B0D9-82610A110540}" type="parTrans" cxnId="{EA25462E-73ED-4247-8DD7-199AE65B9482}">
      <dgm:prSet/>
      <dgm:spPr/>
      <dgm:t>
        <a:bodyPr/>
        <a:lstStyle/>
        <a:p>
          <a:endParaRPr lang="fr-FR"/>
        </a:p>
      </dgm:t>
    </dgm:pt>
    <dgm:pt modelId="{10BACF10-D8B5-4D7A-9559-735873568DA8}" type="pres">
      <dgm:prSet presAssocID="{273A68EE-54B0-467D-A6AB-213C957A9A1F}" presName="cycle" presStyleCnt="0">
        <dgm:presLayoutVars>
          <dgm:dir/>
          <dgm:resizeHandles val="exact"/>
        </dgm:presLayoutVars>
      </dgm:prSet>
      <dgm:spPr/>
    </dgm:pt>
    <dgm:pt modelId="{ABD7186B-5249-4CFF-83C4-059F357DA9CD}" type="pres">
      <dgm:prSet presAssocID="{7780661B-CD7F-44F8-BF56-11951D30A472}" presName="node" presStyleLbl="node1" presStyleIdx="0" presStyleCnt="4">
        <dgm:presLayoutVars>
          <dgm:bulletEnabled val="1"/>
        </dgm:presLayoutVars>
      </dgm:prSet>
      <dgm:spPr/>
    </dgm:pt>
    <dgm:pt modelId="{09C0BD5E-9568-48CA-A999-C452ADDA3A74}" type="pres">
      <dgm:prSet presAssocID="{7780661B-CD7F-44F8-BF56-11951D30A472}" presName="spNode" presStyleCnt="0"/>
      <dgm:spPr/>
    </dgm:pt>
    <dgm:pt modelId="{EE0D8862-3D0C-4A3F-9E2F-0CCC3518F1CE}" type="pres">
      <dgm:prSet presAssocID="{D22E4EBB-CB0F-4CCA-8AC6-9F736A2392AB}" presName="sibTrans" presStyleLbl="sibTrans1D1" presStyleIdx="0" presStyleCnt="4"/>
      <dgm:spPr/>
    </dgm:pt>
    <dgm:pt modelId="{D73B77A0-7E9D-4912-972E-E192CABABCEC}" type="pres">
      <dgm:prSet presAssocID="{671FA1C8-0C39-4DCF-BA98-979A69DD2B1E}" presName="node" presStyleLbl="node1" presStyleIdx="1" presStyleCnt="4">
        <dgm:presLayoutVars>
          <dgm:bulletEnabled val="1"/>
        </dgm:presLayoutVars>
      </dgm:prSet>
      <dgm:spPr/>
    </dgm:pt>
    <dgm:pt modelId="{52992D3A-B2E6-45AD-90C3-FA5D5DF74333}" type="pres">
      <dgm:prSet presAssocID="{671FA1C8-0C39-4DCF-BA98-979A69DD2B1E}" presName="spNode" presStyleCnt="0"/>
      <dgm:spPr/>
    </dgm:pt>
    <dgm:pt modelId="{83AAA72B-C4DB-4EEF-ADA0-35C474AAB366}" type="pres">
      <dgm:prSet presAssocID="{0A4661EA-A9F9-4FB7-BD79-B95488D1C758}" presName="sibTrans" presStyleLbl="sibTrans1D1" presStyleIdx="1" presStyleCnt="4"/>
      <dgm:spPr/>
    </dgm:pt>
    <dgm:pt modelId="{C29FBC2A-90AF-4454-B8C6-F3CF8250EB8B}" type="pres">
      <dgm:prSet presAssocID="{1215A983-D15E-4E22-9CB5-ABB1E516F530}" presName="node" presStyleLbl="node1" presStyleIdx="2" presStyleCnt="4">
        <dgm:presLayoutVars>
          <dgm:bulletEnabled val="1"/>
        </dgm:presLayoutVars>
      </dgm:prSet>
      <dgm:spPr/>
    </dgm:pt>
    <dgm:pt modelId="{91FD5EE4-5D45-4578-8061-5A53F998572D}" type="pres">
      <dgm:prSet presAssocID="{1215A983-D15E-4E22-9CB5-ABB1E516F530}" presName="spNode" presStyleCnt="0"/>
      <dgm:spPr/>
    </dgm:pt>
    <dgm:pt modelId="{AE017946-134C-4EBE-BC55-6437E2F3ADF4}" type="pres">
      <dgm:prSet presAssocID="{EF4EDBB8-BFCD-4A69-8FA2-B6E405DF5F66}" presName="sibTrans" presStyleLbl="sibTrans1D1" presStyleIdx="2" presStyleCnt="4"/>
      <dgm:spPr/>
    </dgm:pt>
    <dgm:pt modelId="{E7FAE9A3-EB1D-4499-B115-8046547E5E08}" type="pres">
      <dgm:prSet presAssocID="{37D22AC2-DA9B-49C9-9313-A53B12C48D5B}" presName="node" presStyleLbl="node1" presStyleIdx="3" presStyleCnt="4">
        <dgm:presLayoutVars>
          <dgm:bulletEnabled val="1"/>
        </dgm:presLayoutVars>
      </dgm:prSet>
      <dgm:spPr/>
    </dgm:pt>
    <dgm:pt modelId="{0B53A69F-F7D1-407E-AF45-8C082D6BDF39}" type="pres">
      <dgm:prSet presAssocID="{37D22AC2-DA9B-49C9-9313-A53B12C48D5B}" presName="spNode" presStyleCnt="0"/>
      <dgm:spPr/>
    </dgm:pt>
    <dgm:pt modelId="{ADAF7975-1D8A-47D7-8F8E-388E05F36714}" type="pres">
      <dgm:prSet presAssocID="{5CBB8720-1941-4FB3-84A5-842CBFA40A54}" presName="sibTrans" presStyleLbl="sibTrans1D1" presStyleIdx="3" presStyleCnt="4"/>
      <dgm:spPr/>
    </dgm:pt>
  </dgm:ptLst>
  <dgm:cxnLst>
    <dgm:cxn modelId="{BF6D4618-8C13-4279-A5CF-8787BD38641D}" type="presOf" srcId="{EF4EDBB8-BFCD-4A69-8FA2-B6E405DF5F66}" destId="{AE017946-134C-4EBE-BC55-6437E2F3ADF4}" srcOrd="0" destOrd="0" presId="urn:microsoft.com/office/officeart/2005/8/layout/cycle5"/>
    <dgm:cxn modelId="{ACA98A18-6F64-4F14-8319-C8AFB2340D79}" type="presOf" srcId="{7780661B-CD7F-44F8-BF56-11951D30A472}" destId="{ABD7186B-5249-4CFF-83C4-059F357DA9CD}" srcOrd="0" destOrd="0" presId="urn:microsoft.com/office/officeart/2005/8/layout/cycle5"/>
    <dgm:cxn modelId="{EA25462E-73ED-4247-8DD7-199AE65B9482}" srcId="{273A68EE-54B0-467D-A6AB-213C957A9A1F}" destId="{7780661B-CD7F-44F8-BF56-11951D30A472}" srcOrd="0" destOrd="0" parTransId="{FEA5DD80-CB30-4F3E-B0D9-82610A110540}" sibTransId="{D22E4EBB-CB0F-4CCA-8AC6-9F736A2392AB}"/>
    <dgm:cxn modelId="{8BA6E06B-4DDE-4CFE-B436-8491C1392193}" type="presOf" srcId="{1215A983-D15E-4E22-9CB5-ABB1E516F530}" destId="{C29FBC2A-90AF-4454-B8C6-F3CF8250EB8B}" srcOrd="0" destOrd="0" presId="urn:microsoft.com/office/officeart/2005/8/layout/cycle5"/>
    <dgm:cxn modelId="{AE3A0176-7220-4F35-A66A-A6694E8355B2}" srcId="{273A68EE-54B0-467D-A6AB-213C957A9A1F}" destId="{1215A983-D15E-4E22-9CB5-ABB1E516F530}" srcOrd="2" destOrd="0" parTransId="{68F2525C-F9B5-4C1A-A7FC-6D35522366F4}" sibTransId="{EF4EDBB8-BFCD-4A69-8FA2-B6E405DF5F66}"/>
    <dgm:cxn modelId="{25429E9A-DD1A-4699-8F67-B9DE2720B86E}" type="presOf" srcId="{37D22AC2-DA9B-49C9-9313-A53B12C48D5B}" destId="{E7FAE9A3-EB1D-4499-B115-8046547E5E08}" srcOrd="0" destOrd="0" presId="urn:microsoft.com/office/officeart/2005/8/layout/cycle5"/>
    <dgm:cxn modelId="{D1A2999E-5FCA-4443-A33B-82A0BC4D870A}" type="presOf" srcId="{671FA1C8-0C39-4DCF-BA98-979A69DD2B1E}" destId="{D73B77A0-7E9D-4912-972E-E192CABABCEC}" srcOrd="0" destOrd="0" presId="urn:microsoft.com/office/officeart/2005/8/layout/cycle5"/>
    <dgm:cxn modelId="{CD2914B5-5F8A-4BFB-B6EA-FFC3839CB7FA}" type="presOf" srcId="{D22E4EBB-CB0F-4CCA-8AC6-9F736A2392AB}" destId="{EE0D8862-3D0C-4A3F-9E2F-0CCC3518F1CE}" srcOrd="0" destOrd="0" presId="urn:microsoft.com/office/officeart/2005/8/layout/cycle5"/>
    <dgm:cxn modelId="{419CD4B7-BBC7-417D-BCD5-E39EDFE6B815}" type="presOf" srcId="{273A68EE-54B0-467D-A6AB-213C957A9A1F}" destId="{10BACF10-D8B5-4D7A-9559-735873568DA8}" srcOrd="0" destOrd="0" presId="urn:microsoft.com/office/officeart/2005/8/layout/cycle5"/>
    <dgm:cxn modelId="{361D35D8-71E9-48AD-B8B9-47686A2A82FC}" type="presOf" srcId="{5CBB8720-1941-4FB3-84A5-842CBFA40A54}" destId="{ADAF7975-1D8A-47D7-8F8E-388E05F36714}" srcOrd="0" destOrd="0" presId="urn:microsoft.com/office/officeart/2005/8/layout/cycle5"/>
    <dgm:cxn modelId="{FD1FD4DE-1A4E-4AB3-A98E-E1D63CAF149F}" type="presOf" srcId="{0A4661EA-A9F9-4FB7-BD79-B95488D1C758}" destId="{83AAA72B-C4DB-4EEF-ADA0-35C474AAB366}" srcOrd="0" destOrd="0" presId="urn:microsoft.com/office/officeart/2005/8/layout/cycle5"/>
    <dgm:cxn modelId="{4A1EC4EA-E615-4C05-834E-425B8225EE02}" srcId="{273A68EE-54B0-467D-A6AB-213C957A9A1F}" destId="{37D22AC2-DA9B-49C9-9313-A53B12C48D5B}" srcOrd="3" destOrd="0" parTransId="{EB3426BF-3D2F-41F4-B4D6-2860C7CC2FC2}" sibTransId="{5CBB8720-1941-4FB3-84A5-842CBFA40A54}"/>
    <dgm:cxn modelId="{64B68BEC-9635-4738-819B-F0B02763D887}" srcId="{273A68EE-54B0-467D-A6AB-213C957A9A1F}" destId="{671FA1C8-0C39-4DCF-BA98-979A69DD2B1E}" srcOrd="1" destOrd="0" parTransId="{95AD0A0E-E69E-44A7-AB8B-E96B8B477870}" sibTransId="{0A4661EA-A9F9-4FB7-BD79-B95488D1C758}"/>
    <dgm:cxn modelId="{85866283-B8C2-4939-89DC-B24827EF4A08}" type="presParOf" srcId="{10BACF10-D8B5-4D7A-9559-735873568DA8}" destId="{ABD7186B-5249-4CFF-83C4-059F357DA9CD}" srcOrd="0" destOrd="0" presId="urn:microsoft.com/office/officeart/2005/8/layout/cycle5"/>
    <dgm:cxn modelId="{F68983AA-488B-407E-B315-066D0AE85D62}" type="presParOf" srcId="{10BACF10-D8B5-4D7A-9559-735873568DA8}" destId="{09C0BD5E-9568-48CA-A999-C452ADDA3A74}" srcOrd="1" destOrd="0" presId="urn:microsoft.com/office/officeart/2005/8/layout/cycle5"/>
    <dgm:cxn modelId="{35C7D83C-0C57-465C-B78D-AB5DAA17F90C}" type="presParOf" srcId="{10BACF10-D8B5-4D7A-9559-735873568DA8}" destId="{EE0D8862-3D0C-4A3F-9E2F-0CCC3518F1CE}" srcOrd="2" destOrd="0" presId="urn:microsoft.com/office/officeart/2005/8/layout/cycle5"/>
    <dgm:cxn modelId="{3CD38EFB-7B51-4B75-A7DE-5D79104B4121}" type="presParOf" srcId="{10BACF10-D8B5-4D7A-9559-735873568DA8}" destId="{D73B77A0-7E9D-4912-972E-E192CABABCEC}" srcOrd="3" destOrd="0" presId="urn:microsoft.com/office/officeart/2005/8/layout/cycle5"/>
    <dgm:cxn modelId="{C4413E3C-2DE2-447C-A902-493941ED252D}" type="presParOf" srcId="{10BACF10-D8B5-4D7A-9559-735873568DA8}" destId="{52992D3A-B2E6-45AD-90C3-FA5D5DF74333}" srcOrd="4" destOrd="0" presId="urn:microsoft.com/office/officeart/2005/8/layout/cycle5"/>
    <dgm:cxn modelId="{C8BC411E-E4DB-40B8-B843-10D195C8EE65}" type="presParOf" srcId="{10BACF10-D8B5-4D7A-9559-735873568DA8}" destId="{83AAA72B-C4DB-4EEF-ADA0-35C474AAB366}" srcOrd="5" destOrd="0" presId="urn:microsoft.com/office/officeart/2005/8/layout/cycle5"/>
    <dgm:cxn modelId="{E7F7F09E-F923-4BD8-B055-07467A9B846C}" type="presParOf" srcId="{10BACF10-D8B5-4D7A-9559-735873568DA8}" destId="{C29FBC2A-90AF-4454-B8C6-F3CF8250EB8B}" srcOrd="6" destOrd="0" presId="urn:microsoft.com/office/officeart/2005/8/layout/cycle5"/>
    <dgm:cxn modelId="{483E555A-A2BB-4BCB-A920-B55D26842D97}" type="presParOf" srcId="{10BACF10-D8B5-4D7A-9559-735873568DA8}" destId="{91FD5EE4-5D45-4578-8061-5A53F998572D}" srcOrd="7" destOrd="0" presId="urn:microsoft.com/office/officeart/2005/8/layout/cycle5"/>
    <dgm:cxn modelId="{C4F75CF6-005C-4483-A1B1-E35066A29307}" type="presParOf" srcId="{10BACF10-D8B5-4D7A-9559-735873568DA8}" destId="{AE017946-134C-4EBE-BC55-6437E2F3ADF4}" srcOrd="8" destOrd="0" presId="urn:microsoft.com/office/officeart/2005/8/layout/cycle5"/>
    <dgm:cxn modelId="{CFB7BDA4-8C64-47A8-BA9B-2EF3C77A3E1D}" type="presParOf" srcId="{10BACF10-D8B5-4D7A-9559-735873568DA8}" destId="{E7FAE9A3-EB1D-4499-B115-8046547E5E08}" srcOrd="9" destOrd="0" presId="urn:microsoft.com/office/officeart/2005/8/layout/cycle5"/>
    <dgm:cxn modelId="{585EFEC7-F30E-4018-BE49-B22B1B2E3726}" type="presParOf" srcId="{10BACF10-D8B5-4D7A-9559-735873568DA8}" destId="{0B53A69F-F7D1-407E-AF45-8C082D6BDF39}" srcOrd="10" destOrd="0" presId="urn:microsoft.com/office/officeart/2005/8/layout/cycle5"/>
    <dgm:cxn modelId="{71DEEA79-33F1-4B35-8295-2BB0027DE5D3}" type="presParOf" srcId="{10BACF10-D8B5-4D7A-9559-735873568DA8}" destId="{ADAF7975-1D8A-47D7-8F8E-388E05F36714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73A68EE-54B0-467D-A6AB-213C957A9A1F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71FA1C8-0C39-4DCF-BA98-979A69DD2B1E}">
      <dgm:prSet phldrT="[Texte]"/>
      <dgm:spPr>
        <a:solidFill>
          <a:schemeClr val="accent2"/>
        </a:solidFill>
      </dgm:spPr>
      <dgm:t>
        <a:bodyPr/>
        <a:lstStyle/>
        <a:p>
          <a:r>
            <a:rPr lang="fr-FR" dirty="0"/>
            <a:t>ETAPE 2 : </a:t>
          </a:r>
        </a:p>
        <a:p>
          <a:r>
            <a:rPr lang="fr-FR" dirty="0"/>
            <a:t>Développement</a:t>
          </a:r>
        </a:p>
      </dgm:t>
    </dgm:pt>
    <dgm:pt modelId="{95AD0A0E-E69E-44A7-AB8B-E96B8B477870}" type="parTrans" cxnId="{64B68BEC-9635-4738-819B-F0B02763D887}">
      <dgm:prSet/>
      <dgm:spPr/>
      <dgm:t>
        <a:bodyPr/>
        <a:lstStyle/>
        <a:p>
          <a:endParaRPr lang="fr-FR"/>
        </a:p>
      </dgm:t>
    </dgm:pt>
    <dgm:pt modelId="{0A4661EA-A9F9-4FB7-BD79-B95488D1C758}" type="sibTrans" cxnId="{64B68BEC-9635-4738-819B-F0B02763D887}">
      <dgm:prSet/>
      <dgm:spPr/>
      <dgm:t>
        <a:bodyPr/>
        <a:lstStyle/>
        <a:p>
          <a:endParaRPr lang="fr-FR"/>
        </a:p>
      </dgm:t>
    </dgm:pt>
    <dgm:pt modelId="{1215A983-D15E-4E22-9CB5-ABB1E516F530}">
      <dgm:prSet phldrT="[Texte]"/>
      <dgm:spPr>
        <a:solidFill>
          <a:schemeClr val="accent3"/>
        </a:solidFill>
      </dgm:spPr>
      <dgm:t>
        <a:bodyPr/>
        <a:lstStyle/>
        <a:p>
          <a:r>
            <a:rPr lang="fr-FR" dirty="0"/>
            <a:t>ETAPE 3 :</a:t>
          </a:r>
        </a:p>
        <a:p>
          <a:r>
            <a:rPr lang="fr-FR" dirty="0"/>
            <a:t>Recette</a:t>
          </a:r>
        </a:p>
      </dgm:t>
    </dgm:pt>
    <dgm:pt modelId="{68F2525C-F9B5-4C1A-A7FC-6D35522366F4}" type="parTrans" cxnId="{AE3A0176-7220-4F35-A66A-A6694E8355B2}">
      <dgm:prSet/>
      <dgm:spPr/>
      <dgm:t>
        <a:bodyPr/>
        <a:lstStyle/>
        <a:p>
          <a:endParaRPr lang="fr-FR"/>
        </a:p>
      </dgm:t>
    </dgm:pt>
    <dgm:pt modelId="{EF4EDBB8-BFCD-4A69-8FA2-B6E405DF5F66}" type="sibTrans" cxnId="{AE3A0176-7220-4F35-A66A-A6694E8355B2}">
      <dgm:prSet/>
      <dgm:spPr/>
      <dgm:t>
        <a:bodyPr/>
        <a:lstStyle/>
        <a:p>
          <a:endParaRPr lang="fr-FR"/>
        </a:p>
      </dgm:t>
    </dgm:pt>
    <dgm:pt modelId="{37D22AC2-DA9B-49C9-9313-A53B12C48D5B}">
      <dgm:prSet phldrT="[Texte]"/>
      <dgm:spPr>
        <a:solidFill>
          <a:schemeClr val="accent6"/>
        </a:solidFill>
      </dgm:spPr>
      <dgm:t>
        <a:bodyPr/>
        <a:lstStyle/>
        <a:p>
          <a:r>
            <a:rPr lang="fr-FR" b="1" dirty="0"/>
            <a:t>ETAPE 4 :</a:t>
          </a:r>
        </a:p>
        <a:p>
          <a:r>
            <a:rPr lang="fr-FR" b="1" dirty="0"/>
            <a:t>Mise en Prod.</a:t>
          </a:r>
        </a:p>
      </dgm:t>
    </dgm:pt>
    <dgm:pt modelId="{EB3426BF-3D2F-41F4-B4D6-2860C7CC2FC2}" type="parTrans" cxnId="{4A1EC4EA-E615-4C05-834E-425B8225EE02}">
      <dgm:prSet/>
      <dgm:spPr/>
      <dgm:t>
        <a:bodyPr/>
        <a:lstStyle/>
        <a:p>
          <a:endParaRPr lang="fr-FR"/>
        </a:p>
      </dgm:t>
    </dgm:pt>
    <dgm:pt modelId="{5CBB8720-1941-4FB3-84A5-842CBFA40A54}" type="sibTrans" cxnId="{4A1EC4EA-E615-4C05-834E-425B8225EE02}">
      <dgm:prSet/>
      <dgm:spPr/>
      <dgm:t>
        <a:bodyPr/>
        <a:lstStyle/>
        <a:p>
          <a:endParaRPr lang="fr-FR"/>
        </a:p>
      </dgm:t>
    </dgm:pt>
    <dgm:pt modelId="{7780661B-CD7F-44F8-BF56-11951D30A472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/>
            <a:t>Etape 1:</a:t>
          </a:r>
        </a:p>
        <a:p>
          <a:r>
            <a:rPr lang="fr-FR" dirty="0"/>
            <a:t>Formalisation</a:t>
          </a:r>
        </a:p>
      </dgm:t>
    </dgm:pt>
    <dgm:pt modelId="{D22E4EBB-CB0F-4CCA-8AC6-9F736A2392AB}" type="sibTrans" cxnId="{EA25462E-73ED-4247-8DD7-199AE65B9482}">
      <dgm:prSet/>
      <dgm:spPr/>
      <dgm:t>
        <a:bodyPr/>
        <a:lstStyle/>
        <a:p>
          <a:endParaRPr lang="fr-FR"/>
        </a:p>
      </dgm:t>
    </dgm:pt>
    <dgm:pt modelId="{FEA5DD80-CB30-4F3E-B0D9-82610A110540}" type="parTrans" cxnId="{EA25462E-73ED-4247-8DD7-199AE65B9482}">
      <dgm:prSet/>
      <dgm:spPr/>
      <dgm:t>
        <a:bodyPr/>
        <a:lstStyle/>
        <a:p>
          <a:endParaRPr lang="fr-FR"/>
        </a:p>
      </dgm:t>
    </dgm:pt>
    <dgm:pt modelId="{10BACF10-D8B5-4D7A-9559-735873568DA8}" type="pres">
      <dgm:prSet presAssocID="{273A68EE-54B0-467D-A6AB-213C957A9A1F}" presName="cycle" presStyleCnt="0">
        <dgm:presLayoutVars>
          <dgm:dir/>
          <dgm:resizeHandles val="exact"/>
        </dgm:presLayoutVars>
      </dgm:prSet>
      <dgm:spPr/>
    </dgm:pt>
    <dgm:pt modelId="{ABD7186B-5249-4CFF-83C4-059F357DA9CD}" type="pres">
      <dgm:prSet presAssocID="{7780661B-CD7F-44F8-BF56-11951D30A472}" presName="node" presStyleLbl="node1" presStyleIdx="0" presStyleCnt="4">
        <dgm:presLayoutVars>
          <dgm:bulletEnabled val="1"/>
        </dgm:presLayoutVars>
      </dgm:prSet>
      <dgm:spPr/>
    </dgm:pt>
    <dgm:pt modelId="{09C0BD5E-9568-48CA-A999-C452ADDA3A74}" type="pres">
      <dgm:prSet presAssocID="{7780661B-CD7F-44F8-BF56-11951D30A472}" presName="spNode" presStyleCnt="0"/>
      <dgm:spPr/>
    </dgm:pt>
    <dgm:pt modelId="{EE0D8862-3D0C-4A3F-9E2F-0CCC3518F1CE}" type="pres">
      <dgm:prSet presAssocID="{D22E4EBB-CB0F-4CCA-8AC6-9F736A2392AB}" presName="sibTrans" presStyleLbl="sibTrans1D1" presStyleIdx="0" presStyleCnt="4"/>
      <dgm:spPr/>
    </dgm:pt>
    <dgm:pt modelId="{D73B77A0-7E9D-4912-972E-E192CABABCEC}" type="pres">
      <dgm:prSet presAssocID="{671FA1C8-0C39-4DCF-BA98-979A69DD2B1E}" presName="node" presStyleLbl="node1" presStyleIdx="1" presStyleCnt="4">
        <dgm:presLayoutVars>
          <dgm:bulletEnabled val="1"/>
        </dgm:presLayoutVars>
      </dgm:prSet>
      <dgm:spPr/>
    </dgm:pt>
    <dgm:pt modelId="{52992D3A-B2E6-45AD-90C3-FA5D5DF74333}" type="pres">
      <dgm:prSet presAssocID="{671FA1C8-0C39-4DCF-BA98-979A69DD2B1E}" presName="spNode" presStyleCnt="0"/>
      <dgm:spPr/>
    </dgm:pt>
    <dgm:pt modelId="{83AAA72B-C4DB-4EEF-ADA0-35C474AAB366}" type="pres">
      <dgm:prSet presAssocID="{0A4661EA-A9F9-4FB7-BD79-B95488D1C758}" presName="sibTrans" presStyleLbl="sibTrans1D1" presStyleIdx="1" presStyleCnt="4"/>
      <dgm:spPr/>
    </dgm:pt>
    <dgm:pt modelId="{C29FBC2A-90AF-4454-B8C6-F3CF8250EB8B}" type="pres">
      <dgm:prSet presAssocID="{1215A983-D15E-4E22-9CB5-ABB1E516F530}" presName="node" presStyleLbl="node1" presStyleIdx="2" presStyleCnt="4">
        <dgm:presLayoutVars>
          <dgm:bulletEnabled val="1"/>
        </dgm:presLayoutVars>
      </dgm:prSet>
      <dgm:spPr/>
    </dgm:pt>
    <dgm:pt modelId="{91FD5EE4-5D45-4578-8061-5A53F998572D}" type="pres">
      <dgm:prSet presAssocID="{1215A983-D15E-4E22-9CB5-ABB1E516F530}" presName="spNode" presStyleCnt="0"/>
      <dgm:spPr/>
    </dgm:pt>
    <dgm:pt modelId="{AE017946-134C-4EBE-BC55-6437E2F3ADF4}" type="pres">
      <dgm:prSet presAssocID="{EF4EDBB8-BFCD-4A69-8FA2-B6E405DF5F66}" presName="sibTrans" presStyleLbl="sibTrans1D1" presStyleIdx="2" presStyleCnt="4"/>
      <dgm:spPr/>
    </dgm:pt>
    <dgm:pt modelId="{E7FAE9A3-EB1D-4499-B115-8046547E5E08}" type="pres">
      <dgm:prSet presAssocID="{37D22AC2-DA9B-49C9-9313-A53B12C48D5B}" presName="node" presStyleLbl="node1" presStyleIdx="3" presStyleCnt="4">
        <dgm:presLayoutVars>
          <dgm:bulletEnabled val="1"/>
        </dgm:presLayoutVars>
      </dgm:prSet>
      <dgm:spPr/>
    </dgm:pt>
    <dgm:pt modelId="{0B53A69F-F7D1-407E-AF45-8C082D6BDF39}" type="pres">
      <dgm:prSet presAssocID="{37D22AC2-DA9B-49C9-9313-A53B12C48D5B}" presName="spNode" presStyleCnt="0"/>
      <dgm:spPr/>
    </dgm:pt>
    <dgm:pt modelId="{ADAF7975-1D8A-47D7-8F8E-388E05F36714}" type="pres">
      <dgm:prSet presAssocID="{5CBB8720-1941-4FB3-84A5-842CBFA40A54}" presName="sibTrans" presStyleLbl="sibTrans1D1" presStyleIdx="3" presStyleCnt="4"/>
      <dgm:spPr/>
    </dgm:pt>
  </dgm:ptLst>
  <dgm:cxnLst>
    <dgm:cxn modelId="{BF6D4618-8C13-4279-A5CF-8787BD38641D}" type="presOf" srcId="{EF4EDBB8-BFCD-4A69-8FA2-B6E405DF5F66}" destId="{AE017946-134C-4EBE-BC55-6437E2F3ADF4}" srcOrd="0" destOrd="0" presId="urn:microsoft.com/office/officeart/2005/8/layout/cycle5"/>
    <dgm:cxn modelId="{ACA98A18-6F64-4F14-8319-C8AFB2340D79}" type="presOf" srcId="{7780661B-CD7F-44F8-BF56-11951D30A472}" destId="{ABD7186B-5249-4CFF-83C4-059F357DA9CD}" srcOrd="0" destOrd="0" presId="urn:microsoft.com/office/officeart/2005/8/layout/cycle5"/>
    <dgm:cxn modelId="{EA25462E-73ED-4247-8DD7-199AE65B9482}" srcId="{273A68EE-54B0-467D-A6AB-213C957A9A1F}" destId="{7780661B-CD7F-44F8-BF56-11951D30A472}" srcOrd="0" destOrd="0" parTransId="{FEA5DD80-CB30-4F3E-B0D9-82610A110540}" sibTransId="{D22E4EBB-CB0F-4CCA-8AC6-9F736A2392AB}"/>
    <dgm:cxn modelId="{8BA6E06B-4DDE-4CFE-B436-8491C1392193}" type="presOf" srcId="{1215A983-D15E-4E22-9CB5-ABB1E516F530}" destId="{C29FBC2A-90AF-4454-B8C6-F3CF8250EB8B}" srcOrd="0" destOrd="0" presId="urn:microsoft.com/office/officeart/2005/8/layout/cycle5"/>
    <dgm:cxn modelId="{AE3A0176-7220-4F35-A66A-A6694E8355B2}" srcId="{273A68EE-54B0-467D-A6AB-213C957A9A1F}" destId="{1215A983-D15E-4E22-9CB5-ABB1E516F530}" srcOrd="2" destOrd="0" parTransId="{68F2525C-F9B5-4C1A-A7FC-6D35522366F4}" sibTransId="{EF4EDBB8-BFCD-4A69-8FA2-B6E405DF5F66}"/>
    <dgm:cxn modelId="{25429E9A-DD1A-4699-8F67-B9DE2720B86E}" type="presOf" srcId="{37D22AC2-DA9B-49C9-9313-A53B12C48D5B}" destId="{E7FAE9A3-EB1D-4499-B115-8046547E5E08}" srcOrd="0" destOrd="0" presId="urn:microsoft.com/office/officeart/2005/8/layout/cycle5"/>
    <dgm:cxn modelId="{D1A2999E-5FCA-4443-A33B-82A0BC4D870A}" type="presOf" srcId="{671FA1C8-0C39-4DCF-BA98-979A69DD2B1E}" destId="{D73B77A0-7E9D-4912-972E-E192CABABCEC}" srcOrd="0" destOrd="0" presId="urn:microsoft.com/office/officeart/2005/8/layout/cycle5"/>
    <dgm:cxn modelId="{CD2914B5-5F8A-4BFB-B6EA-FFC3839CB7FA}" type="presOf" srcId="{D22E4EBB-CB0F-4CCA-8AC6-9F736A2392AB}" destId="{EE0D8862-3D0C-4A3F-9E2F-0CCC3518F1CE}" srcOrd="0" destOrd="0" presId="urn:microsoft.com/office/officeart/2005/8/layout/cycle5"/>
    <dgm:cxn modelId="{419CD4B7-BBC7-417D-BCD5-E39EDFE6B815}" type="presOf" srcId="{273A68EE-54B0-467D-A6AB-213C957A9A1F}" destId="{10BACF10-D8B5-4D7A-9559-735873568DA8}" srcOrd="0" destOrd="0" presId="urn:microsoft.com/office/officeart/2005/8/layout/cycle5"/>
    <dgm:cxn modelId="{361D35D8-71E9-48AD-B8B9-47686A2A82FC}" type="presOf" srcId="{5CBB8720-1941-4FB3-84A5-842CBFA40A54}" destId="{ADAF7975-1D8A-47D7-8F8E-388E05F36714}" srcOrd="0" destOrd="0" presId="urn:microsoft.com/office/officeart/2005/8/layout/cycle5"/>
    <dgm:cxn modelId="{FD1FD4DE-1A4E-4AB3-A98E-E1D63CAF149F}" type="presOf" srcId="{0A4661EA-A9F9-4FB7-BD79-B95488D1C758}" destId="{83AAA72B-C4DB-4EEF-ADA0-35C474AAB366}" srcOrd="0" destOrd="0" presId="urn:microsoft.com/office/officeart/2005/8/layout/cycle5"/>
    <dgm:cxn modelId="{4A1EC4EA-E615-4C05-834E-425B8225EE02}" srcId="{273A68EE-54B0-467D-A6AB-213C957A9A1F}" destId="{37D22AC2-DA9B-49C9-9313-A53B12C48D5B}" srcOrd="3" destOrd="0" parTransId="{EB3426BF-3D2F-41F4-B4D6-2860C7CC2FC2}" sibTransId="{5CBB8720-1941-4FB3-84A5-842CBFA40A54}"/>
    <dgm:cxn modelId="{64B68BEC-9635-4738-819B-F0B02763D887}" srcId="{273A68EE-54B0-467D-A6AB-213C957A9A1F}" destId="{671FA1C8-0C39-4DCF-BA98-979A69DD2B1E}" srcOrd="1" destOrd="0" parTransId="{95AD0A0E-E69E-44A7-AB8B-E96B8B477870}" sibTransId="{0A4661EA-A9F9-4FB7-BD79-B95488D1C758}"/>
    <dgm:cxn modelId="{85866283-B8C2-4939-89DC-B24827EF4A08}" type="presParOf" srcId="{10BACF10-D8B5-4D7A-9559-735873568DA8}" destId="{ABD7186B-5249-4CFF-83C4-059F357DA9CD}" srcOrd="0" destOrd="0" presId="urn:microsoft.com/office/officeart/2005/8/layout/cycle5"/>
    <dgm:cxn modelId="{F68983AA-488B-407E-B315-066D0AE85D62}" type="presParOf" srcId="{10BACF10-D8B5-4D7A-9559-735873568DA8}" destId="{09C0BD5E-9568-48CA-A999-C452ADDA3A74}" srcOrd="1" destOrd="0" presId="urn:microsoft.com/office/officeart/2005/8/layout/cycle5"/>
    <dgm:cxn modelId="{35C7D83C-0C57-465C-B78D-AB5DAA17F90C}" type="presParOf" srcId="{10BACF10-D8B5-4D7A-9559-735873568DA8}" destId="{EE0D8862-3D0C-4A3F-9E2F-0CCC3518F1CE}" srcOrd="2" destOrd="0" presId="urn:microsoft.com/office/officeart/2005/8/layout/cycle5"/>
    <dgm:cxn modelId="{3CD38EFB-7B51-4B75-A7DE-5D79104B4121}" type="presParOf" srcId="{10BACF10-D8B5-4D7A-9559-735873568DA8}" destId="{D73B77A0-7E9D-4912-972E-E192CABABCEC}" srcOrd="3" destOrd="0" presId="urn:microsoft.com/office/officeart/2005/8/layout/cycle5"/>
    <dgm:cxn modelId="{C4413E3C-2DE2-447C-A902-493941ED252D}" type="presParOf" srcId="{10BACF10-D8B5-4D7A-9559-735873568DA8}" destId="{52992D3A-B2E6-45AD-90C3-FA5D5DF74333}" srcOrd="4" destOrd="0" presId="urn:microsoft.com/office/officeart/2005/8/layout/cycle5"/>
    <dgm:cxn modelId="{C8BC411E-E4DB-40B8-B843-10D195C8EE65}" type="presParOf" srcId="{10BACF10-D8B5-4D7A-9559-735873568DA8}" destId="{83AAA72B-C4DB-4EEF-ADA0-35C474AAB366}" srcOrd="5" destOrd="0" presId="urn:microsoft.com/office/officeart/2005/8/layout/cycle5"/>
    <dgm:cxn modelId="{E7F7F09E-F923-4BD8-B055-07467A9B846C}" type="presParOf" srcId="{10BACF10-D8B5-4D7A-9559-735873568DA8}" destId="{C29FBC2A-90AF-4454-B8C6-F3CF8250EB8B}" srcOrd="6" destOrd="0" presId="urn:microsoft.com/office/officeart/2005/8/layout/cycle5"/>
    <dgm:cxn modelId="{483E555A-A2BB-4BCB-A920-B55D26842D97}" type="presParOf" srcId="{10BACF10-D8B5-4D7A-9559-735873568DA8}" destId="{91FD5EE4-5D45-4578-8061-5A53F998572D}" srcOrd="7" destOrd="0" presId="urn:microsoft.com/office/officeart/2005/8/layout/cycle5"/>
    <dgm:cxn modelId="{C4F75CF6-005C-4483-A1B1-E35066A29307}" type="presParOf" srcId="{10BACF10-D8B5-4D7A-9559-735873568DA8}" destId="{AE017946-134C-4EBE-BC55-6437E2F3ADF4}" srcOrd="8" destOrd="0" presId="urn:microsoft.com/office/officeart/2005/8/layout/cycle5"/>
    <dgm:cxn modelId="{CFB7BDA4-8C64-47A8-BA9B-2EF3C77A3E1D}" type="presParOf" srcId="{10BACF10-D8B5-4D7A-9559-735873568DA8}" destId="{E7FAE9A3-EB1D-4499-B115-8046547E5E08}" srcOrd="9" destOrd="0" presId="urn:microsoft.com/office/officeart/2005/8/layout/cycle5"/>
    <dgm:cxn modelId="{585EFEC7-F30E-4018-BE49-B22B1B2E3726}" type="presParOf" srcId="{10BACF10-D8B5-4D7A-9559-735873568DA8}" destId="{0B53A69F-F7D1-407E-AF45-8C082D6BDF39}" srcOrd="10" destOrd="0" presId="urn:microsoft.com/office/officeart/2005/8/layout/cycle5"/>
    <dgm:cxn modelId="{71DEEA79-33F1-4B35-8295-2BB0027DE5D3}" type="presParOf" srcId="{10BACF10-D8B5-4D7A-9559-735873568DA8}" destId="{ADAF7975-1D8A-47D7-8F8E-388E05F36714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73A68EE-54B0-467D-A6AB-213C957A9A1F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71FA1C8-0C39-4DCF-BA98-979A69DD2B1E}">
      <dgm:prSet phldrT="[Texte]"/>
      <dgm:spPr>
        <a:solidFill>
          <a:schemeClr val="accent2"/>
        </a:solidFill>
      </dgm:spPr>
      <dgm:t>
        <a:bodyPr/>
        <a:lstStyle/>
        <a:p>
          <a:r>
            <a:rPr lang="fr-FR" dirty="0"/>
            <a:t>ETAPE 2 : </a:t>
          </a:r>
        </a:p>
        <a:p>
          <a:r>
            <a:rPr lang="fr-FR" dirty="0"/>
            <a:t>Développement</a:t>
          </a:r>
        </a:p>
      </dgm:t>
    </dgm:pt>
    <dgm:pt modelId="{95AD0A0E-E69E-44A7-AB8B-E96B8B477870}" type="parTrans" cxnId="{64B68BEC-9635-4738-819B-F0B02763D887}">
      <dgm:prSet/>
      <dgm:spPr/>
      <dgm:t>
        <a:bodyPr/>
        <a:lstStyle/>
        <a:p>
          <a:endParaRPr lang="fr-FR"/>
        </a:p>
      </dgm:t>
    </dgm:pt>
    <dgm:pt modelId="{0A4661EA-A9F9-4FB7-BD79-B95488D1C758}" type="sibTrans" cxnId="{64B68BEC-9635-4738-819B-F0B02763D887}">
      <dgm:prSet/>
      <dgm:spPr/>
      <dgm:t>
        <a:bodyPr/>
        <a:lstStyle/>
        <a:p>
          <a:endParaRPr lang="fr-FR"/>
        </a:p>
      </dgm:t>
    </dgm:pt>
    <dgm:pt modelId="{1215A983-D15E-4E22-9CB5-ABB1E516F530}">
      <dgm:prSet phldrT="[Texte]"/>
      <dgm:spPr>
        <a:solidFill>
          <a:schemeClr val="accent3"/>
        </a:solidFill>
      </dgm:spPr>
      <dgm:t>
        <a:bodyPr/>
        <a:lstStyle/>
        <a:p>
          <a:r>
            <a:rPr lang="fr-FR" b="1" dirty="0"/>
            <a:t>ETAPE 3 :</a:t>
          </a:r>
        </a:p>
        <a:p>
          <a:r>
            <a:rPr lang="fr-FR" b="1" dirty="0"/>
            <a:t>Recette</a:t>
          </a:r>
        </a:p>
      </dgm:t>
    </dgm:pt>
    <dgm:pt modelId="{68F2525C-F9B5-4C1A-A7FC-6D35522366F4}" type="parTrans" cxnId="{AE3A0176-7220-4F35-A66A-A6694E8355B2}">
      <dgm:prSet/>
      <dgm:spPr/>
      <dgm:t>
        <a:bodyPr/>
        <a:lstStyle/>
        <a:p>
          <a:endParaRPr lang="fr-FR"/>
        </a:p>
      </dgm:t>
    </dgm:pt>
    <dgm:pt modelId="{EF4EDBB8-BFCD-4A69-8FA2-B6E405DF5F66}" type="sibTrans" cxnId="{AE3A0176-7220-4F35-A66A-A6694E8355B2}">
      <dgm:prSet/>
      <dgm:spPr/>
      <dgm:t>
        <a:bodyPr/>
        <a:lstStyle/>
        <a:p>
          <a:endParaRPr lang="fr-FR"/>
        </a:p>
      </dgm:t>
    </dgm:pt>
    <dgm:pt modelId="{37D22AC2-DA9B-49C9-9313-A53B12C48D5B}">
      <dgm:prSet phldrT="[Texte]"/>
      <dgm:spPr>
        <a:solidFill>
          <a:schemeClr val="accent6"/>
        </a:solidFill>
      </dgm:spPr>
      <dgm:t>
        <a:bodyPr/>
        <a:lstStyle/>
        <a:p>
          <a:r>
            <a:rPr lang="fr-FR" dirty="0"/>
            <a:t>ETAPE 4 :</a:t>
          </a:r>
        </a:p>
        <a:p>
          <a:r>
            <a:rPr lang="fr-FR" dirty="0"/>
            <a:t>Mise en Prod.</a:t>
          </a:r>
        </a:p>
      </dgm:t>
    </dgm:pt>
    <dgm:pt modelId="{EB3426BF-3D2F-41F4-B4D6-2860C7CC2FC2}" type="parTrans" cxnId="{4A1EC4EA-E615-4C05-834E-425B8225EE02}">
      <dgm:prSet/>
      <dgm:spPr/>
      <dgm:t>
        <a:bodyPr/>
        <a:lstStyle/>
        <a:p>
          <a:endParaRPr lang="fr-FR"/>
        </a:p>
      </dgm:t>
    </dgm:pt>
    <dgm:pt modelId="{5CBB8720-1941-4FB3-84A5-842CBFA40A54}" type="sibTrans" cxnId="{4A1EC4EA-E615-4C05-834E-425B8225EE02}">
      <dgm:prSet/>
      <dgm:spPr/>
      <dgm:t>
        <a:bodyPr/>
        <a:lstStyle/>
        <a:p>
          <a:endParaRPr lang="fr-FR"/>
        </a:p>
      </dgm:t>
    </dgm:pt>
    <dgm:pt modelId="{7780661B-CD7F-44F8-BF56-11951D30A472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/>
            <a:t>Etape 1:</a:t>
          </a:r>
        </a:p>
        <a:p>
          <a:r>
            <a:rPr lang="fr-FR" dirty="0"/>
            <a:t>Formalisation</a:t>
          </a:r>
        </a:p>
      </dgm:t>
    </dgm:pt>
    <dgm:pt modelId="{D22E4EBB-CB0F-4CCA-8AC6-9F736A2392AB}" type="sibTrans" cxnId="{EA25462E-73ED-4247-8DD7-199AE65B9482}">
      <dgm:prSet/>
      <dgm:spPr/>
      <dgm:t>
        <a:bodyPr/>
        <a:lstStyle/>
        <a:p>
          <a:endParaRPr lang="fr-FR"/>
        </a:p>
      </dgm:t>
    </dgm:pt>
    <dgm:pt modelId="{FEA5DD80-CB30-4F3E-B0D9-82610A110540}" type="parTrans" cxnId="{EA25462E-73ED-4247-8DD7-199AE65B9482}">
      <dgm:prSet/>
      <dgm:spPr/>
      <dgm:t>
        <a:bodyPr/>
        <a:lstStyle/>
        <a:p>
          <a:endParaRPr lang="fr-FR"/>
        </a:p>
      </dgm:t>
    </dgm:pt>
    <dgm:pt modelId="{10BACF10-D8B5-4D7A-9559-735873568DA8}" type="pres">
      <dgm:prSet presAssocID="{273A68EE-54B0-467D-A6AB-213C957A9A1F}" presName="cycle" presStyleCnt="0">
        <dgm:presLayoutVars>
          <dgm:dir/>
          <dgm:resizeHandles val="exact"/>
        </dgm:presLayoutVars>
      </dgm:prSet>
      <dgm:spPr/>
    </dgm:pt>
    <dgm:pt modelId="{ABD7186B-5249-4CFF-83C4-059F357DA9CD}" type="pres">
      <dgm:prSet presAssocID="{7780661B-CD7F-44F8-BF56-11951D30A472}" presName="node" presStyleLbl="node1" presStyleIdx="0" presStyleCnt="4">
        <dgm:presLayoutVars>
          <dgm:bulletEnabled val="1"/>
        </dgm:presLayoutVars>
      </dgm:prSet>
      <dgm:spPr/>
    </dgm:pt>
    <dgm:pt modelId="{09C0BD5E-9568-48CA-A999-C452ADDA3A74}" type="pres">
      <dgm:prSet presAssocID="{7780661B-CD7F-44F8-BF56-11951D30A472}" presName="spNode" presStyleCnt="0"/>
      <dgm:spPr/>
    </dgm:pt>
    <dgm:pt modelId="{EE0D8862-3D0C-4A3F-9E2F-0CCC3518F1CE}" type="pres">
      <dgm:prSet presAssocID="{D22E4EBB-CB0F-4CCA-8AC6-9F736A2392AB}" presName="sibTrans" presStyleLbl="sibTrans1D1" presStyleIdx="0" presStyleCnt="4"/>
      <dgm:spPr/>
    </dgm:pt>
    <dgm:pt modelId="{D73B77A0-7E9D-4912-972E-E192CABABCEC}" type="pres">
      <dgm:prSet presAssocID="{671FA1C8-0C39-4DCF-BA98-979A69DD2B1E}" presName="node" presStyleLbl="node1" presStyleIdx="1" presStyleCnt="4">
        <dgm:presLayoutVars>
          <dgm:bulletEnabled val="1"/>
        </dgm:presLayoutVars>
      </dgm:prSet>
      <dgm:spPr/>
    </dgm:pt>
    <dgm:pt modelId="{52992D3A-B2E6-45AD-90C3-FA5D5DF74333}" type="pres">
      <dgm:prSet presAssocID="{671FA1C8-0C39-4DCF-BA98-979A69DD2B1E}" presName="spNode" presStyleCnt="0"/>
      <dgm:spPr/>
    </dgm:pt>
    <dgm:pt modelId="{83AAA72B-C4DB-4EEF-ADA0-35C474AAB366}" type="pres">
      <dgm:prSet presAssocID="{0A4661EA-A9F9-4FB7-BD79-B95488D1C758}" presName="sibTrans" presStyleLbl="sibTrans1D1" presStyleIdx="1" presStyleCnt="4"/>
      <dgm:spPr/>
    </dgm:pt>
    <dgm:pt modelId="{C29FBC2A-90AF-4454-B8C6-F3CF8250EB8B}" type="pres">
      <dgm:prSet presAssocID="{1215A983-D15E-4E22-9CB5-ABB1E516F530}" presName="node" presStyleLbl="node1" presStyleIdx="2" presStyleCnt="4">
        <dgm:presLayoutVars>
          <dgm:bulletEnabled val="1"/>
        </dgm:presLayoutVars>
      </dgm:prSet>
      <dgm:spPr/>
    </dgm:pt>
    <dgm:pt modelId="{91FD5EE4-5D45-4578-8061-5A53F998572D}" type="pres">
      <dgm:prSet presAssocID="{1215A983-D15E-4E22-9CB5-ABB1E516F530}" presName="spNode" presStyleCnt="0"/>
      <dgm:spPr/>
    </dgm:pt>
    <dgm:pt modelId="{AE017946-134C-4EBE-BC55-6437E2F3ADF4}" type="pres">
      <dgm:prSet presAssocID="{EF4EDBB8-BFCD-4A69-8FA2-B6E405DF5F66}" presName="sibTrans" presStyleLbl="sibTrans1D1" presStyleIdx="2" presStyleCnt="4"/>
      <dgm:spPr/>
    </dgm:pt>
    <dgm:pt modelId="{E7FAE9A3-EB1D-4499-B115-8046547E5E08}" type="pres">
      <dgm:prSet presAssocID="{37D22AC2-DA9B-49C9-9313-A53B12C48D5B}" presName="node" presStyleLbl="node1" presStyleIdx="3" presStyleCnt="4">
        <dgm:presLayoutVars>
          <dgm:bulletEnabled val="1"/>
        </dgm:presLayoutVars>
      </dgm:prSet>
      <dgm:spPr/>
    </dgm:pt>
    <dgm:pt modelId="{0B53A69F-F7D1-407E-AF45-8C082D6BDF39}" type="pres">
      <dgm:prSet presAssocID="{37D22AC2-DA9B-49C9-9313-A53B12C48D5B}" presName="spNode" presStyleCnt="0"/>
      <dgm:spPr/>
    </dgm:pt>
    <dgm:pt modelId="{ADAF7975-1D8A-47D7-8F8E-388E05F36714}" type="pres">
      <dgm:prSet presAssocID="{5CBB8720-1941-4FB3-84A5-842CBFA40A54}" presName="sibTrans" presStyleLbl="sibTrans1D1" presStyleIdx="3" presStyleCnt="4"/>
      <dgm:spPr/>
    </dgm:pt>
  </dgm:ptLst>
  <dgm:cxnLst>
    <dgm:cxn modelId="{BF6D4618-8C13-4279-A5CF-8787BD38641D}" type="presOf" srcId="{EF4EDBB8-BFCD-4A69-8FA2-B6E405DF5F66}" destId="{AE017946-134C-4EBE-BC55-6437E2F3ADF4}" srcOrd="0" destOrd="0" presId="urn:microsoft.com/office/officeart/2005/8/layout/cycle5"/>
    <dgm:cxn modelId="{ACA98A18-6F64-4F14-8319-C8AFB2340D79}" type="presOf" srcId="{7780661B-CD7F-44F8-BF56-11951D30A472}" destId="{ABD7186B-5249-4CFF-83C4-059F357DA9CD}" srcOrd="0" destOrd="0" presId="urn:microsoft.com/office/officeart/2005/8/layout/cycle5"/>
    <dgm:cxn modelId="{EA25462E-73ED-4247-8DD7-199AE65B9482}" srcId="{273A68EE-54B0-467D-A6AB-213C957A9A1F}" destId="{7780661B-CD7F-44F8-BF56-11951D30A472}" srcOrd="0" destOrd="0" parTransId="{FEA5DD80-CB30-4F3E-B0D9-82610A110540}" sibTransId="{D22E4EBB-CB0F-4CCA-8AC6-9F736A2392AB}"/>
    <dgm:cxn modelId="{8BA6E06B-4DDE-4CFE-B436-8491C1392193}" type="presOf" srcId="{1215A983-D15E-4E22-9CB5-ABB1E516F530}" destId="{C29FBC2A-90AF-4454-B8C6-F3CF8250EB8B}" srcOrd="0" destOrd="0" presId="urn:microsoft.com/office/officeart/2005/8/layout/cycle5"/>
    <dgm:cxn modelId="{AE3A0176-7220-4F35-A66A-A6694E8355B2}" srcId="{273A68EE-54B0-467D-A6AB-213C957A9A1F}" destId="{1215A983-D15E-4E22-9CB5-ABB1E516F530}" srcOrd="2" destOrd="0" parTransId="{68F2525C-F9B5-4C1A-A7FC-6D35522366F4}" sibTransId="{EF4EDBB8-BFCD-4A69-8FA2-B6E405DF5F66}"/>
    <dgm:cxn modelId="{25429E9A-DD1A-4699-8F67-B9DE2720B86E}" type="presOf" srcId="{37D22AC2-DA9B-49C9-9313-A53B12C48D5B}" destId="{E7FAE9A3-EB1D-4499-B115-8046547E5E08}" srcOrd="0" destOrd="0" presId="urn:microsoft.com/office/officeart/2005/8/layout/cycle5"/>
    <dgm:cxn modelId="{D1A2999E-5FCA-4443-A33B-82A0BC4D870A}" type="presOf" srcId="{671FA1C8-0C39-4DCF-BA98-979A69DD2B1E}" destId="{D73B77A0-7E9D-4912-972E-E192CABABCEC}" srcOrd="0" destOrd="0" presId="urn:microsoft.com/office/officeart/2005/8/layout/cycle5"/>
    <dgm:cxn modelId="{CD2914B5-5F8A-4BFB-B6EA-FFC3839CB7FA}" type="presOf" srcId="{D22E4EBB-CB0F-4CCA-8AC6-9F736A2392AB}" destId="{EE0D8862-3D0C-4A3F-9E2F-0CCC3518F1CE}" srcOrd="0" destOrd="0" presId="urn:microsoft.com/office/officeart/2005/8/layout/cycle5"/>
    <dgm:cxn modelId="{419CD4B7-BBC7-417D-BCD5-E39EDFE6B815}" type="presOf" srcId="{273A68EE-54B0-467D-A6AB-213C957A9A1F}" destId="{10BACF10-D8B5-4D7A-9559-735873568DA8}" srcOrd="0" destOrd="0" presId="urn:microsoft.com/office/officeart/2005/8/layout/cycle5"/>
    <dgm:cxn modelId="{361D35D8-71E9-48AD-B8B9-47686A2A82FC}" type="presOf" srcId="{5CBB8720-1941-4FB3-84A5-842CBFA40A54}" destId="{ADAF7975-1D8A-47D7-8F8E-388E05F36714}" srcOrd="0" destOrd="0" presId="urn:microsoft.com/office/officeart/2005/8/layout/cycle5"/>
    <dgm:cxn modelId="{FD1FD4DE-1A4E-4AB3-A98E-E1D63CAF149F}" type="presOf" srcId="{0A4661EA-A9F9-4FB7-BD79-B95488D1C758}" destId="{83AAA72B-C4DB-4EEF-ADA0-35C474AAB366}" srcOrd="0" destOrd="0" presId="urn:microsoft.com/office/officeart/2005/8/layout/cycle5"/>
    <dgm:cxn modelId="{4A1EC4EA-E615-4C05-834E-425B8225EE02}" srcId="{273A68EE-54B0-467D-A6AB-213C957A9A1F}" destId="{37D22AC2-DA9B-49C9-9313-A53B12C48D5B}" srcOrd="3" destOrd="0" parTransId="{EB3426BF-3D2F-41F4-B4D6-2860C7CC2FC2}" sibTransId="{5CBB8720-1941-4FB3-84A5-842CBFA40A54}"/>
    <dgm:cxn modelId="{64B68BEC-9635-4738-819B-F0B02763D887}" srcId="{273A68EE-54B0-467D-A6AB-213C957A9A1F}" destId="{671FA1C8-0C39-4DCF-BA98-979A69DD2B1E}" srcOrd="1" destOrd="0" parTransId="{95AD0A0E-E69E-44A7-AB8B-E96B8B477870}" sibTransId="{0A4661EA-A9F9-4FB7-BD79-B95488D1C758}"/>
    <dgm:cxn modelId="{85866283-B8C2-4939-89DC-B24827EF4A08}" type="presParOf" srcId="{10BACF10-D8B5-4D7A-9559-735873568DA8}" destId="{ABD7186B-5249-4CFF-83C4-059F357DA9CD}" srcOrd="0" destOrd="0" presId="urn:microsoft.com/office/officeart/2005/8/layout/cycle5"/>
    <dgm:cxn modelId="{F68983AA-488B-407E-B315-066D0AE85D62}" type="presParOf" srcId="{10BACF10-D8B5-4D7A-9559-735873568DA8}" destId="{09C0BD5E-9568-48CA-A999-C452ADDA3A74}" srcOrd="1" destOrd="0" presId="urn:microsoft.com/office/officeart/2005/8/layout/cycle5"/>
    <dgm:cxn modelId="{35C7D83C-0C57-465C-B78D-AB5DAA17F90C}" type="presParOf" srcId="{10BACF10-D8B5-4D7A-9559-735873568DA8}" destId="{EE0D8862-3D0C-4A3F-9E2F-0CCC3518F1CE}" srcOrd="2" destOrd="0" presId="urn:microsoft.com/office/officeart/2005/8/layout/cycle5"/>
    <dgm:cxn modelId="{3CD38EFB-7B51-4B75-A7DE-5D79104B4121}" type="presParOf" srcId="{10BACF10-D8B5-4D7A-9559-735873568DA8}" destId="{D73B77A0-7E9D-4912-972E-E192CABABCEC}" srcOrd="3" destOrd="0" presId="urn:microsoft.com/office/officeart/2005/8/layout/cycle5"/>
    <dgm:cxn modelId="{C4413E3C-2DE2-447C-A902-493941ED252D}" type="presParOf" srcId="{10BACF10-D8B5-4D7A-9559-735873568DA8}" destId="{52992D3A-B2E6-45AD-90C3-FA5D5DF74333}" srcOrd="4" destOrd="0" presId="urn:microsoft.com/office/officeart/2005/8/layout/cycle5"/>
    <dgm:cxn modelId="{C8BC411E-E4DB-40B8-B843-10D195C8EE65}" type="presParOf" srcId="{10BACF10-D8B5-4D7A-9559-735873568DA8}" destId="{83AAA72B-C4DB-4EEF-ADA0-35C474AAB366}" srcOrd="5" destOrd="0" presId="urn:microsoft.com/office/officeart/2005/8/layout/cycle5"/>
    <dgm:cxn modelId="{E7F7F09E-F923-4BD8-B055-07467A9B846C}" type="presParOf" srcId="{10BACF10-D8B5-4D7A-9559-735873568DA8}" destId="{C29FBC2A-90AF-4454-B8C6-F3CF8250EB8B}" srcOrd="6" destOrd="0" presId="urn:microsoft.com/office/officeart/2005/8/layout/cycle5"/>
    <dgm:cxn modelId="{483E555A-A2BB-4BCB-A920-B55D26842D97}" type="presParOf" srcId="{10BACF10-D8B5-4D7A-9559-735873568DA8}" destId="{91FD5EE4-5D45-4578-8061-5A53F998572D}" srcOrd="7" destOrd="0" presId="urn:microsoft.com/office/officeart/2005/8/layout/cycle5"/>
    <dgm:cxn modelId="{C4F75CF6-005C-4483-A1B1-E35066A29307}" type="presParOf" srcId="{10BACF10-D8B5-4D7A-9559-735873568DA8}" destId="{AE017946-134C-4EBE-BC55-6437E2F3ADF4}" srcOrd="8" destOrd="0" presId="urn:microsoft.com/office/officeart/2005/8/layout/cycle5"/>
    <dgm:cxn modelId="{CFB7BDA4-8C64-47A8-BA9B-2EF3C77A3E1D}" type="presParOf" srcId="{10BACF10-D8B5-4D7A-9559-735873568DA8}" destId="{E7FAE9A3-EB1D-4499-B115-8046547E5E08}" srcOrd="9" destOrd="0" presId="urn:microsoft.com/office/officeart/2005/8/layout/cycle5"/>
    <dgm:cxn modelId="{585EFEC7-F30E-4018-BE49-B22B1B2E3726}" type="presParOf" srcId="{10BACF10-D8B5-4D7A-9559-735873568DA8}" destId="{0B53A69F-F7D1-407E-AF45-8C082D6BDF39}" srcOrd="10" destOrd="0" presId="urn:microsoft.com/office/officeart/2005/8/layout/cycle5"/>
    <dgm:cxn modelId="{71DEEA79-33F1-4B35-8295-2BB0027DE5D3}" type="presParOf" srcId="{10BACF10-D8B5-4D7A-9559-735873568DA8}" destId="{ADAF7975-1D8A-47D7-8F8E-388E05F36714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DD51F9-DA3D-4652-B781-A9CA0D0662DE}">
      <dsp:nvSpPr>
        <dsp:cNvPr id="0" name=""/>
        <dsp:cNvSpPr/>
      </dsp:nvSpPr>
      <dsp:spPr>
        <a:xfrm rot="5400000">
          <a:off x="403417" y="1267549"/>
          <a:ext cx="1121038" cy="127626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B56E21-36E4-47D8-BBF1-10C071CF8A07}">
      <dsp:nvSpPr>
        <dsp:cNvPr id="0" name=""/>
        <dsp:cNvSpPr/>
      </dsp:nvSpPr>
      <dsp:spPr>
        <a:xfrm>
          <a:off x="106410" y="24856"/>
          <a:ext cx="1887168" cy="132095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Lot 1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Temps = T1</a:t>
          </a:r>
        </a:p>
      </dsp:txBody>
      <dsp:txXfrm>
        <a:off x="170905" y="89351"/>
        <a:ext cx="1758178" cy="1191966"/>
      </dsp:txXfrm>
    </dsp:sp>
    <dsp:sp modelId="{3372027D-7373-456B-806D-6B2809BAEFF0}">
      <dsp:nvSpPr>
        <dsp:cNvPr id="0" name=""/>
        <dsp:cNvSpPr/>
      </dsp:nvSpPr>
      <dsp:spPr>
        <a:xfrm>
          <a:off x="1993578" y="150839"/>
          <a:ext cx="1372546" cy="1067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9C59E5-3F87-409E-B283-ACCD7276DBC9}">
      <dsp:nvSpPr>
        <dsp:cNvPr id="0" name=""/>
        <dsp:cNvSpPr/>
      </dsp:nvSpPr>
      <dsp:spPr>
        <a:xfrm rot="5400000">
          <a:off x="1968080" y="2751419"/>
          <a:ext cx="1121038" cy="127626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F0AD38-9374-4B84-AFF9-A6B8AEBE3ECE}">
      <dsp:nvSpPr>
        <dsp:cNvPr id="0" name=""/>
        <dsp:cNvSpPr/>
      </dsp:nvSpPr>
      <dsp:spPr>
        <a:xfrm>
          <a:off x="1671073" y="1508726"/>
          <a:ext cx="1887168" cy="132095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Lot 2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Temps = T2</a:t>
          </a:r>
        </a:p>
      </dsp:txBody>
      <dsp:txXfrm>
        <a:off x="1735568" y="1573221"/>
        <a:ext cx="1758178" cy="1191966"/>
      </dsp:txXfrm>
    </dsp:sp>
    <dsp:sp modelId="{0869F2DA-5D05-4F74-886A-1CDDE06A9280}">
      <dsp:nvSpPr>
        <dsp:cNvPr id="0" name=""/>
        <dsp:cNvSpPr/>
      </dsp:nvSpPr>
      <dsp:spPr>
        <a:xfrm>
          <a:off x="3558241" y="1634709"/>
          <a:ext cx="1372546" cy="1067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Plusieurs étapes</a:t>
          </a:r>
        </a:p>
      </dsp:txBody>
      <dsp:txXfrm>
        <a:off x="3558241" y="1634709"/>
        <a:ext cx="1372546" cy="1067655"/>
      </dsp:txXfrm>
    </dsp:sp>
    <dsp:sp modelId="{D4406DAB-B7CE-4C87-9FD8-89F284F196DD}">
      <dsp:nvSpPr>
        <dsp:cNvPr id="0" name=""/>
        <dsp:cNvSpPr/>
      </dsp:nvSpPr>
      <dsp:spPr>
        <a:xfrm>
          <a:off x="3235736" y="2992596"/>
          <a:ext cx="1887168" cy="132095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Lot 3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Temps = T3</a:t>
          </a:r>
        </a:p>
      </dsp:txBody>
      <dsp:txXfrm>
        <a:off x="3300231" y="3057091"/>
        <a:ext cx="1758178" cy="1191966"/>
      </dsp:txXfrm>
    </dsp:sp>
    <dsp:sp modelId="{2E8AEDFF-B85F-492D-A5A2-E2DFBCFEDEAB}">
      <dsp:nvSpPr>
        <dsp:cNvPr id="0" name=""/>
        <dsp:cNvSpPr/>
      </dsp:nvSpPr>
      <dsp:spPr>
        <a:xfrm>
          <a:off x="5122904" y="3118579"/>
          <a:ext cx="1372546" cy="1067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Plusieurs étapes</a:t>
          </a:r>
        </a:p>
      </dsp:txBody>
      <dsp:txXfrm>
        <a:off x="5122904" y="3118579"/>
        <a:ext cx="1372546" cy="106765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D7186B-5249-4CFF-83C4-059F357DA9CD}">
      <dsp:nvSpPr>
        <dsp:cNvPr id="0" name=""/>
        <dsp:cNvSpPr/>
      </dsp:nvSpPr>
      <dsp:spPr>
        <a:xfrm>
          <a:off x="2723704" y="994"/>
          <a:ext cx="1577964" cy="1025677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Etape 1: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Formalisation</a:t>
          </a:r>
        </a:p>
      </dsp:txBody>
      <dsp:txXfrm>
        <a:off x="2773773" y="51063"/>
        <a:ext cx="1477826" cy="925539"/>
      </dsp:txXfrm>
    </dsp:sp>
    <dsp:sp modelId="{EE0D8862-3D0C-4A3F-9E2F-0CCC3518F1CE}">
      <dsp:nvSpPr>
        <dsp:cNvPr id="0" name=""/>
        <dsp:cNvSpPr/>
      </dsp:nvSpPr>
      <dsp:spPr>
        <a:xfrm>
          <a:off x="1818813" y="513832"/>
          <a:ext cx="3387745" cy="3387745"/>
        </a:xfrm>
        <a:custGeom>
          <a:avLst/>
          <a:gdLst/>
          <a:ahLst/>
          <a:cxnLst/>
          <a:rect l="0" t="0" r="0" b="0"/>
          <a:pathLst>
            <a:path>
              <a:moveTo>
                <a:pt x="2700486" y="331546"/>
              </a:moveTo>
              <a:arcTo wR="1693872" hR="1693872" stAng="18387627" swAng="163300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3B77A0-7E9D-4912-972E-E192CABABCEC}">
      <dsp:nvSpPr>
        <dsp:cNvPr id="0" name=""/>
        <dsp:cNvSpPr/>
      </dsp:nvSpPr>
      <dsp:spPr>
        <a:xfrm>
          <a:off x="4417577" y="1694866"/>
          <a:ext cx="1577964" cy="1025677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ETAPE 2 :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Développement</a:t>
          </a:r>
        </a:p>
      </dsp:txBody>
      <dsp:txXfrm>
        <a:off x="4467646" y="1744935"/>
        <a:ext cx="1477826" cy="925539"/>
      </dsp:txXfrm>
    </dsp:sp>
    <dsp:sp modelId="{83AAA72B-C4DB-4EEF-ADA0-35C474AAB366}">
      <dsp:nvSpPr>
        <dsp:cNvPr id="0" name=""/>
        <dsp:cNvSpPr/>
      </dsp:nvSpPr>
      <dsp:spPr>
        <a:xfrm>
          <a:off x="1818813" y="513832"/>
          <a:ext cx="3387745" cy="3387745"/>
        </a:xfrm>
        <a:custGeom>
          <a:avLst/>
          <a:gdLst/>
          <a:ahLst/>
          <a:cxnLst/>
          <a:rect l="0" t="0" r="0" b="0"/>
          <a:pathLst>
            <a:path>
              <a:moveTo>
                <a:pt x="3212107" y="2444984"/>
              </a:moveTo>
              <a:arcTo wR="1693872" hR="1693872" stAng="1579371" swAng="163300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FBC2A-90AF-4454-B8C6-F3CF8250EB8B}">
      <dsp:nvSpPr>
        <dsp:cNvPr id="0" name=""/>
        <dsp:cNvSpPr/>
      </dsp:nvSpPr>
      <dsp:spPr>
        <a:xfrm>
          <a:off x="2723704" y="3388739"/>
          <a:ext cx="1577964" cy="1025677"/>
        </a:xfrm>
        <a:prstGeom prst="round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ETAPE 3 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Recette</a:t>
          </a:r>
        </a:p>
      </dsp:txBody>
      <dsp:txXfrm>
        <a:off x="2773773" y="3438808"/>
        <a:ext cx="1477826" cy="925539"/>
      </dsp:txXfrm>
    </dsp:sp>
    <dsp:sp modelId="{AE017946-134C-4EBE-BC55-6437E2F3ADF4}">
      <dsp:nvSpPr>
        <dsp:cNvPr id="0" name=""/>
        <dsp:cNvSpPr/>
      </dsp:nvSpPr>
      <dsp:spPr>
        <a:xfrm>
          <a:off x="1818813" y="513832"/>
          <a:ext cx="3387745" cy="3387745"/>
        </a:xfrm>
        <a:custGeom>
          <a:avLst/>
          <a:gdLst/>
          <a:ahLst/>
          <a:cxnLst/>
          <a:rect l="0" t="0" r="0" b="0"/>
          <a:pathLst>
            <a:path>
              <a:moveTo>
                <a:pt x="687258" y="3056199"/>
              </a:moveTo>
              <a:arcTo wR="1693872" hR="1693872" stAng="7587627" swAng="163300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FAE9A3-EB1D-4499-B115-8046547E5E08}">
      <dsp:nvSpPr>
        <dsp:cNvPr id="0" name=""/>
        <dsp:cNvSpPr/>
      </dsp:nvSpPr>
      <dsp:spPr>
        <a:xfrm>
          <a:off x="1029831" y="1694866"/>
          <a:ext cx="1577964" cy="1025677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ETAPE 4 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Mise en Prod.</a:t>
          </a:r>
        </a:p>
      </dsp:txBody>
      <dsp:txXfrm>
        <a:off x="1079900" y="1744935"/>
        <a:ext cx="1477826" cy="925539"/>
      </dsp:txXfrm>
    </dsp:sp>
    <dsp:sp modelId="{ADAF7975-1D8A-47D7-8F8E-388E05F36714}">
      <dsp:nvSpPr>
        <dsp:cNvPr id="0" name=""/>
        <dsp:cNvSpPr/>
      </dsp:nvSpPr>
      <dsp:spPr>
        <a:xfrm>
          <a:off x="1818813" y="513832"/>
          <a:ext cx="3387745" cy="3387745"/>
        </a:xfrm>
        <a:custGeom>
          <a:avLst/>
          <a:gdLst/>
          <a:ahLst/>
          <a:cxnLst/>
          <a:rect l="0" t="0" r="0" b="0"/>
          <a:pathLst>
            <a:path>
              <a:moveTo>
                <a:pt x="175638" y="942761"/>
              </a:moveTo>
              <a:arcTo wR="1693872" hR="1693872" stAng="12379371" swAng="163300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DD51F9-DA3D-4652-B781-A9CA0D0662DE}">
      <dsp:nvSpPr>
        <dsp:cNvPr id="0" name=""/>
        <dsp:cNvSpPr/>
      </dsp:nvSpPr>
      <dsp:spPr>
        <a:xfrm rot="5400000">
          <a:off x="178925" y="995808"/>
          <a:ext cx="667675" cy="76012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B56E21-36E4-47D8-BBF1-10C071CF8A07}">
      <dsp:nvSpPr>
        <dsp:cNvPr id="0" name=""/>
        <dsp:cNvSpPr/>
      </dsp:nvSpPr>
      <dsp:spPr>
        <a:xfrm>
          <a:off x="2031" y="255676"/>
          <a:ext cx="1123973" cy="78674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Lot 1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Temps = T1</a:t>
          </a:r>
        </a:p>
      </dsp:txBody>
      <dsp:txXfrm>
        <a:off x="40444" y="294089"/>
        <a:ext cx="1047147" cy="709918"/>
      </dsp:txXfrm>
    </dsp:sp>
    <dsp:sp modelId="{3372027D-7373-456B-806D-6B2809BAEFF0}">
      <dsp:nvSpPr>
        <dsp:cNvPr id="0" name=""/>
        <dsp:cNvSpPr/>
      </dsp:nvSpPr>
      <dsp:spPr>
        <a:xfrm>
          <a:off x="1126004" y="330710"/>
          <a:ext cx="817471" cy="635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9C59E5-3F87-409E-B283-ACCD7276DBC9}">
      <dsp:nvSpPr>
        <dsp:cNvPr id="0" name=""/>
        <dsp:cNvSpPr/>
      </dsp:nvSpPr>
      <dsp:spPr>
        <a:xfrm rot="5400000">
          <a:off x="1110818" y="1879582"/>
          <a:ext cx="667675" cy="76012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F0AD38-9374-4B84-AFF9-A6B8AEBE3ECE}">
      <dsp:nvSpPr>
        <dsp:cNvPr id="0" name=""/>
        <dsp:cNvSpPr/>
      </dsp:nvSpPr>
      <dsp:spPr>
        <a:xfrm>
          <a:off x="933924" y="1139450"/>
          <a:ext cx="1123973" cy="78674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Lot 2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Temps = T2</a:t>
          </a:r>
        </a:p>
      </dsp:txBody>
      <dsp:txXfrm>
        <a:off x="972337" y="1177863"/>
        <a:ext cx="1047147" cy="709918"/>
      </dsp:txXfrm>
    </dsp:sp>
    <dsp:sp modelId="{0869F2DA-5D05-4F74-886A-1CDDE06A9280}">
      <dsp:nvSpPr>
        <dsp:cNvPr id="0" name=""/>
        <dsp:cNvSpPr/>
      </dsp:nvSpPr>
      <dsp:spPr>
        <a:xfrm>
          <a:off x="2132283" y="1214484"/>
          <a:ext cx="1262101" cy="635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4 étapes</a:t>
          </a:r>
        </a:p>
      </dsp:txBody>
      <dsp:txXfrm>
        <a:off x="2132283" y="1214484"/>
        <a:ext cx="1262101" cy="635881"/>
      </dsp:txXfrm>
    </dsp:sp>
    <dsp:sp modelId="{D4406DAB-B7CE-4C87-9FD8-89F284F196DD}">
      <dsp:nvSpPr>
        <dsp:cNvPr id="0" name=""/>
        <dsp:cNvSpPr/>
      </dsp:nvSpPr>
      <dsp:spPr>
        <a:xfrm>
          <a:off x="1865817" y="2023224"/>
          <a:ext cx="1123973" cy="78674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Lot 3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Temps = T3</a:t>
          </a:r>
        </a:p>
      </dsp:txBody>
      <dsp:txXfrm>
        <a:off x="1904230" y="2061637"/>
        <a:ext cx="1047147" cy="709918"/>
      </dsp:txXfrm>
    </dsp:sp>
    <dsp:sp modelId="{2E8AEDFF-B85F-492D-A5A2-E2DFBCFEDEAB}">
      <dsp:nvSpPr>
        <dsp:cNvPr id="0" name=""/>
        <dsp:cNvSpPr/>
      </dsp:nvSpPr>
      <dsp:spPr>
        <a:xfrm>
          <a:off x="2749949" y="2103173"/>
          <a:ext cx="1301217" cy="635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4 étapes</a:t>
          </a:r>
        </a:p>
      </dsp:txBody>
      <dsp:txXfrm>
        <a:off x="2749949" y="2103173"/>
        <a:ext cx="1301217" cy="63588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DD51F9-DA3D-4652-B781-A9CA0D0662DE}">
      <dsp:nvSpPr>
        <dsp:cNvPr id="0" name=""/>
        <dsp:cNvSpPr/>
      </dsp:nvSpPr>
      <dsp:spPr>
        <a:xfrm rot="5400000">
          <a:off x="178925" y="995808"/>
          <a:ext cx="667675" cy="76012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B56E21-36E4-47D8-BBF1-10C071CF8A07}">
      <dsp:nvSpPr>
        <dsp:cNvPr id="0" name=""/>
        <dsp:cNvSpPr/>
      </dsp:nvSpPr>
      <dsp:spPr>
        <a:xfrm>
          <a:off x="2031" y="255676"/>
          <a:ext cx="1123973" cy="78674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Lot 1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Temps = T1</a:t>
          </a:r>
        </a:p>
      </dsp:txBody>
      <dsp:txXfrm>
        <a:off x="40444" y="294089"/>
        <a:ext cx="1047147" cy="709918"/>
      </dsp:txXfrm>
    </dsp:sp>
    <dsp:sp modelId="{3372027D-7373-456B-806D-6B2809BAEFF0}">
      <dsp:nvSpPr>
        <dsp:cNvPr id="0" name=""/>
        <dsp:cNvSpPr/>
      </dsp:nvSpPr>
      <dsp:spPr>
        <a:xfrm>
          <a:off x="1126004" y="330710"/>
          <a:ext cx="817471" cy="635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9C59E5-3F87-409E-B283-ACCD7276DBC9}">
      <dsp:nvSpPr>
        <dsp:cNvPr id="0" name=""/>
        <dsp:cNvSpPr/>
      </dsp:nvSpPr>
      <dsp:spPr>
        <a:xfrm rot="5400000">
          <a:off x="1110818" y="1879582"/>
          <a:ext cx="667675" cy="76012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F0AD38-9374-4B84-AFF9-A6B8AEBE3ECE}">
      <dsp:nvSpPr>
        <dsp:cNvPr id="0" name=""/>
        <dsp:cNvSpPr/>
      </dsp:nvSpPr>
      <dsp:spPr>
        <a:xfrm>
          <a:off x="933924" y="1139450"/>
          <a:ext cx="1123973" cy="78674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Lot 2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Temps = T2</a:t>
          </a:r>
        </a:p>
      </dsp:txBody>
      <dsp:txXfrm>
        <a:off x="972337" y="1177863"/>
        <a:ext cx="1047147" cy="709918"/>
      </dsp:txXfrm>
    </dsp:sp>
    <dsp:sp modelId="{0869F2DA-5D05-4F74-886A-1CDDE06A9280}">
      <dsp:nvSpPr>
        <dsp:cNvPr id="0" name=""/>
        <dsp:cNvSpPr/>
      </dsp:nvSpPr>
      <dsp:spPr>
        <a:xfrm>
          <a:off x="2132283" y="1214484"/>
          <a:ext cx="1262101" cy="635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4 étapes</a:t>
          </a:r>
        </a:p>
      </dsp:txBody>
      <dsp:txXfrm>
        <a:off x="2132283" y="1214484"/>
        <a:ext cx="1262101" cy="635881"/>
      </dsp:txXfrm>
    </dsp:sp>
    <dsp:sp modelId="{D4406DAB-B7CE-4C87-9FD8-89F284F196DD}">
      <dsp:nvSpPr>
        <dsp:cNvPr id="0" name=""/>
        <dsp:cNvSpPr/>
      </dsp:nvSpPr>
      <dsp:spPr>
        <a:xfrm>
          <a:off x="1865817" y="2023224"/>
          <a:ext cx="1123973" cy="78674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Lot 3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Temps = T3</a:t>
          </a:r>
        </a:p>
      </dsp:txBody>
      <dsp:txXfrm>
        <a:off x="1904230" y="2061637"/>
        <a:ext cx="1047147" cy="709918"/>
      </dsp:txXfrm>
    </dsp:sp>
    <dsp:sp modelId="{2E8AEDFF-B85F-492D-A5A2-E2DFBCFEDEAB}">
      <dsp:nvSpPr>
        <dsp:cNvPr id="0" name=""/>
        <dsp:cNvSpPr/>
      </dsp:nvSpPr>
      <dsp:spPr>
        <a:xfrm>
          <a:off x="2749949" y="2103173"/>
          <a:ext cx="1301217" cy="635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4 étapes</a:t>
          </a:r>
        </a:p>
      </dsp:txBody>
      <dsp:txXfrm>
        <a:off x="2749949" y="2103173"/>
        <a:ext cx="1301217" cy="6358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DD51F9-DA3D-4652-B781-A9CA0D0662DE}">
      <dsp:nvSpPr>
        <dsp:cNvPr id="0" name=""/>
        <dsp:cNvSpPr/>
      </dsp:nvSpPr>
      <dsp:spPr>
        <a:xfrm rot="5400000">
          <a:off x="403417" y="1267549"/>
          <a:ext cx="1121038" cy="127626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B56E21-36E4-47D8-BBF1-10C071CF8A07}">
      <dsp:nvSpPr>
        <dsp:cNvPr id="0" name=""/>
        <dsp:cNvSpPr/>
      </dsp:nvSpPr>
      <dsp:spPr>
        <a:xfrm>
          <a:off x="106410" y="24856"/>
          <a:ext cx="1887168" cy="132095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Lot 1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Temps = T1</a:t>
          </a:r>
        </a:p>
      </dsp:txBody>
      <dsp:txXfrm>
        <a:off x="170905" y="89351"/>
        <a:ext cx="1758178" cy="1191966"/>
      </dsp:txXfrm>
    </dsp:sp>
    <dsp:sp modelId="{3372027D-7373-456B-806D-6B2809BAEFF0}">
      <dsp:nvSpPr>
        <dsp:cNvPr id="0" name=""/>
        <dsp:cNvSpPr/>
      </dsp:nvSpPr>
      <dsp:spPr>
        <a:xfrm>
          <a:off x="1993578" y="150839"/>
          <a:ext cx="1372546" cy="1067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9C59E5-3F87-409E-B283-ACCD7276DBC9}">
      <dsp:nvSpPr>
        <dsp:cNvPr id="0" name=""/>
        <dsp:cNvSpPr/>
      </dsp:nvSpPr>
      <dsp:spPr>
        <a:xfrm rot="5400000">
          <a:off x="1968080" y="2751419"/>
          <a:ext cx="1121038" cy="127626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F0AD38-9374-4B84-AFF9-A6B8AEBE3ECE}">
      <dsp:nvSpPr>
        <dsp:cNvPr id="0" name=""/>
        <dsp:cNvSpPr/>
      </dsp:nvSpPr>
      <dsp:spPr>
        <a:xfrm>
          <a:off x="1671073" y="1508726"/>
          <a:ext cx="1887168" cy="132095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Lot 2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Temps = T2</a:t>
          </a:r>
        </a:p>
      </dsp:txBody>
      <dsp:txXfrm>
        <a:off x="1735568" y="1573221"/>
        <a:ext cx="1758178" cy="1191966"/>
      </dsp:txXfrm>
    </dsp:sp>
    <dsp:sp modelId="{0869F2DA-5D05-4F74-886A-1CDDE06A9280}">
      <dsp:nvSpPr>
        <dsp:cNvPr id="0" name=""/>
        <dsp:cNvSpPr/>
      </dsp:nvSpPr>
      <dsp:spPr>
        <a:xfrm>
          <a:off x="3558241" y="1634709"/>
          <a:ext cx="1372546" cy="1067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Plusieurs étapes</a:t>
          </a:r>
        </a:p>
      </dsp:txBody>
      <dsp:txXfrm>
        <a:off x="3558241" y="1634709"/>
        <a:ext cx="1372546" cy="1067655"/>
      </dsp:txXfrm>
    </dsp:sp>
    <dsp:sp modelId="{D4406DAB-B7CE-4C87-9FD8-89F284F196DD}">
      <dsp:nvSpPr>
        <dsp:cNvPr id="0" name=""/>
        <dsp:cNvSpPr/>
      </dsp:nvSpPr>
      <dsp:spPr>
        <a:xfrm>
          <a:off x="3235736" y="2992596"/>
          <a:ext cx="1887168" cy="132095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Lot 3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Temps = T3</a:t>
          </a:r>
        </a:p>
      </dsp:txBody>
      <dsp:txXfrm>
        <a:off x="3300231" y="3057091"/>
        <a:ext cx="1758178" cy="1191966"/>
      </dsp:txXfrm>
    </dsp:sp>
    <dsp:sp modelId="{2E8AEDFF-B85F-492D-A5A2-E2DFBCFEDEAB}">
      <dsp:nvSpPr>
        <dsp:cNvPr id="0" name=""/>
        <dsp:cNvSpPr/>
      </dsp:nvSpPr>
      <dsp:spPr>
        <a:xfrm>
          <a:off x="5122904" y="3118579"/>
          <a:ext cx="1372546" cy="1067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Plusieurs étapes</a:t>
          </a:r>
        </a:p>
      </dsp:txBody>
      <dsp:txXfrm>
        <a:off x="5122904" y="3118579"/>
        <a:ext cx="1372546" cy="10676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D7186B-5249-4CFF-83C4-059F357DA9CD}">
      <dsp:nvSpPr>
        <dsp:cNvPr id="0" name=""/>
        <dsp:cNvSpPr/>
      </dsp:nvSpPr>
      <dsp:spPr>
        <a:xfrm>
          <a:off x="2723704" y="994"/>
          <a:ext cx="1577964" cy="1025677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Etape 1: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Formalisation</a:t>
          </a:r>
        </a:p>
      </dsp:txBody>
      <dsp:txXfrm>
        <a:off x="2773773" y="51063"/>
        <a:ext cx="1477826" cy="925539"/>
      </dsp:txXfrm>
    </dsp:sp>
    <dsp:sp modelId="{EE0D8862-3D0C-4A3F-9E2F-0CCC3518F1CE}">
      <dsp:nvSpPr>
        <dsp:cNvPr id="0" name=""/>
        <dsp:cNvSpPr/>
      </dsp:nvSpPr>
      <dsp:spPr>
        <a:xfrm>
          <a:off x="1818813" y="513832"/>
          <a:ext cx="3387745" cy="3387745"/>
        </a:xfrm>
        <a:custGeom>
          <a:avLst/>
          <a:gdLst/>
          <a:ahLst/>
          <a:cxnLst/>
          <a:rect l="0" t="0" r="0" b="0"/>
          <a:pathLst>
            <a:path>
              <a:moveTo>
                <a:pt x="2700486" y="331546"/>
              </a:moveTo>
              <a:arcTo wR="1693872" hR="1693872" stAng="18387627" swAng="163300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3B77A0-7E9D-4912-972E-E192CABABCEC}">
      <dsp:nvSpPr>
        <dsp:cNvPr id="0" name=""/>
        <dsp:cNvSpPr/>
      </dsp:nvSpPr>
      <dsp:spPr>
        <a:xfrm>
          <a:off x="4417577" y="1694866"/>
          <a:ext cx="1577964" cy="1025677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ETAPE 2 :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Développement</a:t>
          </a:r>
        </a:p>
      </dsp:txBody>
      <dsp:txXfrm>
        <a:off x="4467646" y="1744935"/>
        <a:ext cx="1477826" cy="925539"/>
      </dsp:txXfrm>
    </dsp:sp>
    <dsp:sp modelId="{83AAA72B-C4DB-4EEF-ADA0-35C474AAB366}">
      <dsp:nvSpPr>
        <dsp:cNvPr id="0" name=""/>
        <dsp:cNvSpPr/>
      </dsp:nvSpPr>
      <dsp:spPr>
        <a:xfrm>
          <a:off x="1818813" y="513832"/>
          <a:ext cx="3387745" cy="3387745"/>
        </a:xfrm>
        <a:custGeom>
          <a:avLst/>
          <a:gdLst/>
          <a:ahLst/>
          <a:cxnLst/>
          <a:rect l="0" t="0" r="0" b="0"/>
          <a:pathLst>
            <a:path>
              <a:moveTo>
                <a:pt x="3212107" y="2444984"/>
              </a:moveTo>
              <a:arcTo wR="1693872" hR="1693872" stAng="1579371" swAng="163300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FBC2A-90AF-4454-B8C6-F3CF8250EB8B}">
      <dsp:nvSpPr>
        <dsp:cNvPr id="0" name=""/>
        <dsp:cNvSpPr/>
      </dsp:nvSpPr>
      <dsp:spPr>
        <a:xfrm>
          <a:off x="2723704" y="3388739"/>
          <a:ext cx="1577964" cy="1025677"/>
        </a:xfrm>
        <a:prstGeom prst="round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ETAPE 3 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Recette</a:t>
          </a:r>
        </a:p>
      </dsp:txBody>
      <dsp:txXfrm>
        <a:off x="2773773" y="3438808"/>
        <a:ext cx="1477826" cy="925539"/>
      </dsp:txXfrm>
    </dsp:sp>
    <dsp:sp modelId="{AE017946-134C-4EBE-BC55-6437E2F3ADF4}">
      <dsp:nvSpPr>
        <dsp:cNvPr id="0" name=""/>
        <dsp:cNvSpPr/>
      </dsp:nvSpPr>
      <dsp:spPr>
        <a:xfrm>
          <a:off x="1818813" y="513832"/>
          <a:ext cx="3387745" cy="3387745"/>
        </a:xfrm>
        <a:custGeom>
          <a:avLst/>
          <a:gdLst/>
          <a:ahLst/>
          <a:cxnLst/>
          <a:rect l="0" t="0" r="0" b="0"/>
          <a:pathLst>
            <a:path>
              <a:moveTo>
                <a:pt x="687258" y="3056199"/>
              </a:moveTo>
              <a:arcTo wR="1693872" hR="1693872" stAng="7587627" swAng="163300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FAE9A3-EB1D-4499-B115-8046547E5E08}">
      <dsp:nvSpPr>
        <dsp:cNvPr id="0" name=""/>
        <dsp:cNvSpPr/>
      </dsp:nvSpPr>
      <dsp:spPr>
        <a:xfrm>
          <a:off x="1029831" y="1694866"/>
          <a:ext cx="1577964" cy="1025677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ETAPE 4 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Mise en Prod.</a:t>
          </a:r>
        </a:p>
      </dsp:txBody>
      <dsp:txXfrm>
        <a:off x="1079900" y="1744935"/>
        <a:ext cx="1477826" cy="925539"/>
      </dsp:txXfrm>
    </dsp:sp>
    <dsp:sp modelId="{ADAF7975-1D8A-47D7-8F8E-388E05F36714}">
      <dsp:nvSpPr>
        <dsp:cNvPr id="0" name=""/>
        <dsp:cNvSpPr/>
      </dsp:nvSpPr>
      <dsp:spPr>
        <a:xfrm>
          <a:off x="1818813" y="513832"/>
          <a:ext cx="3387745" cy="3387745"/>
        </a:xfrm>
        <a:custGeom>
          <a:avLst/>
          <a:gdLst/>
          <a:ahLst/>
          <a:cxnLst/>
          <a:rect l="0" t="0" r="0" b="0"/>
          <a:pathLst>
            <a:path>
              <a:moveTo>
                <a:pt x="175638" y="942761"/>
              </a:moveTo>
              <a:arcTo wR="1693872" hR="1693872" stAng="12379371" swAng="163300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D7186B-5249-4CFF-83C4-059F357DA9CD}">
      <dsp:nvSpPr>
        <dsp:cNvPr id="0" name=""/>
        <dsp:cNvSpPr/>
      </dsp:nvSpPr>
      <dsp:spPr>
        <a:xfrm>
          <a:off x="2723704" y="994"/>
          <a:ext cx="1577964" cy="1025677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Etape 1: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Formalisation</a:t>
          </a:r>
        </a:p>
      </dsp:txBody>
      <dsp:txXfrm>
        <a:off x="2773773" y="51063"/>
        <a:ext cx="1477826" cy="925539"/>
      </dsp:txXfrm>
    </dsp:sp>
    <dsp:sp modelId="{EE0D8862-3D0C-4A3F-9E2F-0CCC3518F1CE}">
      <dsp:nvSpPr>
        <dsp:cNvPr id="0" name=""/>
        <dsp:cNvSpPr/>
      </dsp:nvSpPr>
      <dsp:spPr>
        <a:xfrm>
          <a:off x="1818813" y="513832"/>
          <a:ext cx="3387745" cy="3387745"/>
        </a:xfrm>
        <a:custGeom>
          <a:avLst/>
          <a:gdLst/>
          <a:ahLst/>
          <a:cxnLst/>
          <a:rect l="0" t="0" r="0" b="0"/>
          <a:pathLst>
            <a:path>
              <a:moveTo>
                <a:pt x="2700486" y="331546"/>
              </a:moveTo>
              <a:arcTo wR="1693872" hR="1693872" stAng="18387627" swAng="163300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3B77A0-7E9D-4912-972E-E192CABABCEC}">
      <dsp:nvSpPr>
        <dsp:cNvPr id="0" name=""/>
        <dsp:cNvSpPr/>
      </dsp:nvSpPr>
      <dsp:spPr>
        <a:xfrm>
          <a:off x="4417577" y="1694866"/>
          <a:ext cx="1577964" cy="1025677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ETAPE 2 :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Développement</a:t>
          </a:r>
        </a:p>
      </dsp:txBody>
      <dsp:txXfrm>
        <a:off x="4467646" y="1744935"/>
        <a:ext cx="1477826" cy="925539"/>
      </dsp:txXfrm>
    </dsp:sp>
    <dsp:sp modelId="{83AAA72B-C4DB-4EEF-ADA0-35C474AAB366}">
      <dsp:nvSpPr>
        <dsp:cNvPr id="0" name=""/>
        <dsp:cNvSpPr/>
      </dsp:nvSpPr>
      <dsp:spPr>
        <a:xfrm>
          <a:off x="1818813" y="513832"/>
          <a:ext cx="3387745" cy="3387745"/>
        </a:xfrm>
        <a:custGeom>
          <a:avLst/>
          <a:gdLst/>
          <a:ahLst/>
          <a:cxnLst/>
          <a:rect l="0" t="0" r="0" b="0"/>
          <a:pathLst>
            <a:path>
              <a:moveTo>
                <a:pt x="3212107" y="2444984"/>
              </a:moveTo>
              <a:arcTo wR="1693872" hR="1693872" stAng="1579371" swAng="163300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FBC2A-90AF-4454-B8C6-F3CF8250EB8B}">
      <dsp:nvSpPr>
        <dsp:cNvPr id="0" name=""/>
        <dsp:cNvSpPr/>
      </dsp:nvSpPr>
      <dsp:spPr>
        <a:xfrm>
          <a:off x="2723704" y="3388739"/>
          <a:ext cx="1577964" cy="1025677"/>
        </a:xfrm>
        <a:prstGeom prst="round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ETAPE 3 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Recette</a:t>
          </a:r>
        </a:p>
      </dsp:txBody>
      <dsp:txXfrm>
        <a:off x="2773773" y="3438808"/>
        <a:ext cx="1477826" cy="925539"/>
      </dsp:txXfrm>
    </dsp:sp>
    <dsp:sp modelId="{AE017946-134C-4EBE-BC55-6437E2F3ADF4}">
      <dsp:nvSpPr>
        <dsp:cNvPr id="0" name=""/>
        <dsp:cNvSpPr/>
      </dsp:nvSpPr>
      <dsp:spPr>
        <a:xfrm>
          <a:off x="1818813" y="513832"/>
          <a:ext cx="3387745" cy="3387745"/>
        </a:xfrm>
        <a:custGeom>
          <a:avLst/>
          <a:gdLst/>
          <a:ahLst/>
          <a:cxnLst/>
          <a:rect l="0" t="0" r="0" b="0"/>
          <a:pathLst>
            <a:path>
              <a:moveTo>
                <a:pt x="687258" y="3056199"/>
              </a:moveTo>
              <a:arcTo wR="1693872" hR="1693872" stAng="7587627" swAng="163300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FAE9A3-EB1D-4499-B115-8046547E5E08}">
      <dsp:nvSpPr>
        <dsp:cNvPr id="0" name=""/>
        <dsp:cNvSpPr/>
      </dsp:nvSpPr>
      <dsp:spPr>
        <a:xfrm>
          <a:off x="1029831" y="1694866"/>
          <a:ext cx="1577964" cy="1025677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ETAPE 4 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Mise en Prod.</a:t>
          </a:r>
        </a:p>
      </dsp:txBody>
      <dsp:txXfrm>
        <a:off x="1079900" y="1744935"/>
        <a:ext cx="1477826" cy="925539"/>
      </dsp:txXfrm>
    </dsp:sp>
    <dsp:sp modelId="{ADAF7975-1D8A-47D7-8F8E-388E05F36714}">
      <dsp:nvSpPr>
        <dsp:cNvPr id="0" name=""/>
        <dsp:cNvSpPr/>
      </dsp:nvSpPr>
      <dsp:spPr>
        <a:xfrm>
          <a:off x="1818813" y="513832"/>
          <a:ext cx="3387745" cy="3387745"/>
        </a:xfrm>
        <a:custGeom>
          <a:avLst/>
          <a:gdLst/>
          <a:ahLst/>
          <a:cxnLst/>
          <a:rect l="0" t="0" r="0" b="0"/>
          <a:pathLst>
            <a:path>
              <a:moveTo>
                <a:pt x="175638" y="942761"/>
              </a:moveTo>
              <a:arcTo wR="1693872" hR="1693872" stAng="12379371" swAng="163300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D7186B-5249-4CFF-83C4-059F357DA9CD}">
      <dsp:nvSpPr>
        <dsp:cNvPr id="0" name=""/>
        <dsp:cNvSpPr/>
      </dsp:nvSpPr>
      <dsp:spPr>
        <a:xfrm>
          <a:off x="2723704" y="994"/>
          <a:ext cx="1577964" cy="1025677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Etape 1: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Formalisation</a:t>
          </a:r>
        </a:p>
      </dsp:txBody>
      <dsp:txXfrm>
        <a:off x="2773773" y="51063"/>
        <a:ext cx="1477826" cy="925539"/>
      </dsp:txXfrm>
    </dsp:sp>
    <dsp:sp modelId="{EE0D8862-3D0C-4A3F-9E2F-0CCC3518F1CE}">
      <dsp:nvSpPr>
        <dsp:cNvPr id="0" name=""/>
        <dsp:cNvSpPr/>
      </dsp:nvSpPr>
      <dsp:spPr>
        <a:xfrm>
          <a:off x="1818813" y="513832"/>
          <a:ext cx="3387745" cy="3387745"/>
        </a:xfrm>
        <a:custGeom>
          <a:avLst/>
          <a:gdLst/>
          <a:ahLst/>
          <a:cxnLst/>
          <a:rect l="0" t="0" r="0" b="0"/>
          <a:pathLst>
            <a:path>
              <a:moveTo>
                <a:pt x="2700486" y="331546"/>
              </a:moveTo>
              <a:arcTo wR="1693872" hR="1693872" stAng="18387627" swAng="163300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3B77A0-7E9D-4912-972E-E192CABABCEC}">
      <dsp:nvSpPr>
        <dsp:cNvPr id="0" name=""/>
        <dsp:cNvSpPr/>
      </dsp:nvSpPr>
      <dsp:spPr>
        <a:xfrm>
          <a:off x="4417577" y="1694866"/>
          <a:ext cx="1577964" cy="1025677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ETAPE 2 :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Développement</a:t>
          </a:r>
        </a:p>
      </dsp:txBody>
      <dsp:txXfrm>
        <a:off x="4467646" y="1744935"/>
        <a:ext cx="1477826" cy="925539"/>
      </dsp:txXfrm>
    </dsp:sp>
    <dsp:sp modelId="{83AAA72B-C4DB-4EEF-ADA0-35C474AAB366}">
      <dsp:nvSpPr>
        <dsp:cNvPr id="0" name=""/>
        <dsp:cNvSpPr/>
      </dsp:nvSpPr>
      <dsp:spPr>
        <a:xfrm>
          <a:off x="1818813" y="513832"/>
          <a:ext cx="3387745" cy="3387745"/>
        </a:xfrm>
        <a:custGeom>
          <a:avLst/>
          <a:gdLst/>
          <a:ahLst/>
          <a:cxnLst/>
          <a:rect l="0" t="0" r="0" b="0"/>
          <a:pathLst>
            <a:path>
              <a:moveTo>
                <a:pt x="3212107" y="2444984"/>
              </a:moveTo>
              <a:arcTo wR="1693872" hR="1693872" stAng="1579371" swAng="163300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FBC2A-90AF-4454-B8C6-F3CF8250EB8B}">
      <dsp:nvSpPr>
        <dsp:cNvPr id="0" name=""/>
        <dsp:cNvSpPr/>
      </dsp:nvSpPr>
      <dsp:spPr>
        <a:xfrm>
          <a:off x="2723704" y="3388739"/>
          <a:ext cx="1577964" cy="1025677"/>
        </a:xfrm>
        <a:prstGeom prst="round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ETAPE 3 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Recette</a:t>
          </a:r>
        </a:p>
      </dsp:txBody>
      <dsp:txXfrm>
        <a:off x="2773773" y="3438808"/>
        <a:ext cx="1477826" cy="925539"/>
      </dsp:txXfrm>
    </dsp:sp>
    <dsp:sp modelId="{AE017946-134C-4EBE-BC55-6437E2F3ADF4}">
      <dsp:nvSpPr>
        <dsp:cNvPr id="0" name=""/>
        <dsp:cNvSpPr/>
      </dsp:nvSpPr>
      <dsp:spPr>
        <a:xfrm>
          <a:off x="1818813" y="513832"/>
          <a:ext cx="3387745" cy="3387745"/>
        </a:xfrm>
        <a:custGeom>
          <a:avLst/>
          <a:gdLst/>
          <a:ahLst/>
          <a:cxnLst/>
          <a:rect l="0" t="0" r="0" b="0"/>
          <a:pathLst>
            <a:path>
              <a:moveTo>
                <a:pt x="687258" y="3056199"/>
              </a:moveTo>
              <a:arcTo wR="1693872" hR="1693872" stAng="7587627" swAng="163300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FAE9A3-EB1D-4499-B115-8046547E5E08}">
      <dsp:nvSpPr>
        <dsp:cNvPr id="0" name=""/>
        <dsp:cNvSpPr/>
      </dsp:nvSpPr>
      <dsp:spPr>
        <a:xfrm>
          <a:off x="1029831" y="1694866"/>
          <a:ext cx="1577964" cy="1025677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ETAPE 4 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Mise en Prod.</a:t>
          </a:r>
        </a:p>
      </dsp:txBody>
      <dsp:txXfrm>
        <a:off x="1079900" y="1744935"/>
        <a:ext cx="1477826" cy="925539"/>
      </dsp:txXfrm>
    </dsp:sp>
    <dsp:sp modelId="{ADAF7975-1D8A-47D7-8F8E-388E05F36714}">
      <dsp:nvSpPr>
        <dsp:cNvPr id="0" name=""/>
        <dsp:cNvSpPr/>
      </dsp:nvSpPr>
      <dsp:spPr>
        <a:xfrm>
          <a:off x="1818813" y="513832"/>
          <a:ext cx="3387745" cy="3387745"/>
        </a:xfrm>
        <a:custGeom>
          <a:avLst/>
          <a:gdLst/>
          <a:ahLst/>
          <a:cxnLst/>
          <a:rect l="0" t="0" r="0" b="0"/>
          <a:pathLst>
            <a:path>
              <a:moveTo>
                <a:pt x="175638" y="942761"/>
              </a:moveTo>
              <a:arcTo wR="1693872" hR="1693872" stAng="12379371" swAng="163300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D7186B-5249-4CFF-83C4-059F357DA9CD}">
      <dsp:nvSpPr>
        <dsp:cNvPr id="0" name=""/>
        <dsp:cNvSpPr/>
      </dsp:nvSpPr>
      <dsp:spPr>
        <a:xfrm>
          <a:off x="2723704" y="994"/>
          <a:ext cx="1577964" cy="1025677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Etape 1: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Formalisation</a:t>
          </a:r>
        </a:p>
      </dsp:txBody>
      <dsp:txXfrm>
        <a:off x="2773773" y="51063"/>
        <a:ext cx="1477826" cy="925539"/>
      </dsp:txXfrm>
    </dsp:sp>
    <dsp:sp modelId="{EE0D8862-3D0C-4A3F-9E2F-0CCC3518F1CE}">
      <dsp:nvSpPr>
        <dsp:cNvPr id="0" name=""/>
        <dsp:cNvSpPr/>
      </dsp:nvSpPr>
      <dsp:spPr>
        <a:xfrm>
          <a:off x="1818813" y="513832"/>
          <a:ext cx="3387745" cy="3387745"/>
        </a:xfrm>
        <a:custGeom>
          <a:avLst/>
          <a:gdLst/>
          <a:ahLst/>
          <a:cxnLst/>
          <a:rect l="0" t="0" r="0" b="0"/>
          <a:pathLst>
            <a:path>
              <a:moveTo>
                <a:pt x="2700486" y="331546"/>
              </a:moveTo>
              <a:arcTo wR="1693872" hR="1693872" stAng="18387627" swAng="163300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3B77A0-7E9D-4912-972E-E192CABABCEC}">
      <dsp:nvSpPr>
        <dsp:cNvPr id="0" name=""/>
        <dsp:cNvSpPr/>
      </dsp:nvSpPr>
      <dsp:spPr>
        <a:xfrm>
          <a:off x="4417577" y="1694866"/>
          <a:ext cx="1577964" cy="1025677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ETAPE 2 :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Développement</a:t>
          </a:r>
        </a:p>
      </dsp:txBody>
      <dsp:txXfrm>
        <a:off x="4467646" y="1744935"/>
        <a:ext cx="1477826" cy="925539"/>
      </dsp:txXfrm>
    </dsp:sp>
    <dsp:sp modelId="{83AAA72B-C4DB-4EEF-ADA0-35C474AAB366}">
      <dsp:nvSpPr>
        <dsp:cNvPr id="0" name=""/>
        <dsp:cNvSpPr/>
      </dsp:nvSpPr>
      <dsp:spPr>
        <a:xfrm>
          <a:off x="1818813" y="513832"/>
          <a:ext cx="3387745" cy="3387745"/>
        </a:xfrm>
        <a:custGeom>
          <a:avLst/>
          <a:gdLst/>
          <a:ahLst/>
          <a:cxnLst/>
          <a:rect l="0" t="0" r="0" b="0"/>
          <a:pathLst>
            <a:path>
              <a:moveTo>
                <a:pt x="3212107" y="2444984"/>
              </a:moveTo>
              <a:arcTo wR="1693872" hR="1693872" stAng="1579371" swAng="163300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FBC2A-90AF-4454-B8C6-F3CF8250EB8B}">
      <dsp:nvSpPr>
        <dsp:cNvPr id="0" name=""/>
        <dsp:cNvSpPr/>
      </dsp:nvSpPr>
      <dsp:spPr>
        <a:xfrm>
          <a:off x="2723704" y="3388739"/>
          <a:ext cx="1577964" cy="1025677"/>
        </a:xfrm>
        <a:prstGeom prst="round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ETAPE 3 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Recette</a:t>
          </a:r>
        </a:p>
      </dsp:txBody>
      <dsp:txXfrm>
        <a:off x="2773773" y="3438808"/>
        <a:ext cx="1477826" cy="925539"/>
      </dsp:txXfrm>
    </dsp:sp>
    <dsp:sp modelId="{AE017946-134C-4EBE-BC55-6437E2F3ADF4}">
      <dsp:nvSpPr>
        <dsp:cNvPr id="0" name=""/>
        <dsp:cNvSpPr/>
      </dsp:nvSpPr>
      <dsp:spPr>
        <a:xfrm>
          <a:off x="1818813" y="513832"/>
          <a:ext cx="3387745" cy="3387745"/>
        </a:xfrm>
        <a:custGeom>
          <a:avLst/>
          <a:gdLst/>
          <a:ahLst/>
          <a:cxnLst/>
          <a:rect l="0" t="0" r="0" b="0"/>
          <a:pathLst>
            <a:path>
              <a:moveTo>
                <a:pt x="687258" y="3056199"/>
              </a:moveTo>
              <a:arcTo wR="1693872" hR="1693872" stAng="7587627" swAng="163300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FAE9A3-EB1D-4499-B115-8046547E5E08}">
      <dsp:nvSpPr>
        <dsp:cNvPr id="0" name=""/>
        <dsp:cNvSpPr/>
      </dsp:nvSpPr>
      <dsp:spPr>
        <a:xfrm>
          <a:off x="1029831" y="1694866"/>
          <a:ext cx="1577964" cy="1025677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ETAPE 4 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Mise en Prod.</a:t>
          </a:r>
        </a:p>
      </dsp:txBody>
      <dsp:txXfrm>
        <a:off x="1079900" y="1744935"/>
        <a:ext cx="1477826" cy="925539"/>
      </dsp:txXfrm>
    </dsp:sp>
    <dsp:sp modelId="{ADAF7975-1D8A-47D7-8F8E-388E05F36714}">
      <dsp:nvSpPr>
        <dsp:cNvPr id="0" name=""/>
        <dsp:cNvSpPr/>
      </dsp:nvSpPr>
      <dsp:spPr>
        <a:xfrm>
          <a:off x="1818813" y="513832"/>
          <a:ext cx="3387745" cy="3387745"/>
        </a:xfrm>
        <a:custGeom>
          <a:avLst/>
          <a:gdLst/>
          <a:ahLst/>
          <a:cxnLst/>
          <a:rect l="0" t="0" r="0" b="0"/>
          <a:pathLst>
            <a:path>
              <a:moveTo>
                <a:pt x="175638" y="942761"/>
              </a:moveTo>
              <a:arcTo wR="1693872" hR="1693872" stAng="12379371" swAng="163300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D7186B-5249-4CFF-83C4-059F357DA9CD}">
      <dsp:nvSpPr>
        <dsp:cNvPr id="0" name=""/>
        <dsp:cNvSpPr/>
      </dsp:nvSpPr>
      <dsp:spPr>
        <a:xfrm>
          <a:off x="2723704" y="994"/>
          <a:ext cx="1577964" cy="1025677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Etape 1: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Formalisation</a:t>
          </a:r>
        </a:p>
      </dsp:txBody>
      <dsp:txXfrm>
        <a:off x="2773773" y="51063"/>
        <a:ext cx="1477826" cy="925539"/>
      </dsp:txXfrm>
    </dsp:sp>
    <dsp:sp modelId="{EE0D8862-3D0C-4A3F-9E2F-0CCC3518F1CE}">
      <dsp:nvSpPr>
        <dsp:cNvPr id="0" name=""/>
        <dsp:cNvSpPr/>
      </dsp:nvSpPr>
      <dsp:spPr>
        <a:xfrm>
          <a:off x="1818813" y="513832"/>
          <a:ext cx="3387745" cy="3387745"/>
        </a:xfrm>
        <a:custGeom>
          <a:avLst/>
          <a:gdLst/>
          <a:ahLst/>
          <a:cxnLst/>
          <a:rect l="0" t="0" r="0" b="0"/>
          <a:pathLst>
            <a:path>
              <a:moveTo>
                <a:pt x="2700486" y="331546"/>
              </a:moveTo>
              <a:arcTo wR="1693872" hR="1693872" stAng="18387627" swAng="163300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3B77A0-7E9D-4912-972E-E192CABABCEC}">
      <dsp:nvSpPr>
        <dsp:cNvPr id="0" name=""/>
        <dsp:cNvSpPr/>
      </dsp:nvSpPr>
      <dsp:spPr>
        <a:xfrm>
          <a:off x="4417577" y="1694866"/>
          <a:ext cx="1577964" cy="1025677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ETAPE 2 :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Développement</a:t>
          </a:r>
        </a:p>
      </dsp:txBody>
      <dsp:txXfrm>
        <a:off x="4467646" y="1744935"/>
        <a:ext cx="1477826" cy="925539"/>
      </dsp:txXfrm>
    </dsp:sp>
    <dsp:sp modelId="{83AAA72B-C4DB-4EEF-ADA0-35C474AAB366}">
      <dsp:nvSpPr>
        <dsp:cNvPr id="0" name=""/>
        <dsp:cNvSpPr/>
      </dsp:nvSpPr>
      <dsp:spPr>
        <a:xfrm>
          <a:off x="1818813" y="513832"/>
          <a:ext cx="3387745" cy="3387745"/>
        </a:xfrm>
        <a:custGeom>
          <a:avLst/>
          <a:gdLst/>
          <a:ahLst/>
          <a:cxnLst/>
          <a:rect l="0" t="0" r="0" b="0"/>
          <a:pathLst>
            <a:path>
              <a:moveTo>
                <a:pt x="3212107" y="2444984"/>
              </a:moveTo>
              <a:arcTo wR="1693872" hR="1693872" stAng="1579371" swAng="163300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FBC2A-90AF-4454-B8C6-F3CF8250EB8B}">
      <dsp:nvSpPr>
        <dsp:cNvPr id="0" name=""/>
        <dsp:cNvSpPr/>
      </dsp:nvSpPr>
      <dsp:spPr>
        <a:xfrm>
          <a:off x="2723704" y="3388739"/>
          <a:ext cx="1577964" cy="1025677"/>
        </a:xfrm>
        <a:prstGeom prst="round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ETAPE 3 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Recette</a:t>
          </a:r>
        </a:p>
      </dsp:txBody>
      <dsp:txXfrm>
        <a:off x="2773773" y="3438808"/>
        <a:ext cx="1477826" cy="925539"/>
      </dsp:txXfrm>
    </dsp:sp>
    <dsp:sp modelId="{AE017946-134C-4EBE-BC55-6437E2F3ADF4}">
      <dsp:nvSpPr>
        <dsp:cNvPr id="0" name=""/>
        <dsp:cNvSpPr/>
      </dsp:nvSpPr>
      <dsp:spPr>
        <a:xfrm>
          <a:off x="1818813" y="513832"/>
          <a:ext cx="3387745" cy="3387745"/>
        </a:xfrm>
        <a:custGeom>
          <a:avLst/>
          <a:gdLst/>
          <a:ahLst/>
          <a:cxnLst/>
          <a:rect l="0" t="0" r="0" b="0"/>
          <a:pathLst>
            <a:path>
              <a:moveTo>
                <a:pt x="687258" y="3056199"/>
              </a:moveTo>
              <a:arcTo wR="1693872" hR="1693872" stAng="7587627" swAng="163300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FAE9A3-EB1D-4499-B115-8046547E5E08}">
      <dsp:nvSpPr>
        <dsp:cNvPr id="0" name=""/>
        <dsp:cNvSpPr/>
      </dsp:nvSpPr>
      <dsp:spPr>
        <a:xfrm>
          <a:off x="1029831" y="1694866"/>
          <a:ext cx="1577964" cy="1025677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ETAPE 4 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Mise en Prod.</a:t>
          </a:r>
        </a:p>
      </dsp:txBody>
      <dsp:txXfrm>
        <a:off x="1079900" y="1744935"/>
        <a:ext cx="1477826" cy="925539"/>
      </dsp:txXfrm>
    </dsp:sp>
    <dsp:sp modelId="{ADAF7975-1D8A-47D7-8F8E-388E05F36714}">
      <dsp:nvSpPr>
        <dsp:cNvPr id="0" name=""/>
        <dsp:cNvSpPr/>
      </dsp:nvSpPr>
      <dsp:spPr>
        <a:xfrm>
          <a:off x="1818813" y="513832"/>
          <a:ext cx="3387745" cy="3387745"/>
        </a:xfrm>
        <a:custGeom>
          <a:avLst/>
          <a:gdLst/>
          <a:ahLst/>
          <a:cxnLst/>
          <a:rect l="0" t="0" r="0" b="0"/>
          <a:pathLst>
            <a:path>
              <a:moveTo>
                <a:pt x="175638" y="942761"/>
              </a:moveTo>
              <a:arcTo wR="1693872" hR="1693872" stAng="12379371" swAng="163300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D7186B-5249-4CFF-83C4-059F357DA9CD}">
      <dsp:nvSpPr>
        <dsp:cNvPr id="0" name=""/>
        <dsp:cNvSpPr/>
      </dsp:nvSpPr>
      <dsp:spPr>
        <a:xfrm>
          <a:off x="2723704" y="994"/>
          <a:ext cx="1577964" cy="1025677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Etape 1: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Formalisation</a:t>
          </a:r>
        </a:p>
      </dsp:txBody>
      <dsp:txXfrm>
        <a:off x="2773773" y="51063"/>
        <a:ext cx="1477826" cy="925539"/>
      </dsp:txXfrm>
    </dsp:sp>
    <dsp:sp modelId="{EE0D8862-3D0C-4A3F-9E2F-0CCC3518F1CE}">
      <dsp:nvSpPr>
        <dsp:cNvPr id="0" name=""/>
        <dsp:cNvSpPr/>
      </dsp:nvSpPr>
      <dsp:spPr>
        <a:xfrm>
          <a:off x="1818813" y="513832"/>
          <a:ext cx="3387745" cy="3387745"/>
        </a:xfrm>
        <a:custGeom>
          <a:avLst/>
          <a:gdLst/>
          <a:ahLst/>
          <a:cxnLst/>
          <a:rect l="0" t="0" r="0" b="0"/>
          <a:pathLst>
            <a:path>
              <a:moveTo>
                <a:pt x="2700486" y="331546"/>
              </a:moveTo>
              <a:arcTo wR="1693872" hR="1693872" stAng="18387627" swAng="163300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3B77A0-7E9D-4912-972E-E192CABABCEC}">
      <dsp:nvSpPr>
        <dsp:cNvPr id="0" name=""/>
        <dsp:cNvSpPr/>
      </dsp:nvSpPr>
      <dsp:spPr>
        <a:xfrm>
          <a:off x="4417577" y="1694866"/>
          <a:ext cx="1577964" cy="1025677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ETAPE 2 :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Développement</a:t>
          </a:r>
        </a:p>
      </dsp:txBody>
      <dsp:txXfrm>
        <a:off x="4467646" y="1744935"/>
        <a:ext cx="1477826" cy="925539"/>
      </dsp:txXfrm>
    </dsp:sp>
    <dsp:sp modelId="{83AAA72B-C4DB-4EEF-ADA0-35C474AAB366}">
      <dsp:nvSpPr>
        <dsp:cNvPr id="0" name=""/>
        <dsp:cNvSpPr/>
      </dsp:nvSpPr>
      <dsp:spPr>
        <a:xfrm>
          <a:off x="1818813" y="513832"/>
          <a:ext cx="3387745" cy="3387745"/>
        </a:xfrm>
        <a:custGeom>
          <a:avLst/>
          <a:gdLst/>
          <a:ahLst/>
          <a:cxnLst/>
          <a:rect l="0" t="0" r="0" b="0"/>
          <a:pathLst>
            <a:path>
              <a:moveTo>
                <a:pt x="3212107" y="2444984"/>
              </a:moveTo>
              <a:arcTo wR="1693872" hR="1693872" stAng="1579371" swAng="163300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FBC2A-90AF-4454-B8C6-F3CF8250EB8B}">
      <dsp:nvSpPr>
        <dsp:cNvPr id="0" name=""/>
        <dsp:cNvSpPr/>
      </dsp:nvSpPr>
      <dsp:spPr>
        <a:xfrm>
          <a:off x="2723704" y="3388739"/>
          <a:ext cx="1577964" cy="1025677"/>
        </a:xfrm>
        <a:prstGeom prst="round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ETAPE 3 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Recette</a:t>
          </a:r>
        </a:p>
      </dsp:txBody>
      <dsp:txXfrm>
        <a:off x="2773773" y="3438808"/>
        <a:ext cx="1477826" cy="925539"/>
      </dsp:txXfrm>
    </dsp:sp>
    <dsp:sp modelId="{AE017946-134C-4EBE-BC55-6437E2F3ADF4}">
      <dsp:nvSpPr>
        <dsp:cNvPr id="0" name=""/>
        <dsp:cNvSpPr/>
      </dsp:nvSpPr>
      <dsp:spPr>
        <a:xfrm>
          <a:off x="1818813" y="513832"/>
          <a:ext cx="3387745" cy="3387745"/>
        </a:xfrm>
        <a:custGeom>
          <a:avLst/>
          <a:gdLst/>
          <a:ahLst/>
          <a:cxnLst/>
          <a:rect l="0" t="0" r="0" b="0"/>
          <a:pathLst>
            <a:path>
              <a:moveTo>
                <a:pt x="687258" y="3056199"/>
              </a:moveTo>
              <a:arcTo wR="1693872" hR="1693872" stAng="7587627" swAng="163300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FAE9A3-EB1D-4499-B115-8046547E5E08}">
      <dsp:nvSpPr>
        <dsp:cNvPr id="0" name=""/>
        <dsp:cNvSpPr/>
      </dsp:nvSpPr>
      <dsp:spPr>
        <a:xfrm>
          <a:off x="1029831" y="1694866"/>
          <a:ext cx="1577964" cy="1025677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ETAPE 4 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Mise en Prod.</a:t>
          </a:r>
        </a:p>
      </dsp:txBody>
      <dsp:txXfrm>
        <a:off x="1079900" y="1744935"/>
        <a:ext cx="1477826" cy="925539"/>
      </dsp:txXfrm>
    </dsp:sp>
    <dsp:sp modelId="{ADAF7975-1D8A-47D7-8F8E-388E05F36714}">
      <dsp:nvSpPr>
        <dsp:cNvPr id="0" name=""/>
        <dsp:cNvSpPr/>
      </dsp:nvSpPr>
      <dsp:spPr>
        <a:xfrm>
          <a:off x="1818813" y="513832"/>
          <a:ext cx="3387745" cy="3387745"/>
        </a:xfrm>
        <a:custGeom>
          <a:avLst/>
          <a:gdLst/>
          <a:ahLst/>
          <a:cxnLst/>
          <a:rect l="0" t="0" r="0" b="0"/>
          <a:pathLst>
            <a:path>
              <a:moveTo>
                <a:pt x="175638" y="942761"/>
              </a:moveTo>
              <a:arcTo wR="1693872" hR="1693872" stAng="12379371" swAng="163300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D7186B-5249-4CFF-83C4-059F357DA9CD}">
      <dsp:nvSpPr>
        <dsp:cNvPr id="0" name=""/>
        <dsp:cNvSpPr/>
      </dsp:nvSpPr>
      <dsp:spPr>
        <a:xfrm>
          <a:off x="2723704" y="994"/>
          <a:ext cx="1577964" cy="1025677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Etape 1: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Formalisation</a:t>
          </a:r>
        </a:p>
      </dsp:txBody>
      <dsp:txXfrm>
        <a:off x="2773773" y="51063"/>
        <a:ext cx="1477826" cy="925539"/>
      </dsp:txXfrm>
    </dsp:sp>
    <dsp:sp modelId="{EE0D8862-3D0C-4A3F-9E2F-0CCC3518F1CE}">
      <dsp:nvSpPr>
        <dsp:cNvPr id="0" name=""/>
        <dsp:cNvSpPr/>
      </dsp:nvSpPr>
      <dsp:spPr>
        <a:xfrm>
          <a:off x="1818813" y="513832"/>
          <a:ext cx="3387745" cy="3387745"/>
        </a:xfrm>
        <a:custGeom>
          <a:avLst/>
          <a:gdLst/>
          <a:ahLst/>
          <a:cxnLst/>
          <a:rect l="0" t="0" r="0" b="0"/>
          <a:pathLst>
            <a:path>
              <a:moveTo>
                <a:pt x="2700486" y="331546"/>
              </a:moveTo>
              <a:arcTo wR="1693872" hR="1693872" stAng="18387627" swAng="163300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3B77A0-7E9D-4912-972E-E192CABABCEC}">
      <dsp:nvSpPr>
        <dsp:cNvPr id="0" name=""/>
        <dsp:cNvSpPr/>
      </dsp:nvSpPr>
      <dsp:spPr>
        <a:xfrm>
          <a:off x="4417577" y="1694866"/>
          <a:ext cx="1577964" cy="1025677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ETAPE 2 :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Développement</a:t>
          </a:r>
        </a:p>
      </dsp:txBody>
      <dsp:txXfrm>
        <a:off x="4467646" y="1744935"/>
        <a:ext cx="1477826" cy="925539"/>
      </dsp:txXfrm>
    </dsp:sp>
    <dsp:sp modelId="{83AAA72B-C4DB-4EEF-ADA0-35C474AAB366}">
      <dsp:nvSpPr>
        <dsp:cNvPr id="0" name=""/>
        <dsp:cNvSpPr/>
      </dsp:nvSpPr>
      <dsp:spPr>
        <a:xfrm>
          <a:off x="1818813" y="513832"/>
          <a:ext cx="3387745" cy="3387745"/>
        </a:xfrm>
        <a:custGeom>
          <a:avLst/>
          <a:gdLst/>
          <a:ahLst/>
          <a:cxnLst/>
          <a:rect l="0" t="0" r="0" b="0"/>
          <a:pathLst>
            <a:path>
              <a:moveTo>
                <a:pt x="3212107" y="2444984"/>
              </a:moveTo>
              <a:arcTo wR="1693872" hR="1693872" stAng="1579371" swAng="163300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FBC2A-90AF-4454-B8C6-F3CF8250EB8B}">
      <dsp:nvSpPr>
        <dsp:cNvPr id="0" name=""/>
        <dsp:cNvSpPr/>
      </dsp:nvSpPr>
      <dsp:spPr>
        <a:xfrm>
          <a:off x="2723704" y="3388739"/>
          <a:ext cx="1577964" cy="1025677"/>
        </a:xfrm>
        <a:prstGeom prst="round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ETAPE 3 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Recette</a:t>
          </a:r>
        </a:p>
      </dsp:txBody>
      <dsp:txXfrm>
        <a:off x="2773773" y="3438808"/>
        <a:ext cx="1477826" cy="925539"/>
      </dsp:txXfrm>
    </dsp:sp>
    <dsp:sp modelId="{AE017946-134C-4EBE-BC55-6437E2F3ADF4}">
      <dsp:nvSpPr>
        <dsp:cNvPr id="0" name=""/>
        <dsp:cNvSpPr/>
      </dsp:nvSpPr>
      <dsp:spPr>
        <a:xfrm>
          <a:off x="1818813" y="513832"/>
          <a:ext cx="3387745" cy="3387745"/>
        </a:xfrm>
        <a:custGeom>
          <a:avLst/>
          <a:gdLst/>
          <a:ahLst/>
          <a:cxnLst/>
          <a:rect l="0" t="0" r="0" b="0"/>
          <a:pathLst>
            <a:path>
              <a:moveTo>
                <a:pt x="687258" y="3056199"/>
              </a:moveTo>
              <a:arcTo wR="1693872" hR="1693872" stAng="7587627" swAng="163300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FAE9A3-EB1D-4499-B115-8046547E5E08}">
      <dsp:nvSpPr>
        <dsp:cNvPr id="0" name=""/>
        <dsp:cNvSpPr/>
      </dsp:nvSpPr>
      <dsp:spPr>
        <a:xfrm>
          <a:off x="1029831" y="1694866"/>
          <a:ext cx="1577964" cy="1025677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ETAPE 4 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Mise en Prod.</a:t>
          </a:r>
        </a:p>
      </dsp:txBody>
      <dsp:txXfrm>
        <a:off x="1079900" y="1744935"/>
        <a:ext cx="1477826" cy="925539"/>
      </dsp:txXfrm>
    </dsp:sp>
    <dsp:sp modelId="{ADAF7975-1D8A-47D7-8F8E-388E05F36714}">
      <dsp:nvSpPr>
        <dsp:cNvPr id="0" name=""/>
        <dsp:cNvSpPr/>
      </dsp:nvSpPr>
      <dsp:spPr>
        <a:xfrm>
          <a:off x="1818813" y="513832"/>
          <a:ext cx="3387745" cy="3387745"/>
        </a:xfrm>
        <a:custGeom>
          <a:avLst/>
          <a:gdLst/>
          <a:ahLst/>
          <a:cxnLst/>
          <a:rect l="0" t="0" r="0" b="0"/>
          <a:pathLst>
            <a:path>
              <a:moveTo>
                <a:pt x="175638" y="942761"/>
              </a:moveTo>
              <a:arcTo wR="1693872" hR="1693872" stAng="12379371" swAng="163300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CBD938-40BF-468A-870E-4CDD6C082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E59CFFC-81DE-46E4-8CA3-D671FD042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DF5570-C33D-4935-82E3-5827A4F76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99FC-0F14-4B2E-BD98-F583C2586180}" type="datetimeFigureOut">
              <a:rPr lang="fr-FR" smtClean="0"/>
              <a:t>10/02/2022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20FCAE-B222-4134-B16B-F2D2EEFE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81BE8E-DA2D-43C4-BAFD-EE757D106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F121-7C2A-4E4F-8FA1-D07746870E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5348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C63550-5C4C-4B25-B37E-077A43772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593BB11-0A53-4749-9538-265660124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32C4D6-ABBC-4A34-8293-05AC0274E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99FC-0F14-4B2E-BD98-F583C2586180}" type="datetimeFigureOut">
              <a:rPr lang="fr-FR" smtClean="0"/>
              <a:t>10/02/2022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69B8F2-8B48-4B03-B62D-365A46CC2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B71ED0-3428-47EC-A13A-7BF4BAED6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F121-7C2A-4E4F-8FA1-D07746870E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5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0E45E5C-0721-4D88-AB6C-A88186092E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2D1051D-5F39-4B14-A03E-D94628547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2574CD-F255-492E-AA26-1BBACE506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99FC-0F14-4B2E-BD98-F583C2586180}" type="datetimeFigureOut">
              <a:rPr lang="fr-FR" smtClean="0"/>
              <a:t>10/02/2022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EA0735-BE4A-437C-81E9-95B8DD49A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933602-CBAC-4363-BDA0-84682A3FB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F121-7C2A-4E4F-8FA1-D07746870E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3638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85CC5A-EDA9-4F7A-A672-A927EF9DA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5D9C6C-EC24-4A9D-A2F8-D1E8AAC6E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C3E675-085A-4759-8A0F-2084A683D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99FC-0F14-4B2E-BD98-F583C2586180}" type="datetimeFigureOut">
              <a:rPr lang="fr-FR" smtClean="0"/>
              <a:t>10/02/2022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7F1B89-309F-4E55-90A4-FFC0E2D3E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DC5C0D-EA46-40E2-BBB1-9F1B0C68D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F121-7C2A-4E4F-8FA1-D07746870E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6775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8E678A-D1A5-4D88-91CC-749C17487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3D2EC7-423B-4EA8-9836-515B43E36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FBD2D3-C3BA-4D96-9834-10ED21168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99FC-0F14-4B2E-BD98-F583C2586180}" type="datetimeFigureOut">
              <a:rPr lang="fr-FR" smtClean="0"/>
              <a:t>10/02/2022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A3F249-7E40-4900-8351-53ED8C509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A2EB1F-080D-4ADA-860A-357C09DD4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F121-7C2A-4E4F-8FA1-D07746870E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4191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DD861A-9435-4645-AB08-1F70355A4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75945D-4B38-4429-9C69-0F9302F742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8E6E5F-C6EC-4EEE-AA34-F7C76990D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124126-2457-47AE-B822-F2FEAC1F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99FC-0F14-4B2E-BD98-F583C2586180}" type="datetimeFigureOut">
              <a:rPr lang="fr-FR" smtClean="0"/>
              <a:t>10/02/2022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FDA782-756B-4E5F-A3A8-28E6532DB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6EB9E2-6D15-476F-BAEB-EED2F2AFD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F121-7C2A-4E4F-8FA1-D07746870E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753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F48D29-B6DF-4088-A0A5-A94775BBE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6D495D-1D52-4D5C-B90B-96AE47C85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7005358-2263-419B-A3FF-5135F02C6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240CA44-3D59-446C-8FC2-7FE6350233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96133C2-E671-4D85-9F8D-7F77A5CC22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99B515D-05B4-4038-85C6-CE9C0140C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99FC-0F14-4B2E-BD98-F583C2586180}" type="datetimeFigureOut">
              <a:rPr lang="fr-FR" smtClean="0"/>
              <a:t>10/02/2022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EDCE41A-5C9D-4F05-89AE-3446E613F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3F780F6-2753-4864-BFA5-7036AB6BF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F121-7C2A-4E4F-8FA1-D07746870E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4901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153D70-8BB7-4D5C-A855-70CCBAD3E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2FB6126-4A0D-406E-BD17-D973A04FF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99FC-0F14-4B2E-BD98-F583C2586180}" type="datetimeFigureOut">
              <a:rPr lang="fr-FR" smtClean="0"/>
              <a:t>10/02/2022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676B004-477E-4614-8AEF-89999F81A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3A6C83B-7E67-4466-B60B-1AFCDB9C0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F121-7C2A-4E4F-8FA1-D07746870E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714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30FA5E9-CEB8-454B-840B-831B4B75E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99FC-0F14-4B2E-BD98-F583C2586180}" type="datetimeFigureOut">
              <a:rPr lang="fr-FR" smtClean="0"/>
              <a:t>10/02/2022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C442FF9-66B0-43AD-B30F-A288A3118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6AF8BA0-7913-4EC1-8F90-1FF4253E5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F121-7C2A-4E4F-8FA1-D07746870E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5834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AE6845-2ECD-4B5A-838F-0EB1E9AE4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B0D0E8-A93B-4787-95FB-2F7D3C6FD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8ED5956-F096-44D0-B4E8-5EFA11794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AD87DE3-D8FA-40C8-938E-129C1930B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99FC-0F14-4B2E-BD98-F583C2586180}" type="datetimeFigureOut">
              <a:rPr lang="fr-FR" smtClean="0"/>
              <a:t>10/02/2022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9D2CC1-B866-4CBE-A6AF-68721DD83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3D1BFD6-5618-46AB-A365-F4F32E908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F121-7C2A-4E4F-8FA1-D07746870E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6537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7BC9BB-C217-4B48-9178-2B6D1A6E4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559F00A-593F-4A3E-8F5D-382BD14ED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D901998-894C-48B1-B057-7E11C7231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F9FE77C-09C8-431B-9982-38F736BDC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99FC-0F14-4B2E-BD98-F583C2586180}" type="datetimeFigureOut">
              <a:rPr lang="fr-FR" smtClean="0"/>
              <a:t>10/02/2022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030B7C0-B7FC-4969-8E1B-2619720F0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E0B0E7-784C-4F2B-9F6B-81A591AD9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F121-7C2A-4E4F-8FA1-D07746870E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409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6AD737B-8FA7-44D7-8AEA-177B2571D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A4E315-FFDF-4771-B0F5-74CC1BF1F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4F322B-DE1B-4453-B790-BF73346110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F99FC-0F14-4B2E-BD98-F583C2586180}" type="datetimeFigureOut">
              <a:rPr lang="fr-FR" smtClean="0"/>
              <a:t>10/02/2022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95092A-383B-433F-9D1D-FE7FE007F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880D56-93BC-4CFB-AA56-FFED97566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3F121-7C2A-4E4F-8FA1-D07746870E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1385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C8BEADE-7A39-4202-86B1-1548B89AE3B8}"/>
              </a:ext>
            </a:extLst>
          </p:cNvPr>
          <p:cNvSpPr txBox="1"/>
          <p:nvPr/>
        </p:nvSpPr>
        <p:spPr>
          <a:xfrm>
            <a:off x="0" y="154215"/>
            <a:ext cx="3124200" cy="10033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D62ECA2-F219-4C2B-8782-7EFCE7F26BCA}"/>
              </a:ext>
            </a:extLst>
          </p:cNvPr>
          <p:cNvSpPr txBox="1"/>
          <p:nvPr/>
        </p:nvSpPr>
        <p:spPr>
          <a:xfrm>
            <a:off x="1683204" y="3105834"/>
            <a:ext cx="88255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Arial" panose="020B0604020202020204" pitchFamily="34" charset="0"/>
                <a:cs typeface="Arial" panose="020B0604020202020204" pitchFamily="34" charset="0"/>
              </a:rPr>
              <a:t>DEMARCHES PROJET INFORMATIQUE</a:t>
            </a:r>
          </a:p>
          <a:p>
            <a:pPr algn="ctr"/>
            <a:r>
              <a:rPr lang="fr-FR" sz="3600" b="1" dirty="0">
                <a:latin typeface="Arial" panose="020B0604020202020204" pitchFamily="34" charset="0"/>
                <a:cs typeface="Arial" panose="020B0604020202020204" pitchFamily="34" charset="0"/>
              </a:rPr>
              <a:t>DPI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21BE513-F8B2-499F-8E8B-3E5EDF2BD7DD}"/>
              </a:ext>
            </a:extLst>
          </p:cNvPr>
          <p:cNvSpPr txBox="1"/>
          <p:nvPr/>
        </p:nvSpPr>
        <p:spPr>
          <a:xfrm>
            <a:off x="293914" y="6172200"/>
            <a:ext cx="2830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PRESENTE PAR SEBIH Salim</a:t>
            </a:r>
          </a:p>
        </p:txBody>
      </p:sp>
    </p:spTree>
    <p:extLst>
      <p:ext uri="{BB962C8B-B14F-4D97-AF65-F5344CB8AC3E}">
        <p14:creationId xmlns:p14="http://schemas.microsoft.com/office/powerpoint/2010/main" val="595835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me 9">
            <a:extLst>
              <a:ext uri="{FF2B5EF4-FFF2-40B4-BE49-F238E27FC236}">
                <a16:creationId xmlns:a16="http://schemas.microsoft.com/office/drawing/2014/main" id="{3E7E0055-2A89-49C1-8A73-396055D1F5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7454191"/>
              </p:ext>
            </p:extLst>
          </p:nvPr>
        </p:nvGraphicFramePr>
        <p:xfrm>
          <a:off x="2583313" y="1221294"/>
          <a:ext cx="7025373" cy="4415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DCF58C25-B0D3-4C8F-A2F7-292D092CB9D7}"/>
              </a:ext>
            </a:extLst>
          </p:cNvPr>
          <p:cNvSpPr/>
          <p:nvPr/>
        </p:nvSpPr>
        <p:spPr>
          <a:xfrm>
            <a:off x="3167743" y="1012371"/>
            <a:ext cx="3820886" cy="510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09B3EA1-BDCF-40DE-9F51-9FCD27AE136C}"/>
              </a:ext>
            </a:extLst>
          </p:cNvPr>
          <p:cNvSpPr txBox="1"/>
          <p:nvPr/>
        </p:nvSpPr>
        <p:spPr>
          <a:xfrm>
            <a:off x="8200725" y="394636"/>
            <a:ext cx="334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On parle de Gestion d’anomalies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883E7B6-D4C6-4134-A2D9-1C86C4CE3D52}"/>
              </a:ext>
            </a:extLst>
          </p:cNvPr>
          <p:cNvSpPr txBox="1"/>
          <p:nvPr/>
        </p:nvSpPr>
        <p:spPr>
          <a:xfrm>
            <a:off x="0" y="162642"/>
            <a:ext cx="4533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GESTION DES ANOMALIES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BBB8EE6-4A58-4F61-9B6A-E992D79939AB}"/>
              </a:ext>
            </a:extLst>
          </p:cNvPr>
          <p:cNvSpPr txBox="1"/>
          <p:nvPr/>
        </p:nvSpPr>
        <p:spPr>
          <a:xfrm>
            <a:off x="450097" y="766798"/>
            <a:ext cx="668730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L’EQUIPE MOE MET AU POINT SON TRAVAIL ET CORRIGE LES ERREURS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C665075-61CE-4C1B-9EDE-D75555729BDB}"/>
              </a:ext>
            </a:extLst>
          </p:cNvPr>
          <p:cNvSpPr txBox="1"/>
          <p:nvPr/>
        </p:nvSpPr>
        <p:spPr>
          <a:xfrm>
            <a:off x="447116" y="1593456"/>
            <a:ext cx="63805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C’est l’équipe de la </a:t>
            </a:r>
            <a:r>
              <a:rPr lang="fr-FR" b="1" dirty="0"/>
              <a:t>MOE</a:t>
            </a:r>
            <a:r>
              <a:rPr lang="fr-FR" dirty="0"/>
              <a:t> (Maitrise d’ Œuvre):</a:t>
            </a:r>
          </a:p>
          <a:p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CPMOE (Chef de Projet Maitrise d’Œuvre) reçoit les SFG et distribue les tâches.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SFG  </a:t>
            </a:r>
            <a:r>
              <a:rPr lang="fr-FR" dirty="0">
                <a:sym typeface="Wingdings" panose="05000000000000000000" pitchFamily="2" charset="2"/>
              </a:rPr>
              <a:t> SFD Assistant Maitrise d’</a:t>
            </a:r>
            <a:r>
              <a:rPr lang="fr-FR" dirty="0"/>
              <a:t> Œuvre</a:t>
            </a:r>
            <a:r>
              <a:rPr lang="fr-FR" dirty="0">
                <a:sym typeface="Wingdings" panose="05000000000000000000" pitchFamily="2" charset="2"/>
              </a:rPr>
              <a:t> (AMOE)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L’ingénieur(s) Deve. : SFD  STD et Programmation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Rédaction de plan Tests d’intégration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AMOE et CPMOE  Tests d’intégration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>
                <a:sym typeface="Wingdings" panose="05000000000000000000" pitchFamily="2" charset="2"/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ym typeface="Wingdings" panose="05000000000000000000" pitchFamily="2" charset="2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8055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49E671BC-EC73-4759-9ECE-3F45D1A5CE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3685433"/>
              </p:ext>
            </p:extLst>
          </p:nvPr>
        </p:nvGraphicFramePr>
        <p:xfrm>
          <a:off x="482332" y="1963555"/>
          <a:ext cx="4051167" cy="306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e 4">
            <a:extLst>
              <a:ext uri="{FF2B5EF4-FFF2-40B4-BE49-F238E27FC236}">
                <a16:creationId xmlns:a16="http://schemas.microsoft.com/office/drawing/2014/main" id="{06CDDBCB-60CF-46C9-8A01-377FC02CAB61}"/>
              </a:ext>
            </a:extLst>
          </p:cNvPr>
          <p:cNvGrpSpPr/>
          <p:nvPr/>
        </p:nvGrpSpPr>
        <p:grpSpPr>
          <a:xfrm>
            <a:off x="1580476" y="2056973"/>
            <a:ext cx="1372546" cy="1067655"/>
            <a:chOff x="3558241" y="1634709"/>
            <a:chExt cx="1372546" cy="106765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BEAB538-3044-4E6C-9E89-E676198AA36B}"/>
                </a:ext>
              </a:extLst>
            </p:cNvPr>
            <p:cNvSpPr/>
            <p:nvPr/>
          </p:nvSpPr>
          <p:spPr>
            <a:xfrm>
              <a:off x="3558241" y="1634709"/>
              <a:ext cx="1372546" cy="106765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D92AABEF-3B05-475C-BD71-63C051DBB858}"/>
                </a:ext>
              </a:extLst>
            </p:cNvPr>
            <p:cNvSpPr txBox="1"/>
            <p:nvPr/>
          </p:nvSpPr>
          <p:spPr>
            <a:xfrm>
              <a:off x="3558241" y="1634709"/>
              <a:ext cx="1372546" cy="10676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2000" kern="1200" dirty="0"/>
                <a:t>4 étapes</a:t>
              </a:r>
            </a:p>
          </p:txBody>
        </p:sp>
      </p:grp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EC904834-3DC4-4644-8DDD-340D2738FE02}"/>
              </a:ext>
            </a:extLst>
          </p:cNvPr>
          <p:cNvCxnSpPr>
            <a:cxnSpLocks/>
          </p:cNvCxnSpPr>
          <p:nvPr/>
        </p:nvCxnSpPr>
        <p:spPr>
          <a:xfrm>
            <a:off x="1867301" y="1338943"/>
            <a:ext cx="1" cy="434340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AD4E6FF4-544A-4A72-A98B-8F3154312645}"/>
              </a:ext>
            </a:extLst>
          </p:cNvPr>
          <p:cNvSpPr txBox="1"/>
          <p:nvPr/>
        </p:nvSpPr>
        <p:spPr>
          <a:xfrm>
            <a:off x="0" y="162642"/>
            <a:ext cx="4533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CE QU’ON RETIENT :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DD7524A-C14D-474B-BA06-9CBF485E747C}"/>
              </a:ext>
            </a:extLst>
          </p:cNvPr>
          <p:cNvSpPr txBox="1"/>
          <p:nvPr/>
        </p:nvSpPr>
        <p:spPr>
          <a:xfrm>
            <a:off x="1409700" y="917460"/>
            <a:ext cx="116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Instant 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AB70956-51BF-4882-BE53-1ABACFEE1D03}"/>
              </a:ext>
            </a:extLst>
          </p:cNvPr>
          <p:cNvSpPr txBox="1"/>
          <p:nvPr/>
        </p:nvSpPr>
        <p:spPr>
          <a:xfrm>
            <a:off x="4337991" y="-111318"/>
            <a:ext cx="72172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endParaRPr lang="fr-FR" dirty="0"/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fr-FR" dirty="0"/>
              <a:t>A un instant </a:t>
            </a:r>
            <a:r>
              <a:rPr lang="fr-FR" b="1" dirty="0">
                <a:solidFill>
                  <a:srgbClr val="FF0000"/>
                </a:solidFill>
              </a:rPr>
              <a:t>T </a:t>
            </a:r>
            <a:r>
              <a:rPr lang="fr-FR" dirty="0"/>
              <a:t>toutes les équipes interviennent sur des lots différents : </a:t>
            </a:r>
          </a:p>
          <a:p>
            <a:pPr marL="1257300" lvl="2" indent="-342900" algn="just">
              <a:buFont typeface="+mj-lt"/>
              <a:buAutoNum type="arabicPeriod"/>
            </a:pPr>
            <a:r>
              <a:rPr lang="fr-FR" dirty="0">
                <a:sym typeface="Wingdings" panose="05000000000000000000" pitchFamily="2" charset="2"/>
              </a:rPr>
              <a:t> Interactions entre toutes les équipes et tout le temps.</a:t>
            </a:r>
          </a:p>
          <a:p>
            <a:pPr marL="1257300" lvl="2" indent="-342900" algn="just">
              <a:buFont typeface="+mj-lt"/>
              <a:buAutoNum type="arabicPeriod"/>
            </a:pPr>
            <a:r>
              <a:rPr lang="fr-FR" dirty="0">
                <a:sym typeface="Wingdings" panose="05000000000000000000" pitchFamily="2" charset="2"/>
              </a:rPr>
              <a:t> Nécessité d’existence </a:t>
            </a:r>
            <a:r>
              <a:rPr lang="fr-FR" b="1" dirty="0">
                <a:sym typeface="Wingdings" panose="05000000000000000000" pitchFamily="2" charset="2"/>
              </a:rPr>
              <a:t>plusieurs DP </a:t>
            </a:r>
            <a:r>
              <a:rPr lang="fr-FR" dirty="0">
                <a:sym typeface="Wingdings" panose="05000000000000000000" pitchFamily="2" charset="2"/>
              </a:rPr>
              <a:t>au sein d’une </a:t>
            </a:r>
            <a:r>
              <a:rPr lang="fr-FR" b="1" dirty="0">
                <a:sym typeface="Wingdings" panose="05000000000000000000" pitchFamily="2" charset="2"/>
              </a:rPr>
              <a:t>DSI</a:t>
            </a:r>
          </a:p>
          <a:p>
            <a:pPr marL="1257300" lvl="2" indent="-342900" algn="just">
              <a:buFont typeface="+mj-lt"/>
              <a:buAutoNum type="arabicPeriod"/>
            </a:pPr>
            <a:r>
              <a:rPr lang="fr-FR" dirty="0">
                <a:sym typeface="Wingdings" panose="05000000000000000000" pitchFamily="2" charset="2"/>
              </a:rPr>
              <a:t>Il n’existe pas de protocole à suivre, chaque projet et chaque DSI est un cas à part et sein du même projet on s’adapte continuellement aux éventuelles évolutions en intra-projet.</a:t>
            </a:r>
          </a:p>
          <a:p>
            <a:pPr marL="1257300" lvl="2" indent="-342900" algn="just">
              <a:buFont typeface="+mj-lt"/>
              <a:buAutoNum type="arabicPeriod"/>
            </a:pPr>
            <a:endParaRPr lang="fr-FR" dirty="0">
              <a:sym typeface="Wingdings" panose="05000000000000000000" pitchFamily="2" charset="2"/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fr-FR" dirty="0">
              <a:sym typeface="Wingdings" panose="05000000000000000000" pitchFamily="2" charset="2"/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fr-FR" b="1" dirty="0">
                <a:sym typeface="Wingdings" panose="05000000000000000000" pitchFamily="2" charset="2"/>
              </a:rPr>
              <a:t>La réalité </a:t>
            </a:r>
            <a:r>
              <a:rPr lang="fr-FR" dirty="0">
                <a:sym typeface="Wingdings" panose="05000000000000000000" pitchFamily="2" charset="2"/>
              </a:rPr>
              <a:t>qui est très complexe fait que chaque Lot est souvent divisé en </a:t>
            </a:r>
            <a:r>
              <a:rPr lang="fr-FR" b="1" dirty="0">
                <a:sym typeface="Wingdings" panose="05000000000000000000" pitchFamily="2" charset="2"/>
              </a:rPr>
              <a:t>sous Lots </a:t>
            </a:r>
            <a:r>
              <a:rPr lang="fr-FR" dirty="0">
                <a:sym typeface="Wingdings" panose="05000000000000000000" pitchFamily="2" charset="2"/>
              </a:rPr>
              <a:t>(la nature (technique ou fonctionnel), le degré de grandeur et d’importance du projet, les délais de livraison et le budget investi). </a:t>
            </a:r>
            <a:endParaRPr lang="fr-FR" dirty="0"/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fr-FR" dirty="0"/>
          </a:p>
          <a:p>
            <a:pPr lvl="1" algn="just"/>
            <a:r>
              <a:rPr lang="fr-FR" dirty="0"/>
              <a:t>	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035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49E671BC-EC73-4759-9ECE-3F45D1A5CE63}"/>
              </a:ext>
            </a:extLst>
          </p:cNvPr>
          <p:cNvGraphicFramePr/>
          <p:nvPr/>
        </p:nvGraphicFramePr>
        <p:xfrm>
          <a:off x="482332" y="1963555"/>
          <a:ext cx="4051167" cy="306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e 4">
            <a:extLst>
              <a:ext uri="{FF2B5EF4-FFF2-40B4-BE49-F238E27FC236}">
                <a16:creationId xmlns:a16="http://schemas.microsoft.com/office/drawing/2014/main" id="{06CDDBCB-60CF-46C9-8A01-377FC02CAB61}"/>
              </a:ext>
            </a:extLst>
          </p:cNvPr>
          <p:cNvGrpSpPr/>
          <p:nvPr/>
        </p:nvGrpSpPr>
        <p:grpSpPr>
          <a:xfrm>
            <a:off x="1580476" y="2056973"/>
            <a:ext cx="1372546" cy="1067655"/>
            <a:chOff x="3558241" y="1634709"/>
            <a:chExt cx="1372546" cy="106765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BEAB538-3044-4E6C-9E89-E676198AA36B}"/>
                </a:ext>
              </a:extLst>
            </p:cNvPr>
            <p:cNvSpPr/>
            <p:nvPr/>
          </p:nvSpPr>
          <p:spPr>
            <a:xfrm>
              <a:off x="3558241" y="1634709"/>
              <a:ext cx="1372546" cy="106765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D92AABEF-3B05-475C-BD71-63C051DBB858}"/>
                </a:ext>
              </a:extLst>
            </p:cNvPr>
            <p:cNvSpPr txBox="1"/>
            <p:nvPr/>
          </p:nvSpPr>
          <p:spPr>
            <a:xfrm>
              <a:off x="3558241" y="1634709"/>
              <a:ext cx="1372546" cy="10676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2000" kern="1200" dirty="0"/>
                <a:t>4 étapes</a:t>
              </a:r>
            </a:p>
          </p:txBody>
        </p:sp>
      </p:grp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EC904834-3DC4-4644-8DDD-340D2738FE02}"/>
              </a:ext>
            </a:extLst>
          </p:cNvPr>
          <p:cNvCxnSpPr>
            <a:cxnSpLocks/>
          </p:cNvCxnSpPr>
          <p:nvPr/>
        </p:nvCxnSpPr>
        <p:spPr>
          <a:xfrm>
            <a:off x="1867301" y="1338943"/>
            <a:ext cx="1" cy="434340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AD4E6FF4-544A-4A72-A98B-8F3154312645}"/>
              </a:ext>
            </a:extLst>
          </p:cNvPr>
          <p:cNvSpPr txBox="1"/>
          <p:nvPr/>
        </p:nvSpPr>
        <p:spPr>
          <a:xfrm>
            <a:off x="0" y="162642"/>
            <a:ext cx="4533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CE QU’ON RETIENT :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5DB3B0A-A01E-4F49-99BE-B2B6A00D2DD7}"/>
              </a:ext>
            </a:extLst>
          </p:cNvPr>
          <p:cNvSpPr txBox="1"/>
          <p:nvPr/>
        </p:nvSpPr>
        <p:spPr>
          <a:xfrm>
            <a:off x="4337991" y="-111318"/>
            <a:ext cx="7217225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endParaRPr lang="fr-FR" dirty="0"/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fr-FR" dirty="0"/>
              <a:t>A un instant </a:t>
            </a:r>
            <a:r>
              <a:rPr lang="fr-FR" b="1" dirty="0">
                <a:solidFill>
                  <a:srgbClr val="FF0000"/>
                </a:solidFill>
              </a:rPr>
              <a:t>T </a:t>
            </a:r>
            <a:r>
              <a:rPr lang="fr-FR" dirty="0"/>
              <a:t>toutes les équipes interviennent sur des lots différents : </a:t>
            </a:r>
          </a:p>
          <a:p>
            <a:pPr marL="1257300" lvl="2" indent="-342900" algn="just">
              <a:buFont typeface="+mj-lt"/>
              <a:buAutoNum type="arabicPeriod"/>
            </a:pPr>
            <a:r>
              <a:rPr lang="fr-FR" dirty="0">
                <a:sym typeface="Wingdings" panose="05000000000000000000" pitchFamily="2" charset="2"/>
              </a:rPr>
              <a:t> Interactions entre toutes les équipes et tout le temps.</a:t>
            </a:r>
          </a:p>
          <a:p>
            <a:pPr marL="1257300" lvl="2" indent="-342900" algn="just">
              <a:buFont typeface="+mj-lt"/>
              <a:buAutoNum type="arabicPeriod"/>
            </a:pPr>
            <a:r>
              <a:rPr lang="fr-FR" dirty="0">
                <a:sym typeface="Wingdings" panose="05000000000000000000" pitchFamily="2" charset="2"/>
              </a:rPr>
              <a:t> Nécessité d’existence </a:t>
            </a:r>
            <a:r>
              <a:rPr lang="fr-FR" b="1" dirty="0">
                <a:sym typeface="Wingdings" panose="05000000000000000000" pitchFamily="2" charset="2"/>
              </a:rPr>
              <a:t>plusieurs DP </a:t>
            </a:r>
            <a:r>
              <a:rPr lang="fr-FR" dirty="0">
                <a:sym typeface="Wingdings" panose="05000000000000000000" pitchFamily="2" charset="2"/>
              </a:rPr>
              <a:t>au sein d’une </a:t>
            </a:r>
            <a:r>
              <a:rPr lang="fr-FR" b="1" dirty="0">
                <a:sym typeface="Wingdings" panose="05000000000000000000" pitchFamily="2" charset="2"/>
              </a:rPr>
              <a:t>DSI</a:t>
            </a:r>
          </a:p>
          <a:p>
            <a:pPr marL="1257300" lvl="2" indent="-342900" algn="just">
              <a:buFont typeface="+mj-lt"/>
              <a:buAutoNum type="arabicPeriod"/>
            </a:pPr>
            <a:r>
              <a:rPr lang="fr-FR" dirty="0">
                <a:sym typeface="Wingdings" panose="05000000000000000000" pitchFamily="2" charset="2"/>
              </a:rPr>
              <a:t>Il n’existe pas de protocole à suivre, chaque projet et chaque DSI est un cas à part et sein du même projet on s’adapte continuellement aux éventuelles évolutions en intra-projet.</a:t>
            </a:r>
          </a:p>
          <a:p>
            <a:pPr marL="1257300" lvl="2" indent="-342900" algn="just">
              <a:buFont typeface="+mj-lt"/>
              <a:buAutoNum type="arabicPeriod"/>
            </a:pPr>
            <a:endParaRPr lang="fr-FR" dirty="0">
              <a:sym typeface="Wingdings" panose="05000000000000000000" pitchFamily="2" charset="2"/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fr-FR" dirty="0">
              <a:sym typeface="Wingdings" panose="05000000000000000000" pitchFamily="2" charset="2"/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fr-FR" b="1" dirty="0">
                <a:sym typeface="Wingdings" panose="05000000000000000000" pitchFamily="2" charset="2"/>
              </a:rPr>
              <a:t>La réalité </a:t>
            </a:r>
            <a:r>
              <a:rPr lang="fr-FR" dirty="0">
                <a:sym typeface="Wingdings" panose="05000000000000000000" pitchFamily="2" charset="2"/>
              </a:rPr>
              <a:t>qui est très complexe fait que chaque Lot est souvent divisé en </a:t>
            </a:r>
            <a:r>
              <a:rPr lang="fr-FR" b="1" dirty="0">
                <a:sym typeface="Wingdings" panose="05000000000000000000" pitchFamily="2" charset="2"/>
              </a:rPr>
              <a:t>sous Lots </a:t>
            </a:r>
            <a:r>
              <a:rPr lang="fr-FR" dirty="0">
                <a:sym typeface="Wingdings" panose="05000000000000000000" pitchFamily="2" charset="2"/>
              </a:rPr>
              <a:t>(la nature (technique ou fonctionnel), le degré de grandeur et d’importance du projet, les délais de livraison et le budget investi). </a:t>
            </a:r>
            <a:endParaRPr lang="fr-FR" dirty="0"/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fr-FR" dirty="0"/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fr-FR" b="1" dirty="0">
                <a:sym typeface="Wingdings" panose="05000000000000000000" pitchFamily="2" charset="2"/>
              </a:rPr>
              <a:t>La réalité </a:t>
            </a:r>
            <a:r>
              <a:rPr lang="fr-FR" dirty="0"/>
              <a:t>et la Charge de travail dans un Projet fait que le moindre problème entraînera des retards, surfacturation, et menace même la vie du projet. (</a:t>
            </a:r>
            <a:r>
              <a:rPr lang="fr-FR" b="1" dirty="0"/>
              <a:t>- 20 % </a:t>
            </a:r>
            <a:r>
              <a:rPr lang="fr-FR" dirty="0"/>
              <a:t>de projets qui aboutissent).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fr-FR" dirty="0"/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fr-FR" dirty="0"/>
              <a:t>Différents types de </a:t>
            </a:r>
          </a:p>
          <a:p>
            <a:pPr marL="1257300" lvl="2" indent="-342900" algn="just">
              <a:buFont typeface="+mj-lt"/>
              <a:buAutoNum type="arabicPeriod"/>
            </a:pPr>
            <a:r>
              <a:rPr lang="fr-FR" dirty="0"/>
              <a:t>Gestion des évolutions. (Evolution des lois, changement d’avis par le client)</a:t>
            </a:r>
          </a:p>
          <a:p>
            <a:pPr marL="1257300" lvl="2" indent="-342900" algn="just">
              <a:buFont typeface="+mj-lt"/>
              <a:buAutoNum type="arabicPeriod"/>
            </a:pPr>
            <a:r>
              <a:rPr lang="fr-FR" dirty="0"/>
              <a:t>Gestion des avenants. (Erreur vient de la MOA)</a:t>
            </a:r>
          </a:p>
          <a:p>
            <a:pPr marL="1257300" lvl="2" indent="-342900" algn="just">
              <a:buFont typeface="+mj-lt"/>
              <a:buAutoNum type="arabicPeriod"/>
            </a:pPr>
            <a:r>
              <a:rPr lang="fr-FR" dirty="0"/>
              <a:t>Gestion des Livraisons. (GIT HUB)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DD7524A-C14D-474B-BA06-9CBF485E747C}"/>
              </a:ext>
            </a:extLst>
          </p:cNvPr>
          <p:cNvSpPr txBox="1"/>
          <p:nvPr/>
        </p:nvSpPr>
        <p:spPr>
          <a:xfrm>
            <a:off x="1409700" y="917460"/>
            <a:ext cx="116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Instant T</a:t>
            </a:r>
          </a:p>
        </p:txBody>
      </p:sp>
    </p:spTree>
    <p:extLst>
      <p:ext uri="{BB962C8B-B14F-4D97-AF65-F5344CB8AC3E}">
        <p14:creationId xmlns:p14="http://schemas.microsoft.com/office/powerpoint/2010/main" val="962777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8E2EDBA6-CFE1-46F5-8263-8654FA72FD39}"/>
              </a:ext>
            </a:extLst>
          </p:cNvPr>
          <p:cNvSpPr txBox="1"/>
          <p:nvPr/>
        </p:nvSpPr>
        <p:spPr>
          <a:xfrm>
            <a:off x="0" y="162642"/>
            <a:ext cx="4533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DEFINITION D’UN PROJET INFORMATIQUE :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6EEC78D-6855-4AC0-A029-A72272708CB8}"/>
              </a:ext>
            </a:extLst>
          </p:cNvPr>
          <p:cNvSpPr txBox="1"/>
          <p:nvPr/>
        </p:nvSpPr>
        <p:spPr>
          <a:xfrm>
            <a:off x="4212657" y="162642"/>
            <a:ext cx="78950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C’est une </a:t>
            </a:r>
            <a:r>
              <a:rPr lang="fr-FR" b="1" dirty="0"/>
              <a:t>succession d’étapes</a:t>
            </a:r>
            <a:r>
              <a:rPr lang="fr-FR" dirty="0"/>
              <a:t> dans une </a:t>
            </a:r>
            <a:r>
              <a:rPr lang="fr-FR" b="1" dirty="0"/>
              <a:t>suite de plusieurs Lots,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chaque lot étant un projet à part entière = La/les Fonctionnalités d’un projet qu’on veut représenter.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Il est géré par un Directeur de Projet (DP) </a:t>
            </a:r>
          </a:p>
          <a:p>
            <a:pPr algn="just"/>
            <a:r>
              <a:rPr lang="fr-FR" dirty="0"/>
              <a:t>dans une DSI (Direction de Système d’Information)</a:t>
            </a:r>
          </a:p>
          <a:p>
            <a:pPr algn="just"/>
            <a:endParaRPr lang="fr-F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Notion du prestataire (Exécuteur d’ordres) : c’est très relatif. Le donneur d’ordres c’est le Client. C’est une notion qui change à chaque instant dans l’évolution d’un projet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A02B01F3-32FD-4751-B8B7-A064C2DB81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3656560"/>
              </p:ext>
            </p:extLst>
          </p:nvPr>
        </p:nvGraphicFramePr>
        <p:xfrm>
          <a:off x="482332" y="1963555"/>
          <a:ext cx="6601861" cy="4338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e 6">
            <a:extLst>
              <a:ext uri="{FF2B5EF4-FFF2-40B4-BE49-F238E27FC236}">
                <a16:creationId xmlns:a16="http://schemas.microsoft.com/office/drawing/2014/main" id="{11FF1D0D-1538-4F33-91BE-73C2D2514F74}"/>
              </a:ext>
            </a:extLst>
          </p:cNvPr>
          <p:cNvGrpSpPr/>
          <p:nvPr/>
        </p:nvGrpSpPr>
        <p:grpSpPr>
          <a:xfrm>
            <a:off x="2560649" y="1817143"/>
            <a:ext cx="1372546" cy="1067655"/>
            <a:chOff x="5122904" y="3118579"/>
            <a:chExt cx="1372546" cy="106765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13F4F61-E84E-4122-8F0B-D66697433217}"/>
                </a:ext>
              </a:extLst>
            </p:cNvPr>
            <p:cNvSpPr/>
            <p:nvPr/>
          </p:nvSpPr>
          <p:spPr>
            <a:xfrm>
              <a:off x="5122904" y="3118579"/>
              <a:ext cx="1372546" cy="106765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F6E5530F-6C14-4B3F-9D0A-4BBADDC4FA50}"/>
                </a:ext>
              </a:extLst>
            </p:cNvPr>
            <p:cNvSpPr txBox="1"/>
            <p:nvPr/>
          </p:nvSpPr>
          <p:spPr>
            <a:xfrm>
              <a:off x="5122904" y="3118579"/>
              <a:ext cx="1372546" cy="10676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2000" kern="1200" dirty="0"/>
                <a:t>Plusieurs étapes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784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8E2EDBA6-CFE1-46F5-8263-8654FA72FD39}"/>
              </a:ext>
            </a:extLst>
          </p:cNvPr>
          <p:cNvSpPr txBox="1"/>
          <p:nvPr/>
        </p:nvSpPr>
        <p:spPr>
          <a:xfrm>
            <a:off x="0" y="162642"/>
            <a:ext cx="4533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DEFINITION D’UN PROJET INFORMATIQUE : </a:t>
            </a:r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A02B01F3-32FD-4751-B8B7-A064C2DB81E4}"/>
              </a:ext>
            </a:extLst>
          </p:cNvPr>
          <p:cNvGraphicFramePr/>
          <p:nvPr/>
        </p:nvGraphicFramePr>
        <p:xfrm>
          <a:off x="482332" y="1963555"/>
          <a:ext cx="6601861" cy="4338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e 6">
            <a:extLst>
              <a:ext uri="{FF2B5EF4-FFF2-40B4-BE49-F238E27FC236}">
                <a16:creationId xmlns:a16="http://schemas.microsoft.com/office/drawing/2014/main" id="{11FF1D0D-1538-4F33-91BE-73C2D2514F74}"/>
              </a:ext>
            </a:extLst>
          </p:cNvPr>
          <p:cNvGrpSpPr/>
          <p:nvPr/>
        </p:nvGrpSpPr>
        <p:grpSpPr>
          <a:xfrm>
            <a:off x="2560649" y="1817143"/>
            <a:ext cx="1372546" cy="1067655"/>
            <a:chOff x="5122904" y="3118579"/>
            <a:chExt cx="1372546" cy="106765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13F4F61-E84E-4122-8F0B-D66697433217}"/>
                </a:ext>
              </a:extLst>
            </p:cNvPr>
            <p:cNvSpPr/>
            <p:nvPr/>
          </p:nvSpPr>
          <p:spPr>
            <a:xfrm>
              <a:off x="5122904" y="3118579"/>
              <a:ext cx="1372546" cy="106765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F6E5530F-6C14-4B3F-9D0A-4BBADDC4FA50}"/>
                </a:ext>
              </a:extLst>
            </p:cNvPr>
            <p:cNvSpPr txBox="1"/>
            <p:nvPr/>
          </p:nvSpPr>
          <p:spPr>
            <a:xfrm>
              <a:off x="5122904" y="3118579"/>
              <a:ext cx="1372546" cy="10676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2000" kern="1200" dirty="0"/>
                <a:t>Plusieurs étapes</a:t>
              </a:r>
            </a:p>
          </p:txBody>
        </p:sp>
      </p:grpSp>
      <p:graphicFrame>
        <p:nvGraphicFramePr>
          <p:cNvPr id="10" name="Diagramme 9">
            <a:extLst>
              <a:ext uri="{FF2B5EF4-FFF2-40B4-BE49-F238E27FC236}">
                <a16:creationId xmlns:a16="http://schemas.microsoft.com/office/drawing/2014/main" id="{0AC2A449-9F04-4CC5-A9F3-1AD57E0DA0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9550037"/>
              </p:ext>
            </p:extLst>
          </p:nvPr>
        </p:nvGraphicFramePr>
        <p:xfrm>
          <a:off x="5964658" y="1410883"/>
          <a:ext cx="7025373" cy="4415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3E916F7-C7C0-431F-A002-77813D57F331}"/>
              </a:ext>
            </a:extLst>
          </p:cNvPr>
          <p:cNvCxnSpPr>
            <a:cxnSpLocks/>
          </p:cNvCxnSpPr>
          <p:nvPr/>
        </p:nvCxnSpPr>
        <p:spPr>
          <a:xfrm>
            <a:off x="4093031" y="2240557"/>
            <a:ext cx="2599869" cy="6442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FDC7A073-EB65-4D9E-B21C-F9404A2B6E3F}"/>
              </a:ext>
            </a:extLst>
          </p:cNvPr>
          <p:cNvSpPr/>
          <p:nvPr/>
        </p:nvSpPr>
        <p:spPr>
          <a:xfrm>
            <a:off x="2467440" y="1817143"/>
            <a:ext cx="1558964" cy="1067655"/>
          </a:xfrm>
          <a:prstGeom prst="ellipse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D9AC85C-F1CF-47E4-9D48-051AEE129399}"/>
              </a:ext>
            </a:extLst>
          </p:cNvPr>
          <p:cNvSpPr/>
          <p:nvPr/>
        </p:nvSpPr>
        <p:spPr>
          <a:xfrm>
            <a:off x="4026404" y="3520540"/>
            <a:ext cx="1558964" cy="1067655"/>
          </a:xfrm>
          <a:prstGeom prst="ellipse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06F193CB-7896-4D96-B05B-3F6E7F4F3954}"/>
              </a:ext>
            </a:extLst>
          </p:cNvPr>
          <p:cNvSpPr/>
          <p:nvPr/>
        </p:nvSpPr>
        <p:spPr>
          <a:xfrm>
            <a:off x="5626459" y="4996474"/>
            <a:ext cx="1558964" cy="1067655"/>
          </a:xfrm>
          <a:prstGeom prst="ellipse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FA063F5-601E-4542-B59B-B3670A95B061}"/>
              </a:ext>
            </a:extLst>
          </p:cNvPr>
          <p:cNvSpPr txBox="1"/>
          <p:nvPr/>
        </p:nvSpPr>
        <p:spPr>
          <a:xfrm>
            <a:off x="4486729" y="183242"/>
            <a:ext cx="642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ETAPE = ENVIRONNEMENT = MATERIELS + OUTILS MOBILISES</a:t>
            </a:r>
          </a:p>
        </p:txBody>
      </p:sp>
    </p:spTree>
    <p:extLst>
      <p:ext uri="{BB962C8B-B14F-4D97-AF65-F5344CB8AC3E}">
        <p14:creationId xmlns:p14="http://schemas.microsoft.com/office/powerpoint/2010/main" val="2855643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me 9">
            <a:extLst>
              <a:ext uri="{FF2B5EF4-FFF2-40B4-BE49-F238E27FC236}">
                <a16:creationId xmlns:a16="http://schemas.microsoft.com/office/drawing/2014/main" id="{3E7E0055-2A89-49C1-8A73-396055D1F5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6970543"/>
              </p:ext>
            </p:extLst>
          </p:nvPr>
        </p:nvGraphicFramePr>
        <p:xfrm>
          <a:off x="2583313" y="1221294"/>
          <a:ext cx="7025373" cy="4415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ZoneTexte 1">
            <a:extLst>
              <a:ext uri="{FF2B5EF4-FFF2-40B4-BE49-F238E27FC236}">
                <a16:creationId xmlns:a16="http://schemas.microsoft.com/office/drawing/2014/main" id="{62E4CF22-3CB2-4321-940F-40F11B7DA8C1}"/>
              </a:ext>
            </a:extLst>
          </p:cNvPr>
          <p:cNvSpPr txBox="1"/>
          <p:nvPr/>
        </p:nvSpPr>
        <p:spPr>
          <a:xfrm>
            <a:off x="317637" y="2797629"/>
            <a:ext cx="11643360" cy="31393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Cahier de Charges	</a:t>
            </a:r>
            <a:r>
              <a:rPr lang="fr-FR" dirty="0">
                <a:sym typeface="Wingdings" panose="05000000000000000000" pitchFamily="2" charset="2"/>
              </a:rPr>
              <a:t>     </a:t>
            </a:r>
            <a:r>
              <a:rPr lang="fr-FR" dirty="0"/>
              <a:t> l’équipe AMOA    </a:t>
            </a:r>
            <a:r>
              <a:rPr lang="fr-FR" dirty="0">
                <a:sym typeface="Wingdings" panose="05000000000000000000" pitchFamily="2" charset="2"/>
              </a:rPr>
              <a:t>	 Rédaction et validation </a:t>
            </a:r>
            <a:r>
              <a:rPr lang="fr-FR" dirty="0"/>
              <a:t>Spécifications Fonctionnelles Générales (SFG).</a:t>
            </a:r>
          </a:p>
          <a:p>
            <a:endParaRPr lang="fr-FR" dirty="0"/>
          </a:p>
          <a:p>
            <a:r>
              <a:rPr lang="fr-FR" dirty="0"/>
              <a:t>L’équipe </a:t>
            </a:r>
            <a:r>
              <a:rPr lang="fr-FR" b="1" dirty="0"/>
              <a:t>MOA</a:t>
            </a:r>
            <a:r>
              <a:rPr lang="fr-FR" dirty="0"/>
              <a:t> (Maitrise d’OUVRAGE) se compose de 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CPMOA (Chef de Projet Maitrise d’Ouvrage)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AMOA (Assistant Maitrise d’Ouvrage)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Expert Métier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/>
              <a:t>			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D0DB757-E403-4CA5-9809-91406DC91694}"/>
              </a:ext>
            </a:extLst>
          </p:cNvPr>
          <p:cNvSpPr txBox="1"/>
          <p:nvPr/>
        </p:nvSpPr>
        <p:spPr>
          <a:xfrm>
            <a:off x="8200725" y="394636"/>
            <a:ext cx="3349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Plus fonctionnelle que technique</a:t>
            </a:r>
          </a:p>
          <a:p>
            <a:r>
              <a:rPr lang="fr-FR" b="1" dirty="0">
                <a:solidFill>
                  <a:srgbClr val="FF0000"/>
                </a:solidFill>
              </a:rPr>
              <a:t>(Donneurs d’ordres)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77366C4-836E-4A92-8223-59FB591BA876}"/>
              </a:ext>
            </a:extLst>
          </p:cNvPr>
          <p:cNvSpPr txBox="1"/>
          <p:nvPr/>
        </p:nvSpPr>
        <p:spPr>
          <a:xfrm>
            <a:off x="0" y="162642"/>
            <a:ext cx="4533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DEFINITION DES DIFFERENTS ETAPES</a:t>
            </a:r>
          </a:p>
        </p:txBody>
      </p:sp>
    </p:spTree>
    <p:extLst>
      <p:ext uri="{BB962C8B-B14F-4D97-AF65-F5344CB8AC3E}">
        <p14:creationId xmlns:p14="http://schemas.microsoft.com/office/powerpoint/2010/main" val="299287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me 9">
            <a:extLst>
              <a:ext uri="{FF2B5EF4-FFF2-40B4-BE49-F238E27FC236}">
                <a16:creationId xmlns:a16="http://schemas.microsoft.com/office/drawing/2014/main" id="{3E7E0055-2A89-49C1-8A73-396055D1F5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3447061"/>
              </p:ext>
            </p:extLst>
          </p:nvPr>
        </p:nvGraphicFramePr>
        <p:xfrm>
          <a:off x="2583313" y="1221294"/>
          <a:ext cx="7025373" cy="4415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DCF58C25-B0D3-4C8F-A2F7-292D092CB9D7}"/>
              </a:ext>
            </a:extLst>
          </p:cNvPr>
          <p:cNvSpPr/>
          <p:nvPr/>
        </p:nvSpPr>
        <p:spPr>
          <a:xfrm>
            <a:off x="3167743" y="1012371"/>
            <a:ext cx="3820886" cy="510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09B3EA1-BDCF-40DE-9F51-9FCD27AE136C}"/>
              </a:ext>
            </a:extLst>
          </p:cNvPr>
          <p:cNvSpPr txBox="1"/>
          <p:nvPr/>
        </p:nvSpPr>
        <p:spPr>
          <a:xfrm>
            <a:off x="8200725" y="394636"/>
            <a:ext cx="3349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Plus technique que fonctionnelle</a:t>
            </a:r>
          </a:p>
          <a:p>
            <a:r>
              <a:rPr lang="fr-FR" b="1" dirty="0">
                <a:solidFill>
                  <a:srgbClr val="FF0000"/>
                </a:solidFill>
              </a:rPr>
              <a:t>Prestataire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883E7B6-D4C6-4134-A2D9-1C86C4CE3D52}"/>
              </a:ext>
            </a:extLst>
          </p:cNvPr>
          <p:cNvSpPr txBox="1"/>
          <p:nvPr/>
        </p:nvSpPr>
        <p:spPr>
          <a:xfrm>
            <a:off x="0" y="162642"/>
            <a:ext cx="4533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DEFINITION DES DIFFERENTS ETAPES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D4BB6E9-E5DA-48FC-87A1-5F185A60E83E}"/>
              </a:ext>
            </a:extLst>
          </p:cNvPr>
          <p:cNvSpPr txBox="1"/>
          <p:nvPr/>
        </p:nvSpPr>
        <p:spPr>
          <a:xfrm>
            <a:off x="447116" y="1593456"/>
            <a:ext cx="63805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C’est l’équipe de la </a:t>
            </a:r>
            <a:r>
              <a:rPr lang="fr-FR" b="1" dirty="0"/>
              <a:t>MOE</a:t>
            </a:r>
            <a:r>
              <a:rPr lang="fr-FR" dirty="0"/>
              <a:t> (Maitrise d’ Œuvre):</a:t>
            </a:r>
          </a:p>
          <a:p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CPMOE (Chef de Projet Maitrise d’Œuvre) reçoit les SFG et distribue les tâches.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SFG  </a:t>
            </a:r>
            <a:r>
              <a:rPr lang="fr-FR" dirty="0">
                <a:sym typeface="Wingdings" panose="05000000000000000000" pitchFamily="2" charset="2"/>
              </a:rPr>
              <a:t> SFD Assistant Maitrise d’</a:t>
            </a:r>
            <a:r>
              <a:rPr lang="fr-FR" dirty="0"/>
              <a:t> Œuvre</a:t>
            </a:r>
            <a:r>
              <a:rPr lang="fr-FR" dirty="0">
                <a:sym typeface="Wingdings" panose="05000000000000000000" pitchFamily="2" charset="2"/>
              </a:rPr>
              <a:t> (AMOE)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L’ingénieur(s) Deve. : SFD  STD et Programmation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Rédaction de plan Tests d’intégration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AMOE et CPMOE  Tests d’intégration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>
                <a:sym typeface="Wingdings" panose="05000000000000000000" pitchFamily="2" charset="2"/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ym typeface="Wingdings" panose="05000000000000000000" pitchFamily="2" charset="2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5721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B79EC5DD-2B05-45EB-AC61-176CA3B14444}"/>
              </a:ext>
            </a:extLst>
          </p:cNvPr>
          <p:cNvSpPr txBox="1"/>
          <p:nvPr/>
        </p:nvSpPr>
        <p:spPr>
          <a:xfrm>
            <a:off x="0" y="162642"/>
            <a:ext cx="4533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DEFINITION DES DIFFERENTS ETAPES</a:t>
            </a:r>
          </a:p>
        </p:txBody>
      </p:sp>
      <p:graphicFrame>
        <p:nvGraphicFramePr>
          <p:cNvPr id="10" name="Diagramme 9">
            <a:extLst>
              <a:ext uri="{FF2B5EF4-FFF2-40B4-BE49-F238E27FC236}">
                <a16:creationId xmlns:a16="http://schemas.microsoft.com/office/drawing/2014/main" id="{3E7E0055-2A89-49C1-8A73-396055D1F5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9120154"/>
              </p:ext>
            </p:extLst>
          </p:nvPr>
        </p:nvGraphicFramePr>
        <p:xfrm>
          <a:off x="2583313" y="1221294"/>
          <a:ext cx="7025373" cy="4415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16C426D4-CB76-48DF-838E-1105036E8BC1}"/>
              </a:ext>
            </a:extLst>
          </p:cNvPr>
          <p:cNvSpPr/>
          <p:nvPr/>
        </p:nvSpPr>
        <p:spPr>
          <a:xfrm>
            <a:off x="2897204" y="1058779"/>
            <a:ext cx="6381550" cy="3041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A305CB3-94BC-452F-845B-778E9EBDE147}"/>
              </a:ext>
            </a:extLst>
          </p:cNvPr>
          <p:cNvSpPr txBox="1"/>
          <p:nvPr/>
        </p:nvSpPr>
        <p:spPr>
          <a:xfrm>
            <a:off x="631371" y="2320752"/>
            <a:ext cx="10395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C’est un ensemble de tests effectués par l’équipe MOA (interlocuteur direct du client) dans le but de s’assurer que le projet a été bien mené et le résultat correspond à l’objectif fixé par les SFG.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97D4DA1-4013-4722-956B-E3EA27A64B58}"/>
              </a:ext>
            </a:extLst>
          </p:cNvPr>
          <p:cNvSpPr txBox="1"/>
          <p:nvPr/>
        </p:nvSpPr>
        <p:spPr>
          <a:xfrm>
            <a:off x="8200725" y="394636"/>
            <a:ext cx="334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Plus fonctionnelle que technique</a:t>
            </a:r>
          </a:p>
        </p:txBody>
      </p:sp>
    </p:spTree>
    <p:extLst>
      <p:ext uri="{BB962C8B-B14F-4D97-AF65-F5344CB8AC3E}">
        <p14:creationId xmlns:p14="http://schemas.microsoft.com/office/powerpoint/2010/main" val="3711661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B79EC5DD-2B05-45EB-AC61-176CA3B14444}"/>
              </a:ext>
            </a:extLst>
          </p:cNvPr>
          <p:cNvSpPr txBox="1"/>
          <p:nvPr/>
        </p:nvSpPr>
        <p:spPr>
          <a:xfrm>
            <a:off x="0" y="162642"/>
            <a:ext cx="4533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DEFINITION DES DIFFERENTS ETAPES</a:t>
            </a:r>
          </a:p>
        </p:txBody>
      </p:sp>
      <p:graphicFrame>
        <p:nvGraphicFramePr>
          <p:cNvPr id="10" name="Diagramme 9">
            <a:extLst>
              <a:ext uri="{FF2B5EF4-FFF2-40B4-BE49-F238E27FC236}">
                <a16:creationId xmlns:a16="http://schemas.microsoft.com/office/drawing/2014/main" id="{3E7E0055-2A89-49C1-8A73-396055D1F5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2018243"/>
              </p:ext>
            </p:extLst>
          </p:nvPr>
        </p:nvGraphicFramePr>
        <p:xfrm>
          <a:off x="2583313" y="1221294"/>
          <a:ext cx="7025373" cy="4415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16C426D4-CB76-48DF-838E-1105036E8BC1}"/>
              </a:ext>
            </a:extLst>
          </p:cNvPr>
          <p:cNvSpPr/>
          <p:nvPr/>
        </p:nvSpPr>
        <p:spPr>
          <a:xfrm>
            <a:off x="2897204" y="1058779"/>
            <a:ext cx="6381550" cy="3041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A305CB3-94BC-452F-845B-778E9EBDE147}"/>
              </a:ext>
            </a:extLst>
          </p:cNvPr>
          <p:cNvSpPr txBox="1"/>
          <p:nvPr/>
        </p:nvSpPr>
        <p:spPr>
          <a:xfrm>
            <a:off x="631371" y="2320752"/>
            <a:ext cx="10395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C’est un ensemble de tests effectués par l’équipe MOA (interlocuteur direct du client) dans le but de s’assurer que le projet a été bien mené et le résultat correspond à l’objectif fixé par le SFG.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F5EF248-F0BC-4EB8-A769-C8EB8F6A6726}"/>
              </a:ext>
            </a:extLst>
          </p:cNvPr>
          <p:cNvSpPr txBox="1"/>
          <p:nvPr/>
        </p:nvSpPr>
        <p:spPr>
          <a:xfrm>
            <a:off x="8675914" y="3233057"/>
            <a:ext cx="1937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</a:rPr>
              <a:t>SI : OUI ALORS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ACD7FF6-A7F0-4543-BFB8-066CDFE9EFFA}"/>
              </a:ext>
            </a:extLst>
          </p:cNvPr>
          <p:cNvSpPr txBox="1"/>
          <p:nvPr/>
        </p:nvSpPr>
        <p:spPr>
          <a:xfrm>
            <a:off x="8200725" y="394636"/>
            <a:ext cx="334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Plus fonctionnelle que technique</a:t>
            </a:r>
          </a:p>
        </p:txBody>
      </p:sp>
    </p:spTree>
    <p:extLst>
      <p:ext uri="{BB962C8B-B14F-4D97-AF65-F5344CB8AC3E}">
        <p14:creationId xmlns:p14="http://schemas.microsoft.com/office/powerpoint/2010/main" val="2501262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B79EC5DD-2B05-45EB-AC61-176CA3B14444}"/>
              </a:ext>
            </a:extLst>
          </p:cNvPr>
          <p:cNvSpPr txBox="1"/>
          <p:nvPr/>
        </p:nvSpPr>
        <p:spPr>
          <a:xfrm>
            <a:off x="0" y="162642"/>
            <a:ext cx="4533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DEFINITION DES DIFFERENTES ETAPES</a:t>
            </a:r>
          </a:p>
        </p:txBody>
      </p:sp>
      <p:graphicFrame>
        <p:nvGraphicFramePr>
          <p:cNvPr id="10" name="Diagramme 9">
            <a:extLst>
              <a:ext uri="{FF2B5EF4-FFF2-40B4-BE49-F238E27FC236}">
                <a16:creationId xmlns:a16="http://schemas.microsoft.com/office/drawing/2014/main" id="{3E7E0055-2A89-49C1-8A73-396055D1F5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0054201"/>
              </p:ext>
            </p:extLst>
          </p:nvPr>
        </p:nvGraphicFramePr>
        <p:xfrm>
          <a:off x="2583313" y="1221294"/>
          <a:ext cx="7025373" cy="4415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E2D25A69-C141-4469-BDEB-F0FE346E41C4}"/>
              </a:ext>
            </a:extLst>
          </p:cNvPr>
          <p:cNvSpPr/>
          <p:nvPr/>
        </p:nvSpPr>
        <p:spPr>
          <a:xfrm>
            <a:off x="5225144" y="762000"/>
            <a:ext cx="6727370" cy="55952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A0C109B-8A02-4849-A8E5-AB29A0FCC206}"/>
              </a:ext>
            </a:extLst>
          </p:cNvPr>
          <p:cNvSpPr txBox="1"/>
          <p:nvPr/>
        </p:nvSpPr>
        <p:spPr>
          <a:xfrm>
            <a:off x="5323114" y="1469571"/>
            <a:ext cx="60959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Etape réalisée par la MOA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Rédaction du Manuel Utilisateur.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Formation des utilisateurs finaux.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S’occuper de la maintenance (Phase pour assurer le client) qui s’étale sur quelques mois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73CDC3E-D63D-46B8-A1B2-FCEE2E7C4CDD}"/>
              </a:ext>
            </a:extLst>
          </p:cNvPr>
          <p:cNvSpPr txBox="1"/>
          <p:nvPr/>
        </p:nvSpPr>
        <p:spPr>
          <a:xfrm>
            <a:off x="8200725" y="394636"/>
            <a:ext cx="334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Plus fonctionnelle que technique</a:t>
            </a:r>
          </a:p>
        </p:txBody>
      </p:sp>
    </p:spTree>
    <p:extLst>
      <p:ext uri="{BB962C8B-B14F-4D97-AF65-F5344CB8AC3E}">
        <p14:creationId xmlns:p14="http://schemas.microsoft.com/office/powerpoint/2010/main" val="2307813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B79EC5DD-2B05-45EB-AC61-176CA3B14444}"/>
              </a:ext>
            </a:extLst>
          </p:cNvPr>
          <p:cNvSpPr txBox="1"/>
          <p:nvPr/>
        </p:nvSpPr>
        <p:spPr>
          <a:xfrm>
            <a:off x="0" y="162642"/>
            <a:ext cx="4533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DEFINITION DES DIFFERENTS ETAPES</a:t>
            </a:r>
          </a:p>
        </p:txBody>
      </p:sp>
      <p:graphicFrame>
        <p:nvGraphicFramePr>
          <p:cNvPr id="10" name="Diagramme 9">
            <a:extLst>
              <a:ext uri="{FF2B5EF4-FFF2-40B4-BE49-F238E27FC236}">
                <a16:creationId xmlns:a16="http://schemas.microsoft.com/office/drawing/2014/main" id="{3E7E0055-2A89-49C1-8A73-396055D1F5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3176177"/>
              </p:ext>
            </p:extLst>
          </p:nvPr>
        </p:nvGraphicFramePr>
        <p:xfrm>
          <a:off x="2583313" y="1221294"/>
          <a:ext cx="7025373" cy="4415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16C426D4-CB76-48DF-838E-1105036E8BC1}"/>
              </a:ext>
            </a:extLst>
          </p:cNvPr>
          <p:cNvSpPr/>
          <p:nvPr/>
        </p:nvSpPr>
        <p:spPr>
          <a:xfrm>
            <a:off x="2897204" y="1058779"/>
            <a:ext cx="6381550" cy="3041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A305CB3-94BC-452F-845B-778E9EBDE147}"/>
              </a:ext>
            </a:extLst>
          </p:cNvPr>
          <p:cNvSpPr txBox="1"/>
          <p:nvPr/>
        </p:nvSpPr>
        <p:spPr>
          <a:xfrm>
            <a:off x="631371" y="2320752"/>
            <a:ext cx="10395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C’est un ensemble de tests effectués par l’équipe MOA (interlocuteur direct du client) dans le but de s’assurer que le projet a été bien mené et le résultat correspond à l’objectif fixé par le SFG.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F5EF248-F0BC-4EB8-A769-C8EB8F6A6726}"/>
              </a:ext>
            </a:extLst>
          </p:cNvPr>
          <p:cNvSpPr txBox="1"/>
          <p:nvPr/>
        </p:nvSpPr>
        <p:spPr>
          <a:xfrm>
            <a:off x="8675914" y="3233057"/>
            <a:ext cx="1937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</a:rPr>
              <a:t>SINON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ACD7FF6-A7F0-4543-BFB8-066CDFE9EFFA}"/>
              </a:ext>
            </a:extLst>
          </p:cNvPr>
          <p:cNvSpPr txBox="1"/>
          <p:nvPr/>
        </p:nvSpPr>
        <p:spPr>
          <a:xfrm>
            <a:off x="8200725" y="394636"/>
            <a:ext cx="334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Plus fonctionnelle que technique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9D77130-526F-481F-948D-259D00489F04}"/>
              </a:ext>
            </a:extLst>
          </p:cNvPr>
          <p:cNvSpPr txBox="1"/>
          <p:nvPr/>
        </p:nvSpPr>
        <p:spPr>
          <a:xfrm>
            <a:off x="7988510" y="3587018"/>
            <a:ext cx="2612572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ON RETOURNE A L’ETAPE PRECEDENTE</a:t>
            </a:r>
          </a:p>
        </p:txBody>
      </p:sp>
    </p:spTree>
    <p:extLst>
      <p:ext uri="{BB962C8B-B14F-4D97-AF65-F5344CB8AC3E}">
        <p14:creationId xmlns:p14="http://schemas.microsoft.com/office/powerpoint/2010/main" val="14948773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1044</Words>
  <Application>Microsoft Office PowerPoint</Application>
  <PresentationFormat>Grand écran</PresentationFormat>
  <Paragraphs>209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Salim SEBIH</dc:creator>
  <cp:lastModifiedBy>Salim SEBIH</cp:lastModifiedBy>
  <cp:revision>61</cp:revision>
  <dcterms:created xsi:type="dcterms:W3CDTF">2022-01-03T18:12:21Z</dcterms:created>
  <dcterms:modified xsi:type="dcterms:W3CDTF">2022-02-10T15:16:11Z</dcterms:modified>
</cp:coreProperties>
</file>