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sldIdLst>
    <p:sldId id="256" r:id="rId2"/>
    <p:sldId id="257" r:id="rId3"/>
    <p:sldId id="259" r:id="rId4"/>
    <p:sldId id="261" r:id="rId5"/>
    <p:sldId id="258"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0" autoAdjust="0"/>
    <p:restoredTop sz="94660"/>
  </p:normalViewPr>
  <p:slideViewPr>
    <p:cSldViewPr snapToGrid="0">
      <p:cViewPr varScale="1">
        <p:scale>
          <a:sx n="60" d="100"/>
          <a:sy n="60" d="100"/>
        </p:scale>
        <p:origin x="78" y="11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586866-055B-4E47-BB19-076F513F71B6}" type="datetimeFigureOut">
              <a:rPr lang="fr-FR" smtClean="0"/>
              <a:t>09/11/2018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2A3153-279B-44F7-BBE5-53015F5507C0}" type="slidenum">
              <a:rPr lang="fr-FR" smtClean="0"/>
              <a:t>‹N°›</a:t>
            </a:fld>
            <a:endParaRPr lang="fr-FR"/>
          </a:p>
        </p:txBody>
      </p:sp>
    </p:spTree>
    <p:extLst>
      <p:ext uri="{BB962C8B-B14F-4D97-AF65-F5344CB8AC3E}">
        <p14:creationId xmlns:p14="http://schemas.microsoft.com/office/powerpoint/2010/main" val="2311842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fr-FR"/>
              <a:t>Modifiez le style du titre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11/9/2018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fr-FR"/>
              <a:t>Modifiez le style du titre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fr-FR"/>
              <a:t>Modifiez le style du titre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fr-FR"/>
              <a:t>Modifiez le style du titre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447191" y="2824269"/>
            <a:ext cx="4645152" cy="2644457"/>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412362" y="2821491"/>
            <a:ext cx="4645152" cy="2637371"/>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fr-FR"/>
              <a:t>Modifiez le style du titre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11/9/2018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11/9/2018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955459-9005-4A31-AA5F-4EFD6256A0E8}"/>
              </a:ext>
            </a:extLst>
          </p:cNvPr>
          <p:cNvSpPr>
            <a:spLocks noGrp="1"/>
          </p:cNvSpPr>
          <p:nvPr>
            <p:ph type="ctrTitle"/>
          </p:nvPr>
        </p:nvSpPr>
        <p:spPr/>
        <p:txBody>
          <a:bodyPr/>
          <a:lstStyle/>
          <a:p>
            <a:r>
              <a:rPr lang="fr-FR" dirty="0"/>
              <a:t>Le coprocesseur </a:t>
            </a:r>
            <a:r>
              <a:rPr lang="fr-FR" dirty="0" err="1"/>
              <a:t>hbase</a:t>
            </a:r>
            <a:endParaRPr lang="fr-FR" dirty="0"/>
          </a:p>
        </p:txBody>
      </p:sp>
      <p:sp>
        <p:nvSpPr>
          <p:cNvPr id="3" name="Sous-titre 2">
            <a:extLst>
              <a:ext uri="{FF2B5EF4-FFF2-40B4-BE49-F238E27FC236}">
                <a16:creationId xmlns:a16="http://schemas.microsoft.com/office/drawing/2014/main" id="{F8165E3E-0A34-44A8-BA28-078E81EAE1F2}"/>
              </a:ext>
            </a:extLst>
          </p:cNvPr>
          <p:cNvSpPr>
            <a:spLocks noGrp="1"/>
          </p:cNvSpPr>
          <p:nvPr>
            <p:ph type="subTitle" idx="1"/>
          </p:nvPr>
        </p:nvSpPr>
        <p:spPr/>
        <p:txBody>
          <a:bodyPr/>
          <a:lstStyle/>
          <a:p>
            <a:r>
              <a:rPr lang="fr-FR" dirty="0"/>
              <a:t>Hassiba </a:t>
            </a:r>
            <a:r>
              <a:rPr lang="fr-FR" dirty="0" err="1"/>
              <a:t>derrouiche</a:t>
            </a:r>
            <a:endParaRPr lang="fr-FR" dirty="0"/>
          </a:p>
        </p:txBody>
      </p:sp>
      <p:pic>
        <p:nvPicPr>
          <p:cNvPr id="4" name="Image 3" descr="C:\Users\me\Downloads\htc_logo.png">
            <a:extLst>
              <a:ext uri="{FF2B5EF4-FFF2-40B4-BE49-F238E27FC236}">
                <a16:creationId xmlns:a16="http://schemas.microsoft.com/office/drawing/2014/main" id="{5DDAB5CF-0CC0-441C-948B-AD581FBF8EC6}"/>
              </a:ext>
            </a:extLst>
          </p:cNvPr>
          <p:cNvPicPr/>
          <p:nvPr/>
        </p:nvPicPr>
        <p:blipFill>
          <a:blip r:embed="rId2"/>
          <a:srcRect/>
          <a:stretch>
            <a:fillRect/>
          </a:stretch>
        </p:blipFill>
        <p:spPr bwMode="auto">
          <a:xfrm>
            <a:off x="625642" y="289706"/>
            <a:ext cx="2614863" cy="1202210"/>
          </a:xfrm>
          <a:prstGeom prst="rect">
            <a:avLst/>
          </a:prstGeom>
          <a:noFill/>
          <a:ln w="9525">
            <a:noFill/>
            <a:miter lim="800000"/>
            <a:headEnd/>
            <a:tailEnd/>
          </a:ln>
        </p:spPr>
      </p:pic>
    </p:spTree>
    <p:extLst>
      <p:ext uri="{BB962C8B-B14F-4D97-AF65-F5344CB8AC3E}">
        <p14:creationId xmlns:p14="http://schemas.microsoft.com/office/powerpoint/2010/main" val="3654016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7845AB-874D-4CB1-B2E5-652901A25F27}"/>
              </a:ext>
            </a:extLst>
          </p:cNvPr>
          <p:cNvSpPr>
            <a:spLocks noGrp="1"/>
          </p:cNvSpPr>
          <p:nvPr>
            <p:ph type="title"/>
          </p:nvPr>
        </p:nvSpPr>
        <p:spPr/>
        <p:txBody>
          <a:bodyPr/>
          <a:lstStyle/>
          <a:p>
            <a:r>
              <a:rPr lang="fr-FR" dirty="0"/>
              <a:t>introduction</a:t>
            </a:r>
          </a:p>
        </p:txBody>
      </p:sp>
      <p:sp>
        <p:nvSpPr>
          <p:cNvPr id="3" name="Espace réservé du contenu 2">
            <a:extLst>
              <a:ext uri="{FF2B5EF4-FFF2-40B4-BE49-F238E27FC236}">
                <a16:creationId xmlns:a16="http://schemas.microsoft.com/office/drawing/2014/main" id="{06B9D444-1DF9-4E17-8D62-661DDBAFA49F}"/>
              </a:ext>
            </a:extLst>
          </p:cNvPr>
          <p:cNvSpPr>
            <a:spLocks noGrp="1"/>
          </p:cNvSpPr>
          <p:nvPr>
            <p:ph idx="1"/>
          </p:nvPr>
        </p:nvSpPr>
        <p:spPr/>
        <p:txBody>
          <a:bodyPr>
            <a:normAutofit/>
          </a:bodyPr>
          <a:lstStyle/>
          <a:p>
            <a:r>
              <a:rPr lang="fr-FR" dirty="0"/>
              <a:t>L'idée de HBase Coprocesseurs a été inspirée par les coprocesseurs </a:t>
            </a:r>
            <a:r>
              <a:rPr lang="fr-FR" dirty="0" err="1"/>
              <a:t>BigTable</a:t>
            </a:r>
            <a:r>
              <a:rPr lang="fr-FR" dirty="0"/>
              <a:t> de Google. Jeff Dean a donné une conférence à LADIS '09  , et a évoqué quelques idées de base sur les coprocesseurs, développés par Google pour amener l'informatique parallélisme à </a:t>
            </a:r>
            <a:r>
              <a:rPr lang="fr-FR" dirty="0" err="1"/>
              <a:t>BigTable</a:t>
            </a:r>
            <a:r>
              <a:rPr lang="fr-FR" dirty="0"/>
              <a:t>. </a:t>
            </a:r>
          </a:p>
          <a:p>
            <a:endParaRPr lang="fr-FR" dirty="0"/>
          </a:p>
          <a:p>
            <a:endParaRPr lang="fr-FR" dirty="0"/>
          </a:p>
          <a:p>
            <a:endParaRPr lang="fr-FR" dirty="0"/>
          </a:p>
          <a:p>
            <a:endParaRPr lang="fr-FR" dirty="0"/>
          </a:p>
          <a:p>
            <a:endParaRPr lang="fr-FR" dirty="0"/>
          </a:p>
        </p:txBody>
      </p:sp>
    </p:spTree>
    <p:extLst>
      <p:ext uri="{BB962C8B-B14F-4D97-AF65-F5344CB8AC3E}">
        <p14:creationId xmlns:p14="http://schemas.microsoft.com/office/powerpoint/2010/main" val="4294436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225069-3469-4BB0-99A4-B6801E55B8E5}"/>
              </a:ext>
            </a:extLst>
          </p:cNvPr>
          <p:cNvSpPr>
            <a:spLocks noGrp="1"/>
          </p:cNvSpPr>
          <p:nvPr>
            <p:ph type="title"/>
          </p:nvPr>
        </p:nvSpPr>
        <p:spPr/>
        <p:txBody>
          <a:bodyPr/>
          <a:lstStyle/>
          <a:p>
            <a:r>
              <a:rPr lang="fr-FR" dirty="0"/>
              <a:t>Les caractéristiques de Coprocesseurs big table</a:t>
            </a:r>
          </a:p>
        </p:txBody>
      </p:sp>
      <p:sp>
        <p:nvSpPr>
          <p:cNvPr id="3" name="Espace réservé du contenu 2">
            <a:extLst>
              <a:ext uri="{FF2B5EF4-FFF2-40B4-BE49-F238E27FC236}">
                <a16:creationId xmlns:a16="http://schemas.microsoft.com/office/drawing/2014/main" id="{AF04049B-C6E1-4735-B503-B6C4BB02BFDF}"/>
              </a:ext>
            </a:extLst>
          </p:cNvPr>
          <p:cNvSpPr>
            <a:spLocks noGrp="1"/>
          </p:cNvSpPr>
          <p:nvPr>
            <p:ph idx="1"/>
          </p:nvPr>
        </p:nvSpPr>
        <p:spPr/>
        <p:txBody>
          <a:bodyPr/>
          <a:lstStyle/>
          <a:p>
            <a:r>
              <a:rPr lang="fr-FR" dirty="0"/>
              <a:t>Le code arbitraire peut être exécuté sur chaque tablette du serveur de table</a:t>
            </a:r>
          </a:p>
          <a:p>
            <a:r>
              <a:rPr lang="fr-FR" dirty="0"/>
              <a:t>Interface d'appel de haut niveau pour les clients</a:t>
            </a:r>
          </a:p>
          <a:p>
            <a:pPr lvl="1"/>
            <a:r>
              <a:rPr lang="fr-FR" dirty="0"/>
              <a:t>Les appels sont adressés à des lignes ou à des plages de lignes et la bibliothèque cliente du coprocesseur les résout en emplacements réels.</a:t>
            </a:r>
          </a:p>
          <a:p>
            <a:pPr lvl="1"/>
            <a:r>
              <a:rPr lang="fr-FR" dirty="0"/>
              <a:t>Les appels sur plusieurs lignes sont automatiquement divisés en plusieurs RPC parallélisés.</a:t>
            </a:r>
          </a:p>
          <a:p>
            <a:r>
              <a:rPr lang="fr-FR" dirty="0"/>
              <a:t>Fournit un modèle très flexible pour la création de services distribués</a:t>
            </a:r>
          </a:p>
          <a:p>
            <a:r>
              <a:rPr lang="fr-FR" dirty="0"/>
              <a:t>Mise à l'échelle automatique, équilibrage de la charge, routage des demandes pour les applications</a:t>
            </a:r>
          </a:p>
          <a:p>
            <a:endParaRPr lang="fr-FR" dirty="0"/>
          </a:p>
        </p:txBody>
      </p:sp>
    </p:spTree>
    <p:extLst>
      <p:ext uri="{BB962C8B-B14F-4D97-AF65-F5344CB8AC3E}">
        <p14:creationId xmlns:p14="http://schemas.microsoft.com/office/powerpoint/2010/main" val="1546842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20E34D-4875-4F36-83B7-5F212C4FF2E8}"/>
              </a:ext>
            </a:extLst>
          </p:cNvPr>
          <p:cNvSpPr>
            <a:spLocks noGrp="1"/>
          </p:cNvSpPr>
          <p:nvPr>
            <p:ph type="title"/>
          </p:nvPr>
        </p:nvSpPr>
        <p:spPr/>
        <p:txBody>
          <a:bodyPr/>
          <a:lstStyle/>
          <a:p>
            <a:r>
              <a:rPr lang="fr-FR" dirty="0"/>
              <a:t>Définition </a:t>
            </a:r>
          </a:p>
        </p:txBody>
      </p:sp>
      <p:sp>
        <p:nvSpPr>
          <p:cNvPr id="3" name="Espace réservé du contenu 2">
            <a:extLst>
              <a:ext uri="{FF2B5EF4-FFF2-40B4-BE49-F238E27FC236}">
                <a16:creationId xmlns:a16="http://schemas.microsoft.com/office/drawing/2014/main" id="{34F141E1-9509-44D2-B372-692ADE069081}"/>
              </a:ext>
            </a:extLst>
          </p:cNvPr>
          <p:cNvSpPr>
            <a:spLocks noGrp="1"/>
          </p:cNvSpPr>
          <p:nvPr>
            <p:ph idx="1"/>
          </p:nvPr>
        </p:nvSpPr>
        <p:spPr/>
        <p:txBody>
          <a:bodyPr/>
          <a:lstStyle/>
          <a:p>
            <a:r>
              <a:rPr lang="fr-FR" dirty="0"/>
              <a:t>Les coprocesseurs HBase sont inspirés des coprocesseurs </a:t>
            </a:r>
            <a:r>
              <a:rPr lang="fr-FR" dirty="0" err="1"/>
              <a:t>BigTable</a:t>
            </a:r>
            <a:r>
              <a:rPr lang="fr-FR" dirty="0"/>
              <a:t> mais présentent des détails de mise en œuvre divergents. Ce que nous avons construit est un </a:t>
            </a:r>
            <a:r>
              <a:rPr lang="fr-FR" dirty="0" err="1"/>
              <a:t>framework</a:t>
            </a:r>
            <a:r>
              <a:rPr lang="fr-FR" dirty="0"/>
              <a:t> qui fournit une bibliothèque et un environnement d’exécution permettant d’exécuter le code utilisateur dans le serveur de région HBase et les processus maîtres. Les coprocesseurs de Google, par contre, sont situés dans le même emplacement que le serveur de la tablette, mais en dehors de son espace d'adressage. (HBase envisage également une option de déploiement de code de coprocesseur externe au processus du serveur. </a:t>
            </a:r>
          </a:p>
        </p:txBody>
      </p:sp>
    </p:spTree>
    <p:extLst>
      <p:ext uri="{BB962C8B-B14F-4D97-AF65-F5344CB8AC3E}">
        <p14:creationId xmlns:p14="http://schemas.microsoft.com/office/powerpoint/2010/main" val="3214062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47BBAA-1647-4F7D-9F4E-A69807505F6B}"/>
              </a:ext>
            </a:extLst>
          </p:cNvPr>
          <p:cNvSpPr>
            <a:spLocks noGrp="1"/>
          </p:cNvSpPr>
          <p:nvPr>
            <p:ph type="title"/>
          </p:nvPr>
        </p:nvSpPr>
        <p:spPr/>
        <p:txBody>
          <a:bodyPr/>
          <a:lstStyle/>
          <a:p>
            <a:r>
              <a:rPr lang="fr-FR" dirty="0"/>
              <a:t>L’utilité</a:t>
            </a:r>
          </a:p>
        </p:txBody>
      </p:sp>
      <p:sp>
        <p:nvSpPr>
          <p:cNvPr id="3" name="Espace réservé du contenu 2">
            <a:extLst>
              <a:ext uri="{FF2B5EF4-FFF2-40B4-BE49-F238E27FC236}">
                <a16:creationId xmlns:a16="http://schemas.microsoft.com/office/drawing/2014/main" id="{F53DFF48-19F8-400B-BFCD-F0A2D3149963}"/>
              </a:ext>
            </a:extLst>
          </p:cNvPr>
          <p:cNvSpPr>
            <a:spLocks noGrp="1"/>
          </p:cNvSpPr>
          <p:nvPr>
            <p:ph idx="1"/>
          </p:nvPr>
        </p:nvSpPr>
        <p:spPr/>
        <p:txBody>
          <a:bodyPr>
            <a:normAutofit fontScale="85000" lnSpcReduction="20000"/>
          </a:bodyPr>
          <a:lstStyle/>
          <a:p>
            <a:r>
              <a:rPr lang="fr-FR" dirty="0"/>
              <a:t>Dans l’héritage multiple le coprocesseur rendre un model d’</a:t>
            </a:r>
            <a:r>
              <a:rPr lang="fr-FR" dirty="0" err="1"/>
              <a:t>extention</a:t>
            </a:r>
            <a:r>
              <a:rPr lang="fr-FR" dirty="0"/>
              <a:t>  plus MIXIN et plus flexible.</a:t>
            </a:r>
          </a:p>
          <a:p>
            <a:r>
              <a:rPr lang="fr-FR" dirty="0"/>
              <a:t>la nouvelle fonctionnalité Coprocesseurs de HBase, une structure pour les extensions flexibles et génériques, ainsi que pour le calcul distribué directement dans les processus du serveur HBase.</a:t>
            </a:r>
          </a:p>
          <a:p>
            <a:r>
              <a:rPr lang="fr-FR" dirty="0"/>
              <a:t>présentent des détails de mise en œuvre divergents.</a:t>
            </a:r>
          </a:p>
          <a:p>
            <a:r>
              <a:rPr lang="fr-FR" dirty="0"/>
              <a:t>Les coprocesseurs peuvent être chargés globalement sur toutes les tables et régions hébergées par le serveur de région. Celles-ci sont appelées coprocesseurs système. ou l'administrateur peut spécifier quels coprocesseurs doivent être chargés dans toutes les régions pour une table, table par table</a:t>
            </a:r>
          </a:p>
          <a:p>
            <a:r>
              <a:rPr lang="fr-FR" dirty="0"/>
              <a:t>Afin de permettre une flexibilité suffisante pour les comportements de coprocesseur potentiels, le cadre fournit deux aspects différents de l'extension. L’un est l’observateur, qui sont comme des déclencheurs dans les bases de données classiques, et l’autre est le </a:t>
            </a:r>
            <a:r>
              <a:rPr lang="fr-FR" dirty="0" err="1"/>
              <a:t>noeud</a:t>
            </a:r>
            <a:r>
              <a:rPr lang="fr-FR" dirty="0"/>
              <a:t> final, les </a:t>
            </a:r>
            <a:r>
              <a:rPr lang="fr-FR" dirty="0" err="1"/>
              <a:t>noeuds</a:t>
            </a:r>
            <a:r>
              <a:rPr lang="fr-FR" dirty="0"/>
              <a:t> finaux RPC dynamiques qui ressemblent à des procédures stockées.</a:t>
            </a:r>
          </a:p>
        </p:txBody>
      </p:sp>
    </p:spTree>
    <p:extLst>
      <p:ext uri="{BB962C8B-B14F-4D97-AF65-F5344CB8AC3E}">
        <p14:creationId xmlns:p14="http://schemas.microsoft.com/office/powerpoint/2010/main" val="1289226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975A70-20AC-4B5F-BE39-76F7068E230F}"/>
              </a:ext>
            </a:extLst>
          </p:cNvPr>
          <p:cNvSpPr>
            <a:spLocks noGrp="1"/>
          </p:cNvSpPr>
          <p:nvPr>
            <p:ph type="title"/>
          </p:nvPr>
        </p:nvSpPr>
        <p:spPr>
          <a:xfrm>
            <a:off x="1451579" y="804519"/>
            <a:ext cx="9603275" cy="1049235"/>
          </a:xfrm>
        </p:spPr>
        <p:txBody>
          <a:bodyPr>
            <a:normAutofit/>
          </a:bodyPr>
          <a:lstStyle/>
          <a:p>
            <a:r>
              <a:rPr lang="fr-FR" dirty="0"/>
              <a:t>diagramme de séquence</a:t>
            </a:r>
          </a:p>
        </p:txBody>
      </p:sp>
      <p:pic>
        <p:nvPicPr>
          <p:cNvPr id="1026" name="Picture 2" descr="https://blogs.apache.org/hbase/mediaresource/60b135e5-04c6-4197-b262-e7cd08de784b">
            <a:extLst>
              <a:ext uri="{FF2B5EF4-FFF2-40B4-BE49-F238E27FC236}">
                <a16:creationId xmlns:a16="http://schemas.microsoft.com/office/drawing/2014/main" id="{E5588E9A-41B4-4505-A756-7BB1C56F57B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80674" y="2016125"/>
            <a:ext cx="8101263" cy="3449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5158862"/>
      </p:ext>
    </p:extLst>
  </p:cSld>
  <p:clrMapOvr>
    <a:masterClrMapping/>
  </p:clrMapOvr>
</p:sld>
</file>

<file path=ppt/theme/theme1.xml><?xml version="1.0" encoding="utf-8"?>
<a:theme xmlns:a="http://schemas.openxmlformats.org/drawingml/2006/main" name="Galerie">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50</TotalTime>
  <Words>214</Words>
  <Application>Microsoft Office PowerPoint</Application>
  <PresentationFormat>Grand écran</PresentationFormat>
  <Paragraphs>23</Paragraphs>
  <Slides>6</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6</vt:i4>
      </vt:variant>
    </vt:vector>
  </HeadingPairs>
  <TitlesOfParts>
    <vt:vector size="10" baseType="lpstr">
      <vt:lpstr>Arial</vt:lpstr>
      <vt:lpstr>Calibri</vt:lpstr>
      <vt:lpstr>Gill Sans MT</vt:lpstr>
      <vt:lpstr>Galerie</vt:lpstr>
      <vt:lpstr>Le coprocesseur hbase</vt:lpstr>
      <vt:lpstr>introduction</vt:lpstr>
      <vt:lpstr>Les caractéristiques de Coprocesseurs big table</vt:lpstr>
      <vt:lpstr>Définition </vt:lpstr>
      <vt:lpstr>L’utilité</vt:lpstr>
      <vt:lpstr>diagramme de séquence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 coprocésseur hbase</dc:title>
  <dc:creator>Hassiba DERROUICHE</dc:creator>
  <cp:lastModifiedBy>Hassiba DERROUICHE</cp:lastModifiedBy>
  <cp:revision>6</cp:revision>
  <dcterms:created xsi:type="dcterms:W3CDTF">2018-11-09T17:22:56Z</dcterms:created>
  <dcterms:modified xsi:type="dcterms:W3CDTF">2018-11-09T18:13:09Z</dcterms:modified>
</cp:coreProperties>
</file>