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A NITIYANONTAKIT" userId="b4be0280-f90c-4418-a03d-71d9f9064626" providerId="ADAL" clId="{DEBEECE5-6FF6-4EE2-B8A7-E2EEA4DC0D04}"/>
    <pc:docChg chg="undo custSel addSld modSld sldOrd">
      <pc:chgData name="SIRA NITIYANONTAKIT" userId="b4be0280-f90c-4418-a03d-71d9f9064626" providerId="ADAL" clId="{DEBEECE5-6FF6-4EE2-B8A7-E2EEA4DC0D04}" dt="2021-07-09T06:12:54.382" v="891"/>
      <pc:docMkLst>
        <pc:docMk/>
      </pc:docMkLst>
      <pc:sldChg chg="ord">
        <pc:chgData name="SIRA NITIYANONTAKIT" userId="b4be0280-f90c-4418-a03d-71d9f9064626" providerId="ADAL" clId="{DEBEECE5-6FF6-4EE2-B8A7-E2EEA4DC0D04}" dt="2021-07-09T06:12:54.382" v="891"/>
        <pc:sldMkLst>
          <pc:docMk/>
          <pc:sldMk cId="1043091643" sldId="257"/>
        </pc:sldMkLst>
      </pc:sldChg>
      <pc:sldChg chg="modSp mod ord">
        <pc:chgData name="SIRA NITIYANONTAKIT" userId="b4be0280-f90c-4418-a03d-71d9f9064626" providerId="ADAL" clId="{DEBEECE5-6FF6-4EE2-B8A7-E2EEA4DC0D04}" dt="2021-07-09T06:12:54.382" v="891"/>
        <pc:sldMkLst>
          <pc:docMk/>
          <pc:sldMk cId="2048491817" sldId="258"/>
        </pc:sldMkLst>
        <pc:spChg chg="mod">
          <ac:chgData name="SIRA NITIYANONTAKIT" userId="b4be0280-f90c-4418-a03d-71d9f9064626" providerId="ADAL" clId="{DEBEECE5-6FF6-4EE2-B8A7-E2EEA4DC0D04}" dt="2021-07-09T03:09:22.401" v="884"/>
          <ac:spMkLst>
            <pc:docMk/>
            <pc:sldMk cId="2048491817" sldId="258"/>
            <ac:spMk id="2" creationId="{23F28891-306A-49E9-B832-5550F593DDC9}"/>
          </ac:spMkLst>
        </pc:spChg>
      </pc:sldChg>
      <pc:sldChg chg="addSp delSp modSp new mod modClrScheme chgLayout">
        <pc:chgData name="SIRA NITIYANONTAKIT" userId="b4be0280-f90c-4418-a03d-71d9f9064626" providerId="ADAL" clId="{DEBEECE5-6FF6-4EE2-B8A7-E2EEA4DC0D04}" dt="2021-07-08T04:49:06.251" v="532" actId="1076"/>
        <pc:sldMkLst>
          <pc:docMk/>
          <pc:sldMk cId="1055419939" sldId="259"/>
        </pc:sldMkLst>
        <pc:spChg chg="mod ord">
          <ac:chgData name="SIRA NITIYANONTAKIT" userId="b4be0280-f90c-4418-a03d-71d9f9064626" providerId="ADAL" clId="{DEBEECE5-6FF6-4EE2-B8A7-E2EEA4DC0D04}" dt="2021-07-08T04:20:05.694" v="60" actId="20577"/>
          <ac:spMkLst>
            <pc:docMk/>
            <pc:sldMk cId="1055419939" sldId="259"/>
            <ac:spMk id="2" creationId="{271A884A-8863-452F-85F8-3155FDB45B8F}"/>
          </ac:spMkLst>
        </pc:spChg>
        <pc:spChg chg="del">
          <ac:chgData name="SIRA NITIYANONTAKIT" userId="b4be0280-f90c-4418-a03d-71d9f9064626" providerId="ADAL" clId="{DEBEECE5-6FF6-4EE2-B8A7-E2EEA4DC0D04}" dt="2021-07-08T04:16:09.910" v="33" actId="478"/>
          <ac:spMkLst>
            <pc:docMk/>
            <pc:sldMk cId="1055419939" sldId="259"/>
            <ac:spMk id="3" creationId="{FAEE5548-94B6-4AE4-BF34-5CAE4B38FC42}"/>
          </ac:spMkLst>
        </pc:spChg>
        <pc:spChg chg="add del">
          <ac:chgData name="SIRA NITIYANONTAKIT" userId="b4be0280-f90c-4418-a03d-71d9f9064626" providerId="ADAL" clId="{DEBEECE5-6FF6-4EE2-B8A7-E2EEA4DC0D04}" dt="2021-07-08T04:15:42.598" v="32" actId="478"/>
          <ac:spMkLst>
            <pc:docMk/>
            <pc:sldMk cId="1055419939" sldId="259"/>
            <ac:spMk id="4" creationId="{AA73214C-B273-4974-A41D-616AEAFE127F}"/>
          </ac:spMkLst>
        </pc:spChg>
        <pc:spChg chg="add del mod">
          <ac:chgData name="SIRA NITIYANONTAKIT" userId="b4be0280-f90c-4418-a03d-71d9f9064626" providerId="ADAL" clId="{DEBEECE5-6FF6-4EE2-B8A7-E2EEA4DC0D04}" dt="2021-07-08T04:15:40.120" v="31" actId="478"/>
          <ac:spMkLst>
            <pc:docMk/>
            <pc:sldMk cId="1055419939" sldId="259"/>
            <ac:spMk id="5" creationId="{2B9C2612-8B74-44D8-B806-F4D79BE104F7}"/>
          </ac:spMkLst>
        </pc:spChg>
        <pc:spChg chg="add del mod ord">
          <ac:chgData name="SIRA NITIYANONTAKIT" userId="b4be0280-f90c-4418-a03d-71d9f9064626" providerId="ADAL" clId="{DEBEECE5-6FF6-4EE2-B8A7-E2EEA4DC0D04}" dt="2021-07-08T04:17:48.395" v="37" actId="700"/>
          <ac:spMkLst>
            <pc:docMk/>
            <pc:sldMk cId="1055419939" sldId="259"/>
            <ac:spMk id="6" creationId="{78CB3263-DCD8-4CB1-A103-5B3F09C3AC6A}"/>
          </ac:spMkLst>
        </pc:spChg>
        <pc:spChg chg="add del mod ord">
          <ac:chgData name="SIRA NITIYANONTAKIT" userId="b4be0280-f90c-4418-a03d-71d9f9064626" providerId="ADAL" clId="{DEBEECE5-6FF6-4EE2-B8A7-E2EEA4DC0D04}" dt="2021-07-08T04:17:48.395" v="37" actId="700"/>
          <ac:spMkLst>
            <pc:docMk/>
            <pc:sldMk cId="1055419939" sldId="259"/>
            <ac:spMk id="7" creationId="{1BF4BE95-7FCE-427D-B0B2-BF79D60A50E5}"/>
          </ac:spMkLst>
        </pc:spChg>
        <pc:spChg chg="add mod">
          <ac:chgData name="SIRA NITIYANONTAKIT" userId="b4be0280-f90c-4418-a03d-71d9f9064626" providerId="ADAL" clId="{DEBEECE5-6FF6-4EE2-B8A7-E2EEA4DC0D04}" dt="2021-07-08T04:47:19.529" v="509" actId="14100"/>
          <ac:spMkLst>
            <pc:docMk/>
            <pc:sldMk cId="1055419939" sldId="259"/>
            <ac:spMk id="8" creationId="{76D13809-1789-48F0-A8CC-754BD8426D95}"/>
          </ac:spMkLst>
        </pc:spChg>
        <pc:spChg chg="add del mod">
          <ac:chgData name="SIRA NITIYANONTAKIT" userId="b4be0280-f90c-4418-a03d-71d9f9064626" providerId="ADAL" clId="{DEBEECE5-6FF6-4EE2-B8A7-E2EEA4DC0D04}" dt="2021-07-08T04:20:29.445" v="66" actId="478"/>
          <ac:spMkLst>
            <pc:docMk/>
            <pc:sldMk cId="1055419939" sldId="259"/>
            <ac:spMk id="9" creationId="{E251C2FB-A13A-45B6-BD90-4B9B8379523A}"/>
          </ac:spMkLst>
        </pc:spChg>
        <pc:spChg chg="add mod">
          <ac:chgData name="SIRA NITIYANONTAKIT" userId="b4be0280-f90c-4418-a03d-71d9f9064626" providerId="ADAL" clId="{DEBEECE5-6FF6-4EE2-B8A7-E2EEA4DC0D04}" dt="2021-07-08T04:43:24.674" v="393" actId="6549"/>
          <ac:spMkLst>
            <pc:docMk/>
            <pc:sldMk cId="1055419939" sldId="259"/>
            <ac:spMk id="15" creationId="{BB95123E-0DCA-480B-AADD-FDF66F1EE685}"/>
          </ac:spMkLst>
        </pc:spChg>
        <pc:spChg chg="add del mod">
          <ac:chgData name="SIRA NITIYANONTAKIT" userId="b4be0280-f90c-4418-a03d-71d9f9064626" providerId="ADAL" clId="{DEBEECE5-6FF6-4EE2-B8A7-E2EEA4DC0D04}" dt="2021-07-08T04:27:44.950" v="180" actId="478"/>
          <ac:spMkLst>
            <pc:docMk/>
            <pc:sldMk cId="1055419939" sldId="259"/>
            <ac:spMk id="16" creationId="{D4D281DF-A7B8-4676-99C6-42D5708BE157}"/>
          </ac:spMkLst>
        </pc:spChg>
        <pc:spChg chg="add mod">
          <ac:chgData name="SIRA NITIYANONTAKIT" userId="b4be0280-f90c-4418-a03d-71d9f9064626" providerId="ADAL" clId="{DEBEECE5-6FF6-4EE2-B8A7-E2EEA4DC0D04}" dt="2021-07-08T04:29:15.103" v="241" actId="20577"/>
          <ac:spMkLst>
            <pc:docMk/>
            <pc:sldMk cId="1055419939" sldId="259"/>
            <ac:spMk id="31" creationId="{8E7497F5-6724-489C-82D1-4065FB593371}"/>
          </ac:spMkLst>
        </pc:spChg>
        <pc:spChg chg="add mod">
          <ac:chgData name="SIRA NITIYANONTAKIT" userId="b4be0280-f90c-4418-a03d-71d9f9064626" providerId="ADAL" clId="{DEBEECE5-6FF6-4EE2-B8A7-E2EEA4DC0D04}" dt="2021-07-08T04:29:36.002" v="242" actId="1076"/>
          <ac:spMkLst>
            <pc:docMk/>
            <pc:sldMk cId="1055419939" sldId="259"/>
            <ac:spMk id="35" creationId="{6EDCD503-C55C-4163-906B-0B2E4B35050C}"/>
          </ac:spMkLst>
        </pc:spChg>
        <pc:spChg chg="add del mod">
          <ac:chgData name="SIRA NITIYANONTAKIT" userId="b4be0280-f90c-4418-a03d-71d9f9064626" providerId="ADAL" clId="{DEBEECE5-6FF6-4EE2-B8A7-E2EEA4DC0D04}" dt="2021-07-08T04:32:05.070" v="244" actId="478"/>
          <ac:spMkLst>
            <pc:docMk/>
            <pc:sldMk cId="1055419939" sldId="259"/>
            <ac:spMk id="36" creationId="{F2E752DD-976E-4E86-9CD0-31778BFAB5B9}"/>
          </ac:spMkLst>
        </pc:spChg>
        <pc:spChg chg="add mod">
          <ac:chgData name="SIRA NITIYANONTAKIT" userId="b4be0280-f90c-4418-a03d-71d9f9064626" providerId="ADAL" clId="{DEBEECE5-6FF6-4EE2-B8A7-E2EEA4DC0D04}" dt="2021-07-08T04:33:50.476" v="260" actId="1076"/>
          <ac:spMkLst>
            <pc:docMk/>
            <pc:sldMk cId="1055419939" sldId="259"/>
            <ac:spMk id="37" creationId="{DE4280A9-6C81-47BB-BE4D-5870B8E8F950}"/>
          </ac:spMkLst>
        </pc:spChg>
        <pc:spChg chg="add mod">
          <ac:chgData name="SIRA NITIYANONTAKIT" userId="b4be0280-f90c-4418-a03d-71d9f9064626" providerId="ADAL" clId="{DEBEECE5-6FF6-4EE2-B8A7-E2EEA4DC0D04}" dt="2021-07-08T04:39:49.266" v="329" actId="1076"/>
          <ac:spMkLst>
            <pc:docMk/>
            <pc:sldMk cId="1055419939" sldId="259"/>
            <ac:spMk id="42" creationId="{524B23A8-B65B-4A5E-8435-AA0B576F84F5}"/>
          </ac:spMkLst>
        </pc:spChg>
        <pc:spChg chg="add mod">
          <ac:chgData name="SIRA NITIYANONTAKIT" userId="b4be0280-f90c-4418-a03d-71d9f9064626" providerId="ADAL" clId="{DEBEECE5-6FF6-4EE2-B8A7-E2EEA4DC0D04}" dt="2021-07-08T04:39:55.015" v="331" actId="1076"/>
          <ac:spMkLst>
            <pc:docMk/>
            <pc:sldMk cId="1055419939" sldId="259"/>
            <ac:spMk id="43" creationId="{50EB5000-D337-4072-A1E6-4075E09B49F9}"/>
          </ac:spMkLst>
        </pc:spChg>
        <pc:spChg chg="add mod">
          <ac:chgData name="SIRA NITIYANONTAKIT" userId="b4be0280-f90c-4418-a03d-71d9f9064626" providerId="ADAL" clId="{DEBEECE5-6FF6-4EE2-B8A7-E2EEA4DC0D04}" dt="2021-07-08T04:45:27.511" v="467" actId="20577"/>
          <ac:spMkLst>
            <pc:docMk/>
            <pc:sldMk cId="1055419939" sldId="259"/>
            <ac:spMk id="44" creationId="{BCA6B78D-E6AF-4355-9C73-E2E42DCCE15D}"/>
          </ac:spMkLst>
        </pc:spChg>
        <pc:spChg chg="add del mod">
          <ac:chgData name="SIRA NITIYANONTAKIT" userId="b4be0280-f90c-4418-a03d-71d9f9064626" providerId="ADAL" clId="{DEBEECE5-6FF6-4EE2-B8A7-E2EEA4DC0D04}" dt="2021-07-08T04:48:40.999" v="524" actId="478"/>
          <ac:spMkLst>
            <pc:docMk/>
            <pc:sldMk cId="1055419939" sldId="259"/>
            <ac:spMk id="48" creationId="{53A4B3B4-5921-4457-AEE9-32A32315595F}"/>
          </ac:spMkLst>
        </pc:spChg>
        <pc:spChg chg="add mod">
          <ac:chgData name="SIRA NITIYANONTAKIT" userId="b4be0280-f90c-4418-a03d-71d9f9064626" providerId="ADAL" clId="{DEBEECE5-6FF6-4EE2-B8A7-E2EEA4DC0D04}" dt="2021-07-08T04:49:06.251" v="532" actId="1076"/>
          <ac:spMkLst>
            <pc:docMk/>
            <pc:sldMk cId="1055419939" sldId="259"/>
            <ac:spMk id="49" creationId="{B984BE33-F464-4C20-A6C3-376C0B841E2B}"/>
          </ac:spMkLst>
        </pc:spChg>
        <pc:cxnChg chg="add mod">
          <ac:chgData name="SIRA NITIYANONTAKIT" userId="b4be0280-f90c-4418-a03d-71d9f9064626" providerId="ADAL" clId="{DEBEECE5-6FF6-4EE2-B8A7-E2EEA4DC0D04}" dt="2021-07-08T04:47:19.529" v="509" actId="14100"/>
          <ac:cxnSpMkLst>
            <pc:docMk/>
            <pc:sldMk cId="1055419939" sldId="259"/>
            <ac:cxnSpMk id="11" creationId="{944CFD3E-2401-4E89-A853-CC806915F256}"/>
          </ac:cxnSpMkLst>
        </pc:cxnChg>
        <pc:cxnChg chg="add mod">
          <ac:chgData name="SIRA NITIYANONTAKIT" userId="b4be0280-f90c-4418-a03d-71d9f9064626" providerId="ADAL" clId="{DEBEECE5-6FF6-4EE2-B8A7-E2EEA4DC0D04}" dt="2021-07-08T04:47:19.529" v="509" actId="14100"/>
          <ac:cxnSpMkLst>
            <pc:docMk/>
            <pc:sldMk cId="1055419939" sldId="259"/>
            <ac:cxnSpMk id="12" creationId="{73F2E383-3560-449C-AADB-2355F4E6B1B2}"/>
          </ac:cxnSpMkLst>
        </pc:cxnChg>
        <pc:cxnChg chg="add del mod">
          <ac:chgData name="SIRA NITIYANONTAKIT" userId="b4be0280-f90c-4418-a03d-71d9f9064626" providerId="ADAL" clId="{DEBEECE5-6FF6-4EE2-B8A7-E2EEA4DC0D04}" dt="2021-07-08T04:25:55.503" v="170" actId="478"/>
          <ac:cxnSpMkLst>
            <pc:docMk/>
            <pc:sldMk cId="1055419939" sldId="259"/>
            <ac:cxnSpMk id="23" creationId="{CE079915-5E03-4FE2-8445-0F9F1E78D549}"/>
          </ac:cxnSpMkLst>
        </pc:cxnChg>
        <pc:cxnChg chg="add del mod">
          <ac:chgData name="SIRA NITIYANONTAKIT" userId="b4be0280-f90c-4418-a03d-71d9f9064626" providerId="ADAL" clId="{DEBEECE5-6FF6-4EE2-B8A7-E2EEA4DC0D04}" dt="2021-07-08T04:26:15.766" v="175" actId="478"/>
          <ac:cxnSpMkLst>
            <pc:docMk/>
            <pc:sldMk cId="1055419939" sldId="259"/>
            <ac:cxnSpMk id="26" creationId="{076C8D45-9726-428A-B3E2-99B1D530B7CF}"/>
          </ac:cxnSpMkLst>
        </pc:cxnChg>
        <pc:cxnChg chg="add mod">
          <ac:chgData name="SIRA NITIYANONTAKIT" userId="b4be0280-f90c-4418-a03d-71d9f9064626" providerId="ADAL" clId="{DEBEECE5-6FF6-4EE2-B8A7-E2EEA4DC0D04}" dt="2021-07-08T04:27:57.774" v="184" actId="14100"/>
          <ac:cxnSpMkLst>
            <pc:docMk/>
            <pc:sldMk cId="1055419939" sldId="259"/>
            <ac:cxnSpMk id="30" creationId="{ED32B4AA-EA2F-4084-AA6C-F7EA082E10AC}"/>
          </ac:cxnSpMkLst>
        </pc:cxnChg>
        <pc:cxnChg chg="add mod">
          <ac:chgData name="SIRA NITIYANONTAKIT" userId="b4be0280-f90c-4418-a03d-71d9f9064626" providerId="ADAL" clId="{DEBEECE5-6FF6-4EE2-B8A7-E2EEA4DC0D04}" dt="2021-07-08T04:47:19.529" v="509" actId="14100"/>
          <ac:cxnSpMkLst>
            <pc:docMk/>
            <pc:sldMk cId="1055419939" sldId="259"/>
            <ac:cxnSpMk id="38" creationId="{D4624E43-A79A-4006-8FAD-1F4B08272CDB}"/>
          </ac:cxnSpMkLst>
        </pc:cxnChg>
      </pc:sldChg>
      <pc:sldChg chg="addSp delSp modSp add mod">
        <pc:chgData name="SIRA NITIYANONTAKIT" userId="b4be0280-f90c-4418-a03d-71d9f9064626" providerId="ADAL" clId="{DEBEECE5-6FF6-4EE2-B8A7-E2EEA4DC0D04}" dt="2021-07-08T04:47:33.662" v="517" actId="14100"/>
        <pc:sldMkLst>
          <pc:docMk/>
          <pc:sldMk cId="790108276" sldId="260"/>
        </pc:sldMkLst>
        <pc:spChg chg="mod">
          <ac:chgData name="SIRA NITIYANONTAKIT" userId="b4be0280-f90c-4418-a03d-71d9f9064626" providerId="ADAL" clId="{DEBEECE5-6FF6-4EE2-B8A7-E2EEA4DC0D04}" dt="2021-07-08T04:20:11.334" v="62" actId="20577"/>
          <ac:spMkLst>
            <pc:docMk/>
            <pc:sldMk cId="790108276" sldId="260"/>
            <ac:spMk id="2" creationId="{271A884A-8863-452F-85F8-3155FDB45B8F}"/>
          </ac:spMkLst>
        </pc:spChg>
        <pc:spChg chg="add del">
          <ac:chgData name="SIRA NITIYANONTAKIT" userId="b4be0280-f90c-4418-a03d-71d9f9064626" providerId="ADAL" clId="{DEBEECE5-6FF6-4EE2-B8A7-E2EEA4DC0D04}" dt="2021-07-08T04:38:13.375" v="315" actId="478"/>
          <ac:spMkLst>
            <pc:docMk/>
            <pc:sldMk cId="790108276" sldId="260"/>
            <ac:spMk id="3" creationId="{7AB17315-9D37-4ACA-B115-23F99843B23E}"/>
          </ac:spMkLst>
        </pc:spChg>
        <pc:spChg chg="add mod">
          <ac:chgData name="SIRA NITIYANONTAKIT" userId="b4be0280-f90c-4418-a03d-71d9f9064626" providerId="ADAL" clId="{DEBEECE5-6FF6-4EE2-B8A7-E2EEA4DC0D04}" dt="2021-07-08T04:44:24.999" v="430" actId="1076"/>
          <ac:spMkLst>
            <pc:docMk/>
            <pc:sldMk cId="790108276" sldId="260"/>
            <ac:spMk id="4" creationId="{4BE11934-B18D-41A4-B9EB-8CAFA314F508}"/>
          </ac:spMkLst>
        </pc:spChg>
        <pc:spChg chg="add mod">
          <ac:chgData name="SIRA NITIYANONTAKIT" userId="b4be0280-f90c-4418-a03d-71d9f9064626" providerId="ADAL" clId="{DEBEECE5-6FF6-4EE2-B8A7-E2EEA4DC0D04}" dt="2021-07-08T04:40:04.779" v="332"/>
          <ac:spMkLst>
            <pc:docMk/>
            <pc:sldMk cId="790108276" sldId="260"/>
            <ac:spMk id="6" creationId="{017F9B75-4436-4AD0-B907-F772E9F5D480}"/>
          </ac:spMkLst>
        </pc:spChg>
        <pc:spChg chg="add mod">
          <ac:chgData name="SIRA NITIYANONTAKIT" userId="b4be0280-f90c-4418-a03d-71d9f9064626" providerId="ADAL" clId="{DEBEECE5-6FF6-4EE2-B8A7-E2EEA4DC0D04}" dt="2021-07-08T04:40:04.779" v="332"/>
          <ac:spMkLst>
            <pc:docMk/>
            <pc:sldMk cId="790108276" sldId="260"/>
            <ac:spMk id="7" creationId="{48398EFB-BC7E-4164-B82D-7213204C946F}"/>
          </ac:spMkLst>
        </pc:spChg>
        <pc:spChg chg="mod">
          <ac:chgData name="SIRA NITIYANONTAKIT" userId="b4be0280-f90c-4418-a03d-71d9f9064626" providerId="ADAL" clId="{DEBEECE5-6FF6-4EE2-B8A7-E2EEA4DC0D04}" dt="2021-07-08T04:47:33.662" v="517" actId="14100"/>
          <ac:spMkLst>
            <pc:docMk/>
            <pc:sldMk cId="790108276" sldId="260"/>
            <ac:spMk id="8" creationId="{76D13809-1789-48F0-A8CC-754BD8426D95}"/>
          </ac:spMkLst>
        </pc:spChg>
        <pc:spChg chg="add mod">
          <ac:chgData name="SIRA NITIYANONTAKIT" userId="b4be0280-f90c-4418-a03d-71d9f9064626" providerId="ADAL" clId="{DEBEECE5-6FF6-4EE2-B8A7-E2EEA4DC0D04}" dt="2021-07-08T04:44:24.999" v="430" actId="1076"/>
          <ac:spMkLst>
            <pc:docMk/>
            <pc:sldMk cId="790108276" sldId="260"/>
            <ac:spMk id="9" creationId="{7450BB16-3230-456E-8C3D-1F8DEAB861D0}"/>
          </ac:spMkLst>
        </pc:spChg>
        <pc:spChg chg="add mod">
          <ac:chgData name="SIRA NITIYANONTAKIT" userId="b4be0280-f90c-4418-a03d-71d9f9064626" providerId="ADAL" clId="{DEBEECE5-6FF6-4EE2-B8A7-E2EEA4DC0D04}" dt="2021-07-08T04:44:24.999" v="430" actId="1076"/>
          <ac:spMkLst>
            <pc:docMk/>
            <pc:sldMk cId="790108276" sldId="260"/>
            <ac:spMk id="13" creationId="{C84493A1-CF86-45EC-8800-733A7628485A}"/>
          </ac:spMkLst>
        </pc:spChg>
        <pc:spChg chg="add mod">
          <ac:chgData name="SIRA NITIYANONTAKIT" userId="b4be0280-f90c-4418-a03d-71d9f9064626" providerId="ADAL" clId="{DEBEECE5-6FF6-4EE2-B8A7-E2EEA4DC0D04}" dt="2021-07-08T04:44:28.972" v="431" actId="1076"/>
          <ac:spMkLst>
            <pc:docMk/>
            <pc:sldMk cId="790108276" sldId="260"/>
            <ac:spMk id="17" creationId="{5B355E03-98ED-400F-87A0-6023A31B23D1}"/>
          </ac:spMkLst>
        </pc:spChg>
        <pc:spChg chg="add del mod">
          <ac:chgData name="SIRA NITIYANONTAKIT" userId="b4be0280-f90c-4418-a03d-71d9f9064626" providerId="ADAL" clId="{DEBEECE5-6FF6-4EE2-B8A7-E2EEA4DC0D04}" dt="2021-07-08T04:43:05.151" v="389" actId="478"/>
          <ac:spMkLst>
            <pc:docMk/>
            <pc:sldMk cId="790108276" sldId="260"/>
            <ac:spMk id="18" creationId="{C0F6AA9B-095D-442C-BA57-4BECCC85BAD6}"/>
          </ac:spMkLst>
        </pc:spChg>
        <pc:spChg chg="add del mod">
          <ac:chgData name="SIRA NITIYANONTAKIT" userId="b4be0280-f90c-4418-a03d-71d9f9064626" providerId="ADAL" clId="{DEBEECE5-6FF6-4EE2-B8A7-E2EEA4DC0D04}" dt="2021-07-08T04:43:45.663" v="407" actId="478"/>
          <ac:spMkLst>
            <pc:docMk/>
            <pc:sldMk cId="790108276" sldId="260"/>
            <ac:spMk id="19" creationId="{81DCA408-359B-472C-909D-D7B6056C4F6F}"/>
          </ac:spMkLst>
        </pc:spChg>
        <pc:spChg chg="add mod">
          <ac:chgData name="SIRA NITIYANONTAKIT" userId="b4be0280-f90c-4418-a03d-71d9f9064626" providerId="ADAL" clId="{DEBEECE5-6FF6-4EE2-B8A7-E2EEA4DC0D04}" dt="2021-07-08T04:44:30.633" v="432" actId="1076"/>
          <ac:spMkLst>
            <pc:docMk/>
            <pc:sldMk cId="790108276" sldId="260"/>
            <ac:spMk id="20" creationId="{3B8B7054-929B-4871-B203-05B0429D763A}"/>
          </ac:spMkLst>
        </pc:spChg>
        <pc:spChg chg="add mod">
          <ac:chgData name="SIRA NITIYANONTAKIT" userId="b4be0280-f90c-4418-a03d-71d9f9064626" providerId="ADAL" clId="{DEBEECE5-6FF6-4EE2-B8A7-E2EEA4DC0D04}" dt="2021-07-08T04:45:35.161" v="474" actId="20577"/>
          <ac:spMkLst>
            <pc:docMk/>
            <pc:sldMk cId="790108276" sldId="260"/>
            <ac:spMk id="21" creationId="{44EB1A68-47B6-46EF-8DEC-B7D194BCD6FF}"/>
          </ac:spMkLst>
        </pc:spChg>
        <pc:spChg chg="add mod">
          <ac:chgData name="SIRA NITIYANONTAKIT" userId="b4be0280-f90c-4418-a03d-71d9f9064626" providerId="ADAL" clId="{DEBEECE5-6FF6-4EE2-B8A7-E2EEA4DC0D04}" dt="2021-07-08T04:46:57.281" v="501" actId="207"/>
          <ac:spMkLst>
            <pc:docMk/>
            <pc:sldMk cId="790108276" sldId="260"/>
            <ac:spMk id="33" creationId="{6A5DB16F-4190-415D-89FF-11A5A5830FD3}"/>
          </ac:spMkLst>
        </pc:spChg>
        <pc:cxnChg chg="add mod">
          <ac:chgData name="SIRA NITIYANONTAKIT" userId="b4be0280-f90c-4418-a03d-71d9f9064626" providerId="ADAL" clId="{DEBEECE5-6FF6-4EE2-B8A7-E2EEA4DC0D04}" dt="2021-07-08T04:47:33.662" v="517" actId="14100"/>
          <ac:cxnSpMkLst>
            <pc:docMk/>
            <pc:sldMk cId="790108276" sldId="260"/>
            <ac:cxnSpMk id="10" creationId="{A48F0814-40F5-4263-91D1-B0C0BC13B0FE}"/>
          </ac:cxnSpMkLst>
        </pc:cxnChg>
        <pc:cxnChg chg="add mod">
          <ac:chgData name="SIRA NITIYANONTAKIT" userId="b4be0280-f90c-4418-a03d-71d9f9064626" providerId="ADAL" clId="{DEBEECE5-6FF6-4EE2-B8A7-E2EEA4DC0D04}" dt="2021-07-08T04:47:33.662" v="517" actId="14100"/>
          <ac:cxnSpMkLst>
            <pc:docMk/>
            <pc:sldMk cId="790108276" sldId="260"/>
            <ac:cxnSpMk id="14" creationId="{A6792F5F-DAEF-4CD7-8077-69CF576D6E21}"/>
          </ac:cxnSpMkLst>
        </pc:cxnChg>
        <pc:cxnChg chg="add mod">
          <ac:chgData name="SIRA NITIYANONTAKIT" userId="b4be0280-f90c-4418-a03d-71d9f9064626" providerId="ADAL" clId="{DEBEECE5-6FF6-4EE2-B8A7-E2EEA4DC0D04}" dt="2021-07-08T04:44:42.177" v="435" actId="14100"/>
          <ac:cxnSpMkLst>
            <pc:docMk/>
            <pc:sldMk cId="790108276" sldId="260"/>
            <ac:cxnSpMk id="22" creationId="{3E8B5925-EEC5-4D53-BE17-A34439972F75}"/>
          </ac:cxnSpMkLst>
        </pc:cxnChg>
        <pc:cxnChg chg="add mod">
          <ac:chgData name="SIRA NITIYANONTAKIT" userId="b4be0280-f90c-4418-a03d-71d9f9064626" providerId="ADAL" clId="{DEBEECE5-6FF6-4EE2-B8A7-E2EEA4DC0D04}" dt="2021-07-08T04:44:50.794" v="438" actId="14100"/>
          <ac:cxnSpMkLst>
            <pc:docMk/>
            <pc:sldMk cId="790108276" sldId="260"/>
            <ac:cxnSpMk id="27" creationId="{ED3EEF6E-4660-4027-9C41-E346B4BB76EC}"/>
          </ac:cxnSpMkLst>
        </pc:cxnChg>
        <pc:cxnChg chg="add mod">
          <ac:chgData name="SIRA NITIYANONTAKIT" userId="b4be0280-f90c-4418-a03d-71d9f9064626" providerId="ADAL" clId="{DEBEECE5-6FF6-4EE2-B8A7-E2EEA4DC0D04}" dt="2021-07-08T04:44:58.860" v="441" actId="14100"/>
          <ac:cxnSpMkLst>
            <pc:docMk/>
            <pc:sldMk cId="790108276" sldId="260"/>
            <ac:cxnSpMk id="30" creationId="{4D807AC8-4FF5-479E-B205-CD9AD6A1DAA5}"/>
          </ac:cxnSpMkLst>
        </pc:cxnChg>
      </pc:sldChg>
      <pc:sldChg chg="modSp new mod ord">
        <pc:chgData name="SIRA NITIYANONTAKIT" userId="b4be0280-f90c-4418-a03d-71d9f9064626" providerId="ADAL" clId="{DEBEECE5-6FF6-4EE2-B8A7-E2EEA4DC0D04}" dt="2021-07-09T02:47:08.024" v="849"/>
        <pc:sldMkLst>
          <pc:docMk/>
          <pc:sldMk cId="1011347482" sldId="261"/>
        </pc:sldMkLst>
        <pc:spChg chg="mod">
          <ac:chgData name="SIRA NITIYANONTAKIT" userId="b4be0280-f90c-4418-a03d-71d9f9064626" providerId="ADAL" clId="{DEBEECE5-6FF6-4EE2-B8A7-E2EEA4DC0D04}" dt="2021-07-09T02:31:03.492" v="624" actId="20577"/>
          <ac:spMkLst>
            <pc:docMk/>
            <pc:sldMk cId="1011347482" sldId="261"/>
            <ac:spMk id="2" creationId="{0DD9F16E-AF7B-429D-A6FF-25E19551D7F2}"/>
          </ac:spMkLst>
        </pc:spChg>
        <pc:spChg chg="mod">
          <ac:chgData name="SIRA NITIYANONTAKIT" userId="b4be0280-f90c-4418-a03d-71d9f9064626" providerId="ADAL" clId="{DEBEECE5-6FF6-4EE2-B8A7-E2EEA4DC0D04}" dt="2021-07-09T02:46:55.517" v="847" actId="20577"/>
          <ac:spMkLst>
            <pc:docMk/>
            <pc:sldMk cId="1011347482" sldId="261"/>
            <ac:spMk id="3" creationId="{A9970EA7-E015-4EBD-808B-383DC7A74F6D}"/>
          </ac:spMkLst>
        </pc:spChg>
      </pc:sldChg>
      <pc:sldChg chg="addSp delSp modSp new mod modClrScheme chgLayout">
        <pc:chgData name="SIRA NITIYANONTAKIT" userId="b4be0280-f90c-4418-a03d-71d9f9064626" providerId="ADAL" clId="{DEBEECE5-6FF6-4EE2-B8A7-E2EEA4DC0D04}" dt="2021-07-09T02:49:23.476" v="883" actId="20577"/>
        <pc:sldMkLst>
          <pc:docMk/>
          <pc:sldMk cId="1362880506" sldId="262"/>
        </pc:sldMkLst>
        <pc:spChg chg="del mod ord">
          <ac:chgData name="SIRA NITIYANONTAKIT" userId="b4be0280-f90c-4418-a03d-71d9f9064626" providerId="ADAL" clId="{DEBEECE5-6FF6-4EE2-B8A7-E2EEA4DC0D04}" dt="2021-07-09T02:48:45.814" v="855" actId="700"/>
          <ac:spMkLst>
            <pc:docMk/>
            <pc:sldMk cId="1362880506" sldId="262"/>
            <ac:spMk id="2" creationId="{6DDF178A-3D58-438A-BBC2-710289EB9615}"/>
          </ac:spMkLst>
        </pc:spChg>
        <pc:spChg chg="mod ord">
          <ac:chgData name="SIRA NITIYANONTAKIT" userId="b4be0280-f90c-4418-a03d-71d9f9064626" providerId="ADAL" clId="{DEBEECE5-6FF6-4EE2-B8A7-E2EEA4DC0D04}" dt="2021-07-09T02:49:23.476" v="883" actId="20577"/>
          <ac:spMkLst>
            <pc:docMk/>
            <pc:sldMk cId="1362880506" sldId="262"/>
            <ac:spMk id="3" creationId="{E0CDB94D-A7ED-400C-8634-F8D7A7B6DE91}"/>
          </ac:spMkLst>
        </pc:spChg>
        <pc:spChg chg="add mod ord">
          <ac:chgData name="SIRA NITIYANONTAKIT" userId="b4be0280-f90c-4418-a03d-71d9f9064626" providerId="ADAL" clId="{DEBEECE5-6FF6-4EE2-B8A7-E2EEA4DC0D04}" dt="2021-07-09T02:48:45.814" v="855" actId="700"/>
          <ac:spMkLst>
            <pc:docMk/>
            <pc:sldMk cId="1362880506" sldId="262"/>
            <ac:spMk id="4" creationId="{4079A100-CB9D-4DAB-9030-5AB6C7435090}"/>
          </ac:spMkLst>
        </pc:spChg>
        <pc:spChg chg="add mod ord">
          <ac:chgData name="SIRA NITIYANONTAKIT" userId="b4be0280-f90c-4418-a03d-71d9f9064626" providerId="ADAL" clId="{DEBEECE5-6FF6-4EE2-B8A7-E2EEA4DC0D04}" dt="2021-07-09T02:49:18.476" v="881" actId="27636"/>
          <ac:spMkLst>
            <pc:docMk/>
            <pc:sldMk cId="1362880506" sldId="262"/>
            <ac:spMk id="5" creationId="{C9ECDA0C-F8F6-43EC-A56C-589C38FADDC8}"/>
          </ac:spMkLst>
        </pc:spChg>
      </pc:sldChg>
      <pc:sldChg chg="add">
        <pc:chgData name="SIRA NITIYANONTAKIT" userId="b4be0280-f90c-4418-a03d-71d9f9064626" providerId="ADAL" clId="{DEBEECE5-6FF6-4EE2-B8A7-E2EEA4DC0D04}" dt="2021-07-09T05:02:00.101" v="885"/>
        <pc:sldMkLst>
          <pc:docMk/>
          <pc:sldMk cId="146603105" sldId="263"/>
        </pc:sldMkLst>
      </pc:sldChg>
      <pc:sldChg chg="add">
        <pc:chgData name="SIRA NITIYANONTAKIT" userId="b4be0280-f90c-4418-a03d-71d9f9064626" providerId="ADAL" clId="{DEBEECE5-6FF6-4EE2-B8A7-E2EEA4DC0D04}" dt="2021-07-09T05:02:00.101" v="885"/>
        <pc:sldMkLst>
          <pc:docMk/>
          <pc:sldMk cId="1730287903" sldId="264"/>
        </pc:sldMkLst>
      </pc:sldChg>
      <pc:sldChg chg="add ord">
        <pc:chgData name="SIRA NITIYANONTAKIT" userId="b4be0280-f90c-4418-a03d-71d9f9064626" providerId="ADAL" clId="{DEBEECE5-6FF6-4EE2-B8A7-E2EEA4DC0D04}" dt="2021-07-09T05:02:59.923" v="887"/>
        <pc:sldMkLst>
          <pc:docMk/>
          <pc:sldMk cId="850103363" sldId="265"/>
        </pc:sldMkLst>
      </pc:sldChg>
      <pc:sldChg chg="add ord">
        <pc:chgData name="SIRA NITIYANONTAKIT" userId="b4be0280-f90c-4418-a03d-71d9f9064626" providerId="ADAL" clId="{DEBEECE5-6FF6-4EE2-B8A7-E2EEA4DC0D04}" dt="2021-07-09T05:02:59.923" v="887"/>
        <pc:sldMkLst>
          <pc:docMk/>
          <pc:sldMk cId="155761803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675D-C82C-4A43-9C75-6C70A2A8F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3B61-A55A-4A0D-BCB1-B2D7E453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644D-4188-4250-923F-9B9B801B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BC1-594B-4D93-BD07-7B81C03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D5AD-F2C7-4F5B-8ED7-AC35987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66F4-98C8-4C07-8938-2038F55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3CB4-51A4-42A3-BDDC-6AD71C25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8CA9-86F0-41A3-8992-7E3FE1F8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11D5-8684-4CCF-AC9F-9774CA89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0EA5-42A5-4E57-B3D4-75CAA8E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D2035-C495-4863-AB36-A140FB1C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E4E6D-A91E-47DC-B5D9-0AECBAAE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F9F3-0C12-4BB3-AA8D-3E6614B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D69C-8443-4BA9-BF6A-56B12653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9DCA-A359-4AA7-BA18-AEF3CF5E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60E3-BC3E-4F73-9100-088C1AC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6C80-D909-49B7-8E24-4687002B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FA7C-6414-48B0-82AE-6913808D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505A-5B90-42BC-AEF4-66E00B53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AB01-CA46-43A4-984F-8DE2E990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9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D13-C47A-4CAA-820F-7AB2890E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366E-6F12-438D-BCA6-78006831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B281-F5D2-4215-AB95-12FE4CF4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337-DC72-45FC-8475-0138E5E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6385-522B-4118-8574-405D38D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9DF-E67A-4BC3-9C2F-478B4EA2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3792-53E6-4778-BA76-D2480E39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816E-03B3-40AF-A32C-8C54F397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BDBB-34D3-4ADD-B8D6-14C5FBB4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D4439-EBB7-4C14-8C1B-94985523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E61CD-3799-433B-AA75-58AA9673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8F4E-3A49-45DB-A188-D1272A81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CA77-760B-45A6-841F-E42759C5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E83D-75D8-493F-96A4-9A1F1E02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1A84-E4C3-47B1-A0C4-51A7E373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A983C-E270-4F99-96FE-F5334DEB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1475-773D-48DE-A7CF-890C27FE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EA1AB-AA34-4BE0-B834-0AD47464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80B01-AD19-44C9-90A1-4347483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897-962A-4C1D-A3E0-B766254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D8718-B3B7-4D0E-8875-2C553FAB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32C45-D08A-4205-87E9-DE74433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BDA63-5F32-48D2-9464-F1F59EA7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0E5FB-2F36-4D78-BB00-C3445857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919F5-1F3E-4DDE-8DAB-D877B93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5EF9-C267-44A8-A81A-F560D94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40F5-C72C-4B9A-9FED-334A4915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1650-EA1E-4675-8F74-C4FB59D4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EA2-67F7-4E70-9045-8678679B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FD0D-D0DC-4C88-B059-B721484C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2746-B974-4150-893D-E4016B7F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11DB-4714-43F2-8E62-E0BA748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F66-EC5D-40AC-A685-60EC9E2D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E883C-C611-468F-B641-286B23A91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938B-60AA-4CA1-904D-9033BBE98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FF56-DC1B-41BB-AD9D-D52238BE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F658-05C5-40D4-A82C-9F662192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BDF5-B977-48A0-A388-DD3BEC97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133E-2856-42A6-8D9A-E9787DFF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84AC-D6A1-43B3-97D8-AE6C3F34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FD1-056B-4C09-976F-C16A66FD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0C93-7722-4F5F-B3C9-31BAB3C74F4B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2E8D-F5AC-43B5-A5B9-19FD0EB5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E3D6-956E-4E9E-8A2D-983E0674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F16E-AF7B-429D-A6FF-25E19551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0EA7-E015-4EBD-808B-383DC7A7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PTT INI</a:t>
            </a:r>
          </a:p>
          <a:p>
            <a:pPr lvl="1"/>
            <a:r>
              <a:rPr lang="en-US" dirty="0"/>
              <a:t>Nb-</a:t>
            </a:r>
            <a:r>
              <a:rPr lang="en-US" dirty="0" err="1"/>
              <a:t>iot</a:t>
            </a:r>
            <a:r>
              <a:rPr lang="en-US" dirty="0"/>
              <a:t> =&gt; </a:t>
            </a:r>
            <a:r>
              <a:rPr lang="en-US" dirty="0" err="1"/>
              <a:t>Mqtt</a:t>
            </a:r>
            <a:r>
              <a:rPr lang="en-US" dirty="0"/>
              <a:t> protocol</a:t>
            </a:r>
          </a:p>
          <a:p>
            <a:pPr lvl="1"/>
            <a:r>
              <a:rPr lang="en-US" dirty="0"/>
              <a:t>MQTT server =&gt; server mqtt.inwini.com, user, password</a:t>
            </a:r>
          </a:p>
          <a:p>
            <a:pPr lvl="1"/>
            <a:r>
              <a:rPr lang="en-US" dirty="0" err="1"/>
              <a:t>Postgress</a:t>
            </a:r>
            <a:r>
              <a:rPr lang="en-US" dirty="0"/>
              <a:t> SQL=&gt;user, password</a:t>
            </a:r>
          </a:p>
          <a:p>
            <a:r>
              <a:rPr lang="en-US" dirty="0"/>
              <a:t>IND Space</a:t>
            </a:r>
          </a:p>
          <a:p>
            <a:pPr lvl="1"/>
            <a:r>
              <a:rPr lang="en-US" dirty="0"/>
              <a:t>Web Application (Login, Dashboard, Control, Management)</a:t>
            </a:r>
          </a:p>
          <a:p>
            <a:pPr lvl="1"/>
            <a:r>
              <a:rPr lang="en-US" dirty="0"/>
              <a:t>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4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DE02E1-48AF-4EB4-8A8B-1A759672044B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Rounded MT Bold" panose="020B0604020202020204" pitchFamily="34" charset="0"/>
              </a:rPr>
              <a:t>Flow (Control)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39B70DF-6170-41B5-8FD6-6DF89AFB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72" y="1454874"/>
            <a:ext cx="1563813" cy="156381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72D07FB-5BD5-40EC-B031-8AF641049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84" y="4427654"/>
            <a:ext cx="2369782" cy="1325563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56A308D-1CD4-409B-B410-57831F22E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1874137"/>
            <a:ext cx="3019865" cy="768932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909B4130-7D07-428C-BB5E-39D88F553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37" y="1614482"/>
            <a:ext cx="1563814" cy="15638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BF594-E63D-4DF1-BFD1-F7A00A95014F}"/>
              </a:ext>
            </a:extLst>
          </p:cNvPr>
          <p:cNvCxnSpPr/>
          <p:nvPr/>
        </p:nvCxnSpPr>
        <p:spPr>
          <a:xfrm>
            <a:off x="2752761" y="223543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580A6EF-FD30-4F79-96FB-5729CD994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65" y="4427654"/>
            <a:ext cx="1517357" cy="15173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B6570-95BF-4868-863C-71B9A1AA3BB9}"/>
              </a:ext>
            </a:extLst>
          </p:cNvPr>
          <p:cNvCxnSpPr>
            <a:cxnSpLocks/>
          </p:cNvCxnSpPr>
          <p:nvPr/>
        </p:nvCxnSpPr>
        <p:spPr>
          <a:xfrm flipH="1">
            <a:off x="6758609" y="3275734"/>
            <a:ext cx="1963127" cy="1296266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CADCE8-FAAF-4BFB-B95D-C420BFB92220}"/>
              </a:ext>
            </a:extLst>
          </p:cNvPr>
          <p:cNvCxnSpPr/>
          <p:nvPr/>
        </p:nvCxnSpPr>
        <p:spPr>
          <a:xfrm>
            <a:off x="7406823" y="5090435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4FABE7-AB96-4723-B1A0-0D2E88BA1BD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58375" y="3086337"/>
            <a:ext cx="0" cy="134131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0A0030-5267-4372-9F22-99AD3E0A5029}"/>
              </a:ext>
            </a:extLst>
          </p:cNvPr>
          <p:cNvCxnSpPr/>
          <p:nvPr/>
        </p:nvCxnSpPr>
        <p:spPr>
          <a:xfrm>
            <a:off x="2888974" y="2504661"/>
            <a:ext cx="9541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DC9653-5F18-4D18-B4E7-2089735020AC}"/>
              </a:ext>
            </a:extLst>
          </p:cNvPr>
          <p:cNvCxnSpPr>
            <a:cxnSpLocks/>
          </p:cNvCxnSpPr>
          <p:nvPr/>
        </p:nvCxnSpPr>
        <p:spPr>
          <a:xfrm>
            <a:off x="7268308" y="2235439"/>
            <a:ext cx="15973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2D445-57FB-4E74-A8EC-E8BDF788CDEF}"/>
              </a:ext>
            </a:extLst>
          </p:cNvPr>
          <p:cNvCxnSpPr/>
          <p:nvPr/>
        </p:nvCxnSpPr>
        <p:spPr>
          <a:xfrm>
            <a:off x="7547113" y="5334000"/>
            <a:ext cx="9541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9">
            <a:extLst>
              <a:ext uri="{FF2B5EF4-FFF2-40B4-BE49-F238E27FC236}">
                <a16:creationId xmlns:a16="http://schemas.microsoft.com/office/drawing/2014/main" id="{209D3FE4-7AF3-4D41-BBBC-E17703675C90}"/>
              </a:ext>
            </a:extLst>
          </p:cNvPr>
          <p:cNvSpPr txBox="1"/>
          <p:nvPr/>
        </p:nvSpPr>
        <p:spPr>
          <a:xfrm>
            <a:off x="9100565" y="3178296"/>
            <a:ext cx="1947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Database: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Postgres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7275EDF-1523-409E-873E-40C9B94BABD6}"/>
              </a:ext>
            </a:extLst>
          </p:cNvPr>
          <p:cNvSpPr txBox="1"/>
          <p:nvPr/>
        </p:nvSpPr>
        <p:spPr>
          <a:xfrm>
            <a:off x="4811473" y="2563117"/>
            <a:ext cx="212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PTT Server</a:t>
            </a:r>
          </a:p>
        </p:txBody>
      </p:sp>
    </p:spTree>
    <p:extLst>
      <p:ext uri="{BB962C8B-B14F-4D97-AF65-F5344CB8AC3E}">
        <p14:creationId xmlns:p14="http://schemas.microsoft.com/office/powerpoint/2010/main" val="15576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C1A9B1C-D1B8-4D8D-B002-CE231413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0" y="1646642"/>
            <a:ext cx="1508236" cy="1508236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092B724-5FD7-4E62-918B-493F64338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364" y="1847081"/>
            <a:ext cx="1195449" cy="119544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B656DE5-B364-4DE8-AF19-E84AE2413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5" y="1658644"/>
            <a:ext cx="669223" cy="669223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4D3ED2B7-2B52-4090-8A11-4B0CCA94D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70" y="2003474"/>
            <a:ext cx="1195450" cy="1195450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B4C88DF-F998-4858-A6C4-DEFD88ABC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34" y="1922926"/>
            <a:ext cx="669223" cy="66922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5B0F83C-7445-4158-878A-5033F5035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66" y="4284740"/>
            <a:ext cx="773418" cy="773418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C95E9199-989E-48C2-A8AD-1029A0B64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1" y="3862709"/>
            <a:ext cx="386709" cy="38670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7398B6C-19CD-44AE-92E7-82B255727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57" y="3862709"/>
            <a:ext cx="1195449" cy="119544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29C2F8E-E02B-41DB-9C34-025DDE5DF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57" y="4494580"/>
            <a:ext cx="1195449" cy="1195449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0E280C88-2CA0-4794-A486-85308266C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25" y="3850035"/>
            <a:ext cx="386709" cy="38670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2577E88-C1B2-4A8C-849E-12AEFEC635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08" y="5704135"/>
            <a:ext cx="651592" cy="651592"/>
          </a:xfrm>
          <a:prstGeom prst="rect">
            <a:avLst/>
          </a:prstGeom>
        </p:spPr>
      </p:pic>
      <p:pic>
        <p:nvPicPr>
          <p:cNvPr id="23" name="Picture 22" descr="Logo, icon&#10;&#10;Description automatically generated">
            <a:extLst>
              <a:ext uri="{FF2B5EF4-FFF2-40B4-BE49-F238E27FC236}">
                <a16:creationId xmlns:a16="http://schemas.microsoft.com/office/drawing/2014/main" id="{6DC84ABB-EEF9-45C2-A75F-E7BCFAAE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403" y="5372155"/>
            <a:ext cx="386709" cy="386709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3844E9-4FAC-486F-9901-980C3FE59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79" y="1681567"/>
            <a:ext cx="1517357" cy="1517357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BD41F72A-CF50-4463-9B8E-C7334D8009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262" y="1912713"/>
            <a:ext cx="991501" cy="991501"/>
          </a:xfrm>
          <a:prstGeom prst="rect">
            <a:avLst/>
          </a:prstGeom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43D34D5D-E5FC-4A78-A7F3-AED30EBBDA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06" y="3906993"/>
            <a:ext cx="923245" cy="923245"/>
          </a:xfrm>
          <a:prstGeom prst="rect">
            <a:avLst/>
          </a:prstGeom>
        </p:spPr>
      </p:pic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C44AFB73-A2B4-4C33-AE4C-45F2E353C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505" y="5297241"/>
            <a:ext cx="923245" cy="923245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9DB35F1D-3BF4-4777-899E-678CC22A5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82" y="4780677"/>
            <a:ext cx="1195449" cy="119544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C11DD-B00F-4B70-820C-2DCFC29B2DD0}"/>
              </a:ext>
            </a:extLst>
          </p:cNvPr>
          <p:cNvCxnSpPr/>
          <p:nvPr/>
        </p:nvCxnSpPr>
        <p:spPr>
          <a:xfrm>
            <a:off x="2175986" y="260119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DF1DDB-5E55-4749-889D-A368267AF212}"/>
              </a:ext>
            </a:extLst>
          </p:cNvPr>
          <p:cNvCxnSpPr/>
          <p:nvPr/>
        </p:nvCxnSpPr>
        <p:spPr>
          <a:xfrm>
            <a:off x="4881672" y="260119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CCDC0-ACCC-49B4-90D9-2ED978A07359}"/>
              </a:ext>
            </a:extLst>
          </p:cNvPr>
          <p:cNvCxnSpPr/>
          <p:nvPr/>
        </p:nvCxnSpPr>
        <p:spPr>
          <a:xfrm>
            <a:off x="7459220" y="260119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0F6D49-A4B6-4A87-B410-78AC4C580DAB}"/>
              </a:ext>
            </a:extLst>
          </p:cNvPr>
          <p:cNvCxnSpPr/>
          <p:nvPr/>
        </p:nvCxnSpPr>
        <p:spPr>
          <a:xfrm>
            <a:off x="4143087" y="3154878"/>
            <a:ext cx="0" cy="5292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F98B1-3F28-41E9-B94C-FA2930626543}"/>
              </a:ext>
            </a:extLst>
          </p:cNvPr>
          <p:cNvCxnSpPr/>
          <p:nvPr/>
        </p:nvCxnSpPr>
        <p:spPr>
          <a:xfrm>
            <a:off x="6750323" y="3154878"/>
            <a:ext cx="0" cy="5292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6D8A72AB-E255-4AAA-8218-F6141BD95E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76" y="3859509"/>
            <a:ext cx="953852" cy="953852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93E4F0B3-9BB7-4C10-A192-046C118C59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0" y="5387768"/>
            <a:ext cx="953853" cy="953853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1F660A-15A2-4A88-8391-E0300C474FED}"/>
              </a:ext>
            </a:extLst>
          </p:cNvPr>
          <p:cNvCxnSpPr/>
          <p:nvPr/>
        </p:nvCxnSpPr>
        <p:spPr>
          <a:xfrm>
            <a:off x="9910966" y="3198924"/>
            <a:ext cx="0" cy="5292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81B5D-E514-4180-83CB-2C1DC20CA854}"/>
              </a:ext>
            </a:extLst>
          </p:cNvPr>
          <p:cNvCxnSpPr/>
          <p:nvPr/>
        </p:nvCxnSpPr>
        <p:spPr>
          <a:xfrm flipH="1">
            <a:off x="5128591" y="4671449"/>
            <a:ext cx="112643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8C9E8C-E9C4-4EA5-A290-2D1493CCBF87}"/>
              </a:ext>
            </a:extLst>
          </p:cNvPr>
          <p:cNvCxnSpPr/>
          <p:nvPr/>
        </p:nvCxnSpPr>
        <p:spPr>
          <a:xfrm flipH="1">
            <a:off x="5128590" y="5976126"/>
            <a:ext cx="112643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1E1150-7910-4187-A64E-CC70DFF5485A}"/>
              </a:ext>
            </a:extLst>
          </p:cNvPr>
          <p:cNvCxnSpPr/>
          <p:nvPr/>
        </p:nvCxnSpPr>
        <p:spPr>
          <a:xfrm>
            <a:off x="7150284" y="4671449"/>
            <a:ext cx="121432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451358-AFF7-403C-B09B-B853F80FA588}"/>
              </a:ext>
            </a:extLst>
          </p:cNvPr>
          <p:cNvCxnSpPr/>
          <p:nvPr/>
        </p:nvCxnSpPr>
        <p:spPr>
          <a:xfrm>
            <a:off x="7150284" y="5904508"/>
            <a:ext cx="1214328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9">
            <a:extLst>
              <a:ext uri="{FF2B5EF4-FFF2-40B4-BE49-F238E27FC236}">
                <a16:creationId xmlns:a16="http://schemas.microsoft.com/office/drawing/2014/main" id="{B7C338A3-0A53-4E82-9185-427AF9965D29}"/>
              </a:ext>
            </a:extLst>
          </p:cNvPr>
          <p:cNvSpPr txBox="1"/>
          <p:nvPr/>
        </p:nvSpPr>
        <p:spPr>
          <a:xfrm>
            <a:off x="991862" y="92442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User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C8E62A06-CF0C-4843-BDFE-ADE141AC564A}"/>
              </a:ext>
            </a:extLst>
          </p:cNvPr>
          <p:cNvSpPr txBox="1"/>
          <p:nvPr/>
        </p:nvSpPr>
        <p:spPr>
          <a:xfrm>
            <a:off x="3660966" y="924420"/>
            <a:ext cx="1079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Farm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D2ADB5C0-E6F4-4123-9CE9-BEA8CE688572}"/>
              </a:ext>
            </a:extLst>
          </p:cNvPr>
          <p:cNvSpPr txBox="1"/>
          <p:nvPr/>
        </p:nvSpPr>
        <p:spPr>
          <a:xfrm>
            <a:off x="6236746" y="940495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Node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29008A1E-D3F8-4B87-B207-EDA83F938882}"/>
              </a:ext>
            </a:extLst>
          </p:cNvPr>
          <p:cNvSpPr txBox="1"/>
          <p:nvPr/>
        </p:nvSpPr>
        <p:spPr>
          <a:xfrm>
            <a:off x="8805679" y="952954"/>
            <a:ext cx="210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66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C1A9B1C-D1B8-4D8D-B002-CE231413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43" y="1509164"/>
            <a:ext cx="892445" cy="892445"/>
          </a:xfr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4D3ED2B7-2B52-4090-8A11-4B0CCA94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88" y="2003474"/>
            <a:ext cx="1054683" cy="105468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5C11DD-B00F-4B70-820C-2DCFC29B2DD0}"/>
              </a:ext>
            </a:extLst>
          </p:cNvPr>
          <p:cNvCxnSpPr/>
          <p:nvPr/>
        </p:nvCxnSpPr>
        <p:spPr>
          <a:xfrm>
            <a:off x="1962194" y="2603109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CCDC0-ACCC-49B4-90D9-2ED978A07359}"/>
              </a:ext>
            </a:extLst>
          </p:cNvPr>
          <p:cNvCxnSpPr/>
          <p:nvPr/>
        </p:nvCxnSpPr>
        <p:spPr>
          <a:xfrm>
            <a:off x="4933047" y="2641415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902E00-BDD1-452C-89AC-96A5460D399C}"/>
              </a:ext>
            </a:extLst>
          </p:cNvPr>
          <p:cNvCxnSpPr/>
          <p:nvPr/>
        </p:nvCxnSpPr>
        <p:spPr>
          <a:xfrm>
            <a:off x="7987673" y="2641415"/>
            <a:ext cx="12143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28DD83-96AC-4D26-80FB-678FEE0170F3}"/>
              </a:ext>
            </a:extLst>
          </p:cNvPr>
          <p:cNvSpPr txBox="1"/>
          <p:nvPr/>
        </p:nvSpPr>
        <p:spPr>
          <a:xfrm>
            <a:off x="9584265" y="3589956"/>
            <a:ext cx="179324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 Rounded MT Bold" panose="020F0704030504030204" pitchFamily="34" charset="0"/>
              </a:rPr>
              <a:t>WebAPP</a:t>
            </a:r>
            <a:r>
              <a:rPr lang="en-US" sz="2800" dirty="0">
                <a:latin typeface="Arial Rounded MT Bold" panose="020F0704030504030204" pitchFamily="34" charset="0"/>
              </a:rPr>
              <a:t>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Username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PASSWORD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NODE ID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8C10A2C-9A3F-4CF0-AF38-AB17C0950695}"/>
              </a:ext>
            </a:extLst>
          </p:cNvPr>
          <p:cNvSpPr txBox="1"/>
          <p:nvPr/>
        </p:nvSpPr>
        <p:spPr>
          <a:xfrm>
            <a:off x="2878200" y="932316"/>
            <a:ext cx="2662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User &amp; Device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24" descr="Icon&#10;&#10;Description automatically generated">
            <a:extLst>
              <a:ext uri="{FF2B5EF4-FFF2-40B4-BE49-F238E27FC236}">
                <a16:creationId xmlns:a16="http://schemas.microsoft.com/office/drawing/2014/main" id="{2D726256-C934-47B8-9CFB-F14D4CF4E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65" y="1960574"/>
            <a:ext cx="1517357" cy="1517357"/>
          </a:xfrm>
          <a:prstGeom prst="rect">
            <a:avLst/>
          </a:prstGeom>
        </p:spPr>
      </p:pic>
      <p:pic>
        <p:nvPicPr>
          <p:cNvPr id="20" name="Picture 6" descr="Icon&#10;&#10;Description automatically generated">
            <a:extLst>
              <a:ext uri="{FF2B5EF4-FFF2-40B4-BE49-F238E27FC236}">
                <a16:creationId xmlns:a16="http://schemas.microsoft.com/office/drawing/2014/main" id="{48276FF0-51E1-4E81-B0EC-BC24C0BA8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88" y="1862712"/>
            <a:ext cx="1195449" cy="1195449"/>
          </a:xfrm>
          <a:prstGeom prst="rect">
            <a:avLst/>
          </a:prstGeom>
        </p:spPr>
      </p:pic>
      <p:pic>
        <p:nvPicPr>
          <p:cNvPr id="21" name="Picture 33" descr="Icon&#10;&#10;Description automatically generated">
            <a:extLst>
              <a:ext uri="{FF2B5EF4-FFF2-40B4-BE49-F238E27FC236}">
                <a16:creationId xmlns:a16="http://schemas.microsoft.com/office/drawing/2014/main" id="{F4F19AF4-C860-44A3-BA07-D68050502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88" y="2719252"/>
            <a:ext cx="1195449" cy="1195449"/>
          </a:xfrm>
          <a:prstGeom prst="rect">
            <a:avLst/>
          </a:prstGeom>
        </p:spPr>
      </p:pic>
      <p:sp>
        <p:nvSpPr>
          <p:cNvPr id="22" name="TextBox 9">
            <a:extLst>
              <a:ext uri="{FF2B5EF4-FFF2-40B4-BE49-F238E27FC236}">
                <a16:creationId xmlns:a16="http://schemas.microsoft.com/office/drawing/2014/main" id="{84EF5AB3-EF08-447C-A9FA-C170FC45B643}"/>
              </a:ext>
            </a:extLst>
          </p:cNvPr>
          <p:cNvSpPr txBox="1"/>
          <p:nvPr/>
        </p:nvSpPr>
        <p:spPr>
          <a:xfrm>
            <a:off x="6289409" y="983018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Install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B237D39-A9DA-4C4D-AEBD-1E78C54E2579}"/>
              </a:ext>
            </a:extLst>
          </p:cNvPr>
          <p:cNvSpPr txBox="1"/>
          <p:nvPr/>
        </p:nvSpPr>
        <p:spPr>
          <a:xfrm>
            <a:off x="9584265" y="983018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Monitor</a:t>
            </a:r>
          </a:p>
        </p:txBody>
      </p:sp>
      <p:pic>
        <p:nvPicPr>
          <p:cNvPr id="25" name="Picture 10" descr="Qr code&#10;&#10;Description automatically generated">
            <a:extLst>
              <a:ext uri="{FF2B5EF4-FFF2-40B4-BE49-F238E27FC236}">
                <a16:creationId xmlns:a16="http://schemas.microsoft.com/office/drawing/2014/main" id="{8FC083E2-DBDA-484F-A9F9-BDD4259A3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0" y="2283915"/>
            <a:ext cx="715000" cy="715000"/>
          </a:xfrm>
          <a:prstGeom prst="rect">
            <a:avLst/>
          </a:prstGeom>
        </p:spPr>
      </p:pic>
      <p:pic>
        <p:nvPicPr>
          <p:cNvPr id="24" name="Picture 44">
            <a:extLst>
              <a:ext uri="{FF2B5EF4-FFF2-40B4-BE49-F238E27FC236}">
                <a16:creationId xmlns:a16="http://schemas.microsoft.com/office/drawing/2014/main" id="{8E437927-A40D-49B6-B8A7-4B4F1CF165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1" y="1777369"/>
            <a:ext cx="1552277" cy="6242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3028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1C4-FCCC-4682-BEED-FA7FB97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2E71-203E-4908-9C02-4A41DB57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idxxx</a:t>
            </a:r>
            <a:r>
              <a:rPr lang="en-US" dirty="0"/>
              <a:t>/message</a:t>
            </a:r>
            <a:r>
              <a:rPr lang="th-TH" dirty="0"/>
              <a:t>  ส่วนการรับค่าสถานะที่ส่งจาก </a:t>
            </a:r>
            <a:r>
              <a:rPr lang="en-US" dirty="0" err="1"/>
              <a:t>nb-iot</a:t>
            </a:r>
            <a:endParaRPr lang="en-US" dirty="0"/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{"moist":81.44, 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ความชื้อนในดิน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pump":false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,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 เซนเซอร์ว่ามีการรดน้ำจริงหรือไม่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"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sensor":true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,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 สถานะการเรียกค่าจากกล่องเซนเซอร์ว่ากล่องหลักเรียนไปขอข้อมูลแล้วมีการส่งกลับมาหรือไม่</a:t>
            </a: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"humid":43.68,  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ความชื้นในอากาศ</a:t>
            </a: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“temp”:25.6,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 อุณหภูมิในอากาศ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"stick":353,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count 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การทำงานของกล่องเซนเซอร์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"tick":378,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count 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การทำงานของกล่องหลัก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"oppump":false</a:t>
            </a:r>
            <a:r>
              <a:rPr lang="th-TH" b="1" i="0" dirty="0">
                <a:solidFill>
                  <a:srgbClr val="111111"/>
                </a:solidFill>
                <a:effectLst/>
                <a:latin typeface="-apple-system"/>
              </a:rPr>
              <a:t> คำสั่งการให้น้ำปัจจุบัน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}</a:t>
            </a:r>
            <a:endParaRPr lang="en-US" b="1" dirty="0">
              <a:solidFill>
                <a:srgbClr val="111111"/>
              </a:solidFill>
              <a:latin typeface="-apple-system"/>
            </a:endParaRPr>
          </a:p>
          <a:p>
            <a:r>
              <a:rPr lang="en-US" dirty="0" err="1"/>
              <a:t>Idxxx</a:t>
            </a:r>
            <a:r>
              <a:rPr lang="en-US" dirty="0"/>
              <a:t>/ack </a:t>
            </a:r>
            <a:r>
              <a:rPr lang="th-TH" dirty="0"/>
              <a:t>การส่งคำสั่งป้อนกลับเมื่อมีการสั่งงานจากผู้ใช้</a:t>
            </a:r>
            <a:endParaRPr lang="en-US" dirty="0"/>
          </a:p>
          <a:p>
            <a:pPr lvl="1"/>
            <a:r>
              <a:rPr lang="th-TH" dirty="0"/>
              <a:t>คำสั่งที่ป้อนให้+</a:t>
            </a:r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430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891-306A-49E9-B832-5550F593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7CC4-68C0-48CF-A084-A9563C8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Idxxx</a:t>
            </a:r>
            <a:r>
              <a:rPr lang="en-US" dirty="0"/>
              <a:t>/config </a:t>
            </a:r>
            <a:r>
              <a:rPr lang="th-TH" dirty="0"/>
              <a:t>ค่าพารามิเตอร์ที่เกี่ยวข้องกับการทำงานในโหมดอัตโนมัติ (</a:t>
            </a:r>
            <a:r>
              <a:rPr lang="en-US" dirty="0"/>
              <a:t>retain</a:t>
            </a:r>
            <a:r>
              <a:rPr lang="th-TH" dirty="0"/>
              <a:t>)</a:t>
            </a:r>
            <a:endParaRPr lang="en-US" dirty="0"/>
          </a:p>
          <a:p>
            <a:pPr lvl="1"/>
            <a:r>
              <a:rPr lang="en-US" dirty="0"/>
              <a:t>{“min”:30, </a:t>
            </a:r>
            <a:r>
              <a:rPr lang="th-TH" dirty="0"/>
              <a:t>ค่าความชื้นต่ำสุด</a:t>
            </a:r>
            <a:endParaRPr lang="en-US" dirty="0"/>
          </a:p>
          <a:p>
            <a:pPr lvl="1"/>
            <a:r>
              <a:rPr lang="en-US" dirty="0"/>
              <a:t>”max”:70,”</a:t>
            </a:r>
            <a:r>
              <a:rPr lang="th-TH" dirty="0"/>
              <a:t>ค่าความชื้นสูงสุด</a:t>
            </a:r>
            <a:endParaRPr lang="en-US" dirty="0"/>
          </a:p>
          <a:p>
            <a:pPr lvl="1"/>
            <a:r>
              <a:rPr lang="en-US" dirty="0" err="1"/>
              <a:t>opmode</a:t>
            </a:r>
            <a:r>
              <a:rPr lang="en-US" dirty="0"/>
              <a:t>”:true</a:t>
            </a:r>
            <a:r>
              <a:rPr lang="th-TH" dirty="0"/>
              <a:t> โหมดการทำงาน </a:t>
            </a:r>
            <a:r>
              <a:rPr lang="en-US" dirty="0"/>
              <a:t>true = </a:t>
            </a:r>
            <a:r>
              <a:rPr lang="en-US" dirty="0" err="1"/>
              <a:t>automode</a:t>
            </a:r>
            <a:r>
              <a:rPr lang="en-US" dirty="0"/>
              <a:t>}</a:t>
            </a:r>
          </a:p>
          <a:p>
            <a:r>
              <a:rPr lang="en-US" dirty="0" err="1"/>
              <a:t>Idxxx</a:t>
            </a:r>
            <a:r>
              <a:rPr lang="en-US" dirty="0"/>
              <a:t>/command</a:t>
            </a:r>
          </a:p>
          <a:p>
            <a:pPr lvl="1"/>
            <a:r>
              <a:rPr lang="th-TH" dirty="0"/>
              <a:t>เปิดน้ำ </a:t>
            </a:r>
            <a:r>
              <a:rPr lang="en-US" dirty="0"/>
              <a:t>v1</a:t>
            </a:r>
          </a:p>
          <a:p>
            <a:pPr lvl="1"/>
            <a:r>
              <a:rPr lang="th-TH" dirty="0"/>
              <a:t>ปิดน้ำ </a:t>
            </a:r>
            <a:r>
              <a:rPr lang="en-US" dirty="0"/>
              <a:t>v2</a:t>
            </a:r>
          </a:p>
          <a:p>
            <a:pPr lvl="1"/>
            <a:r>
              <a:rPr lang="th-TH" dirty="0"/>
              <a:t>เซตค่าความชื้น ณ อากาศ </a:t>
            </a:r>
            <a:r>
              <a:rPr lang="en-US" dirty="0"/>
              <a:t>m</a:t>
            </a:r>
          </a:p>
          <a:p>
            <a:pPr lvl="1"/>
            <a:r>
              <a:rPr lang="th-TH" dirty="0"/>
              <a:t>เซตค่าความชื้น ณ ดินเปียก 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4849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84A-8863-452F-85F8-3155FDB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Plan 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13809-1789-48F0-A8CC-754BD8426D95}"/>
              </a:ext>
            </a:extLst>
          </p:cNvPr>
          <p:cNvSpPr/>
          <p:nvPr/>
        </p:nvSpPr>
        <p:spPr>
          <a:xfrm>
            <a:off x="4350937" y="2514600"/>
            <a:ext cx="2039815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MQTT</a:t>
            </a:r>
          </a:p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4CFD3E-2401-4E89-A853-CC806915F256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>
            <a:off x="6390752" y="3429000"/>
            <a:ext cx="1678074" cy="1073072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F2E383-3560-449C-AADB-2355F4E6B1B2}"/>
              </a:ext>
            </a:extLst>
          </p:cNvPr>
          <p:cNvCxnSpPr>
            <a:cxnSpLocks/>
            <a:stCxn id="8" idx="6"/>
            <a:endCxn id="31" idx="2"/>
          </p:cNvCxnSpPr>
          <p:nvPr/>
        </p:nvCxnSpPr>
        <p:spPr>
          <a:xfrm flipV="1">
            <a:off x="6390752" y="1729804"/>
            <a:ext cx="1748412" cy="1699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5123E-0DCA-480B-AADD-FDF66F1EE685}"/>
              </a:ext>
            </a:extLst>
          </p:cNvPr>
          <p:cNvSpPr/>
          <p:nvPr/>
        </p:nvSpPr>
        <p:spPr>
          <a:xfrm>
            <a:off x="8068826" y="3839290"/>
            <a:ext cx="2120202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32B4AA-EA2F-4084-AA6C-F7EA082E10AC}"/>
              </a:ext>
            </a:extLst>
          </p:cNvPr>
          <p:cNvCxnSpPr>
            <a:cxnSpLocks/>
            <a:stCxn id="31" idx="3"/>
            <a:endCxn id="15" idx="0"/>
          </p:cNvCxnSpPr>
          <p:nvPr/>
        </p:nvCxnSpPr>
        <p:spPr>
          <a:xfrm>
            <a:off x="9128927" y="2431701"/>
            <a:ext cx="0" cy="1407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8E7497F5-6724-489C-82D1-4065FB593371}"/>
              </a:ext>
            </a:extLst>
          </p:cNvPr>
          <p:cNvSpPr/>
          <p:nvPr/>
        </p:nvSpPr>
        <p:spPr>
          <a:xfrm>
            <a:off x="8139164" y="1027906"/>
            <a:ext cx="1979525" cy="14037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Postgress</a:t>
            </a:r>
            <a:r>
              <a:rPr lang="en-US" dirty="0"/>
              <a:t> SQL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DCD503-C55C-4163-906B-0B2E4B35050C}"/>
              </a:ext>
            </a:extLst>
          </p:cNvPr>
          <p:cNvSpPr txBox="1"/>
          <p:nvPr/>
        </p:nvSpPr>
        <p:spPr>
          <a:xfrm>
            <a:off x="9199265" y="2664649"/>
            <a:ext cx="1296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value</a:t>
            </a:r>
          </a:p>
          <a:p>
            <a:r>
              <a:rPr lang="en-US" dirty="0"/>
              <a:t>history data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E4280A9-6C81-47BB-BE4D-5870B8E8F950}"/>
              </a:ext>
            </a:extLst>
          </p:cNvPr>
          <p:cNvSpPr/>
          <p:nvPr/>
        </p:nvSpPr>
        <p:spPr>
          <a:xfrm>
            <a:off x="1863970" y="2931197"/>
            <a:ext cx="1426866" cy="995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NB-IOT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624E43-A79A-4006-8FAD-1F4B08272CDB}"/>
              </a:ext>
            </a:extLst>
          </p:cNvPr>
          <p:cNvCxnSpPr>
            <a:cxnSpLocks/>
            <a:stCxn id="37" idx="3"/>
            <a:endCxn id="8" idx="2"/>
          </p:cNvCxnSpPr>
          <p:nvPr/>
        </p:nvCxnSpPr>
        <p:spPr>
          <a:xfrm>
            <a:off x="3290836" y="3429000"/>
            <a:ext cx="1060101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24B23A8-B65B-4A5E-8435-AA0B576F84F5}"/>
              </a:ext>
            </a:extLst>
          </p:cNvPr>
          <p:cNvSpPr/>
          <p:nvPr/>
        </p:nvSpPr>
        <p:spPr>
          <a:xfrm>
            <a:off x="3044651" y="5668554"/>
            <a:ext cx="1426866" cy="995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PTT INI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50EB5000-D337-4072-A1E6-4075E09B49F9}"/>
              </a:ext>
            </a:extLst>
          </p:cNvPr>
          <p:cNvSpPr/>
          <p:nvPr/>
        </p:nvSpPr>
        <p:spPr>
          <a:xfrm>
            <a:off x="1105319" y="5668554"/>
            <a:ext cx="1549120" cy="995606"/>
          </a:xfrm>
          <a:prstGeom prst="flowChartProcess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IND Space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Co.,Ltd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A6B78D-E6AF-4355-9C73-E2E42DCCE15D}"/>
              </a:ext>
            </a:extLst>
          </p:cNvPr>
          <p:cNvSpPr txBox="1"/>
          <p:nvPr/>
        </p:nvSpPr>
        <p:spPr>
          <a:xfrm>
            <a:off x="5901573" y="4099571"/>
            <a:ext cx="1888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Realtime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 update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command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84BE33-F464-4C20-A6C3-376C0B841E2B}"/>
              </a:ext>
            </a:extLst>
          </p:cNvPr>
          <p:cNvSpPr txBox="1"/>
          <p:nvPr/>
        </p:nvSpPr>
        <p:spPr>
          <a:xfrm>
            <a:off x="6566596" y="2171262"/>
            <a:ext cx="5426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0554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84A-8863-452F-85F8-3155FDB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Plan II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D13809-1789-48F0-A8CC-754BD8426D95}"/>
              </a:ext>
            </a:extLst>
          </p:cNvPr>
          <p:cNvSpPr/>
          <p:nvPr/>
        </p:nvSpPr>
        <p:spPr>
          <a:xfrm>
            <a:off x="2572379" y="2456822"/>
            <a:ext cx="2056564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MQTT</a:t>
            </a:r>
          </a:p>
          <a:p>
            <a:pPr algn="ctr"/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11934-B18D-41A4-B9EB-8CAFA314F508}"/>
              </a:ext>
            </a:extLst>
          </p:cNvPr>
          <p:cNvSpPr/>
          <p:nvPr/>
        </p:nvSpPr>
        <p:spPr>
          <a:xfrm>
            <a:off x="6107722" y="2678295"/>
            <a:ext cx="2120202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17F9B75-4436-4AD0-B907-F772E9F5D480}"/>
              </a:ext>
            </a:extLst>
          </p:cNvPr>
          <p:cNvSpPr/>
          <p:nvPr/>
        </p:nvSpPr>
        <p:spPr>
          <a:xfrm>
            <a:off x="3044651" y="5668554"/>
            <a:ext cx="1426866" cy="995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PTT INI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8398EFB-BC7E-4164-B82D-7213204C946F}"/>
              </a:ext>
            </a:extLst>
          </p:cNvPr>
          <p:cNvSpPr/>
          <p:nvPr/>
        </p:nvSpPr>
        <p:spPr>
          <a:xfrm>
            <a:off x="1105319" y="5668554"/>
            <a:ext cx="1549120" cy="995606"/>
          </a:xfrm>
          <a:prstGeom prst="flowChartProcess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IND Space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Co.,Ltd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450BB16-3230-456E-8C3D-1F8DEAB861D0}"/>
              </a:ext>
            </a:extLst>
          </p:cNvPr>
          <p:cNvSpPr/>
          <p:nvPr/>
        </p:nvSpPr>
        <p:spPr>
          <a:xfrm>
            <a:off x="105511" y="2873419"/>
            <a:ext cx="1426866" cy="9956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NB-IOT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8F0814-40F5-4263-91D1-B0C0BC13B0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>
            <a:off x="1532377" y="3371222"/>
            <a:ext cx="1040002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84493A1-CF86-45EC-8800-733A7628485A}"/>
              </a:ext>
            </a:extLst>
          </p:cNvPr>
          <p:cNvSpPr/>
          <p:nvPr/>
        </p:nvSpPr>
        <p:spPr>
          <a:xfrm>
            <a:off x="5806272" y="2230734"/>
            <a:ext cx="2672862" cy="2280976"/>
          </a:xfrm>
          <a:prstGeom prst="flowChartProcess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  <a:p>
            <a:pPr algn="ctr"/>
            <a:endParaRPr lang="th-TH" dirty="0"/>
          </a:p>
          <a:p>
            <a:pPr algn="ctr"/>
            <a:endParaRPr lang="th-TH" dirty="0"/>
          </a:p>
          <a:p>
            <a:pPr algn="ctr"/>
            <a:endParaRPr lang="th-TH" dirty="0"/>
          </a:p>
          <a:p>
            <a:pPr algn="ctr"/>
            <a:endParaRPr lang="th-TH" dirty="0"/>
          </a:p>
          <a:p>
            <a:pPr algn="ctr"/>
            <a:endParaRPr lang="th-TH" dirty="0"/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PTT INI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92F5F-DAEF-4CD7-8077-69CF576D6E21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4628943" y="3371222"/>
            <a:ext cx="1177329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B355E03-98ED-400F-87A0-6023A31B23D1}"/>
              </a:ext>
            </a:extLst>
          </p:cNvPr>
          <p:cNvSpPr/>
          <p:nvPr/>
        </p:nvSpPr>
        <p:spPr>
          <a:xfrm>
            <a:off x="9694985" y="669960"/>
            <a:ext cx="1979525" cy="14037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Postgress</a:t>
            </a:r>
            <a:r>
              <a:rPr lang="en-US" dirty="0"/>
              <a:t> 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B7054-929B-4871-B203-05B0429D763A}"/>
              </a:ext>
            </a:extLst>
          </p:cNvPr>
          <p:cNvSpPr/>
          <p:nvPr/>
        </p:nvSpPr>
        <p:spPr>
          <a:xfrm>
            <a:off x="9694985" y="2708440"/>
            <a:ext cx="2120202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 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B1A68-47B6-46EF-8DEC-B7D194BCD6FF}"/>
              </a:ext>
            </a:extLst>
          </p:cNvPr>
          <p:cNvSpPr/>
          <p:nvPr/>
        </p:nvSpPr>
        <p:spPr>
          <a:xfrm>
            <a:off x="9694985" y="4725240"/>
            <a:ext cx="2120202" cy="1325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8B5925-EEC5-4D53-BE17-A34439972F7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479134" y="1371858"/>
            <a:ext cx="1215851" cy="858876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3EEF6E-4660-4027-9C41-E346B4BB76EC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8479134" y="3371222"/>
            <a:ext cx="1215851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807AC8-4FF5-479E-B205-CD9AD6A1DAA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479133" y="4511709"/>
            <a:ext cx="1215852" cy="876313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6A5DB16F-4190-415D-89FF-11A5A5830FD3}"/>
              </a:ext>
            </a:extLst>
          </p:cNvPr>
          <p:cNvSpPr/>
          <p:nvPr/>
        </p:nvSpPr>
        <p:spPr>
          <a:xfrm>
            <a:off x="9173311" y="2230734"/>
            <a:ext cx="2913177" cy="4262137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WEB APP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A100-CB9D-4DAB-9030-5AB6C743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B94D-A7ED-400C-8634-F8D7A7B6DE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Web App Phase I  </a:t>
            </a:r>
          </a:p>
          <a:p>
            <a:r>
              <a:rPr lang="en-US" sz="1600" dirty="0"/>
              <a:t>Front</a:t>
            </a:r>
          </a:p>
          <a:p>
            <a:r>
              <a:rPr lang="en-US" sz="1600" dirty="0"/>
              <a:t>log in by User Name/Password</a:t>
            </a:r>
          </a:p>
          <a:p>
            <a:r>
              <a:rPr lang="en-US" sz="1600" dirty="0"/>
              <a:t>Dashboard </a:t>
            </a:r>
          </a:p>
          <a:p>
            <a:r>
              <a:rPr lang="en-US" sz="1600" dirty="0"/>
              <a:t>  - </a:t>
            </a:r>
            <a:r>
              <a:rPr lang="th-TH" sz="1600" dirty="0"/>
              <a:t>หน้าแสดงผลค่าที่ได้รับในปัจจุบัน สถิติรายวัน/เดือน/ปี</a:t>
            </a:r>
          </a:p>
          <a:p>
            <a:r>
              <a:rPr lang="th-TH" sz="1600" dirty="0"/>
              <a:t>การควบคุม</a:t>
            </a:r>
            <a:r>
              <a:rPr lang="en-US" sz="1600" dirty="0"/>
              <a:t>IoT</a:t>
            </a:r>
          </a:p>
          <a:p>
            <a:r>
              <a:rPr lang="en-US" sz="1600" dirty="0"/>
              <a:t> - </a:t>
            </a:r>
            <a:r>
              <a:rPr lang="th-TH" sz="1600" dirty="0"/>
              <a:t>แยกเป็น </a:t>
            </a:r>
            <a:r>
              <a:rPr lang="en-US" sz="1600" dirty="0"/>
              <a:t>Site/</a:t>
            </a:r>
            <a:r>
              <a:rPr lang="th-TH" sz="1600" dirty="0"/>
              <a:t>โรงเรือน/ชนิดพืช</a:t>
            </a:r>
          </a:p>
          <a:p>
            <a:r>
              <a:rPr lang="en-US" sz="1600" dirty="0"/>
              <a:t>Notification </a:t>
            </a:r>
            <a:r>
              <a:rPr lang="th-TH" sz="1600" dirty="0"/>
              <a:t>ผ่านไลน์ </a:t>
            </a:r>
          </a:p>
          <a:p>
            <a:r>
              <a:rPr lang="th-TH" sz="1600" dirty="0"/>
              <a:t> - แจ้ง </a:t>
            </a:r>
            <a:r>
              <a:rPr lang="en-US" sz="1600" dirty="0"/>
              <a:t>Emergency Case </a:t>
            </a:r>
            <a:r>
              <a:rPr lang="th-TH" sz="1600" dirty="0"/>
              <a:t>เช่น นำ้ท่วม น้ำไม่ไหล</a:t>
            </a:r>
          </a:p>
          <a:p>
            <a:r>
              <a:rPr lang="en-US" sz="1600" dirty="0"/>
              <a:t>Admin </a:t>
            </a:r>
          </a:p>
          <a:p>
            <a:r>
              <a:rPr lang="th-TH" sz="1600" dirty="0"/>
              <a:t>กำหนดผู้ใช้ระบบ  </a:t>
            </a:r>
          </a:p>
          <a:p>
            <a:r>
              <a:rPr lang="th-TH" sz="1600" dirty="0"/>
              <a:t> - </a:t>
            </a:r>
            <a:r>
              <a:rPr lang="en-US" sz="1600" dirty="0"/>
              <a:t>Manage/View Only</a:t>
            </a:r>
          </a:p>
          <a:p>
            <a:r>
              <a:rPr lang="th-TH" sz="1600" dirty="0"/>
              <a:t>เก็บ</a:t>
            </a:r>
            <a:r>
              <a:rPr lang="en-US" sz="1600" dirty="0"/>
              <a:t>log </a:t>
            </a:r>
            <a:r>
              <a:rPr lang="th-TH" sz="1600" dirty="0"/>
              <a:t>ผู้ใช้งาน </a:t>
            </a:r>
          </a:p>
          <a:p>
            <a:r>
              <a:rPr lang="th-TH" sz="1600" dirty="0"/>
              <a:t> - </a:t>
            </a:r>
            <a:r>
              <a:rPr lang="en-US" sz="1600" dirty="0"/>
              <a:t>Site/Name/Time</a:t>
            </a:r>
          </a:p>
          <a:p>
            <a:r>
              <a:rPr lang="th-TH" sz="1600" dirty="0"/>
              <a:t>ตั้งค่า </a:t>
            </a:r>
          </a:p>
          <a:p>
            <a:endParaRPr lang="th-TH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ECDA0C-F8F6-43EC-A56C-589C38FAD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h-TH" sz="5000" dirty="0"/>
              <a:t>- แยกเป็นเครื่องมือ เครื่องวัดความชื้น, </a:t>
            </a:r>
            <a:r>
              <a:rPr lang="en-US" sz="5000" dirty="0"/>
              <a:t>LED,...</a:t>
            </a:r>
          </a:p>
          <a:p>
            <a:r>
              <a:rPr lang="en-US" sz="5000" dirty="0"/>
              <a:t> - </a:t>
            </a:r>
            <a:r>
              <a:rPr lang="th-TH" sz="5000" dirty="0"/>
              <a:t>แยกเป็นโรงเรือน/ชนิดผัก</a:t>
            </a:r>
          </a:p>
          <a:p>
            <a:r>
              <a:rPr lang="th-TH" sz="5000" dirty="0"/>
              <a:t> - สั่งงานเอง/อัตโนมัติ</a:t>
            </a:r>
          </a:p>
          <a:p>
            <a:r>
              <a:rPr lang="th-TH" sz="5000" dirty="0"/>
              <a:t> - ตั้งการรับส่งข้อมูล แยกเป็นโรงเรือน</a:t>
            </a:r>
          </a:p>
          <a:p>
            <a:r>
              <a:rPr lang="en-US" sz="5000" dirty="0"/>
              <a:t>Contact : </a:t>
            </a:r>
            <a:r>
              <a:rPr lang="th-TH" sz="5000" dirty="0"/>
              <a:t>คุณป้อม พี่นัท น้องเจี้ยบ น้องเดียร์ </a:t>
            </a:r>
          </a:p>
          <a:p>
            <a:endParaRPr lang="th-TH" sz="5000" dirty="0"/>
          </a:p>
          <a:p>
            <a:r>
              <a:rPr lang="en-US" sz="5000" dirty="0"/>
              <a:t>Phase II (User Need)</a:t>
            </a:r>
          </a:p>
          <a:p>
            <a:r>
              <a:rPr lang="en-US" sz="5000" dirty="0"/>
              <a:t>Market Place App </a:t>
            </a:r>
          </a:p>
          <a:p>
            <a:r>
              <a:rPr lang="th-TH" sz="5000" dirty="0"/>
              <a:t>ต้องได้ข้อสรุปเรื่อง</a:t>
            </a:r>
          </a:p>
          <a:p>
            <a:r>
              <a:rPr lang="th-TH" sz="5000" dirty="0"/>
              <a:t> - ห้องเย็น</a:t>
            </a:r>
          </a:p>
          <a:p>
            <a:r>
              <a:rPr lang="th-TH" sz="5000" dirty="0"/>
              <a:t> - ประสานงานจุดจำหน่าย สถานีบริการ/ </a:t>
            </a:r>
            <a:r>
              <a:rPr lang="en-US" sz="5000" dirty="0"/>
              <a:t>Amazon owned by PTT </a:t>
            </a:r>
          </a:p>
          <a:p>
            <a:r>
              <a:rPr lang="en-US" sz="5000" dirty="0"/>
              <a:t>Fb Page </a:t>
            </a:r>
            <a:r>
              <a:rPr lang="th-TH" sz="5000" dirty="0"/>
              <a:t>ผ่าน </a:t>
            </a:r>
            <a:r>
              <a:rPr lang="en-US" sz="5000" dirty="0"/>
              <a:t>Service </a:t>
            </a:r>
            <a:r>
              <a:rPr lang="th-TH" sz="5000" dirty="0"/>
              <a:t>ขนส่งต่างๆ</a:t>
            </a:r>
            <a:endParaRPr lang="en-US" sz="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8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DE02E1-48AF-4EB4-8A8B-1A759672044B}"/>
              </a:ext>
            </a:extLst>
          </p:cNvPr>
          <p:cNvSpPr txBox="1">
            <a:spLocks/>
          </p:cNvSpPr>
          <p:nvPr/>
        </p:nvSpPr>
        <p:spPr>
          <a:xfrm>
            <a:off x="838200" y="129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Rounded MT Bold" panose="020B0604020202020204" pitchFamily="34" charset="0"/>
              </a:rPr>
              <a:t>Flow (Sensor)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39B70DF-6170-41B5-8FD6-6DF89AFB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4" y="1455919"/>
            <a:ext cx="1325563" cy="132556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72D07FB-5BD5-40EC-B031-8AF641049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84" y="4427655"/>
            <a:ext cx="2028479" cy="1134652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56A308D-1CD4-409B-B410-57831F22E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43" y="1874137"/>
            <a:ext cx="3019865" cy="768932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909B4130-7D07-428C-BB5E-39D88F553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37" y="1614482"/>
            <a:ext cx="1563814" cy="156381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BF594-E63D-4DF1-BFD1-F7A00A95014F}"/>
              </a:ext>
            </a:extLst>
          </p:cNvPr>
          <p:cNvCxnSpPr/>
          <p:nvPr/>
        </p:nvCxnSpPr>
        <p:spPr>
          <a:xfrm>
            <a:off x="2752761" y="2235439"/>
            <a:ext cx="12143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6E1629-A3E7-4E92-9C18-9162659FD2CE}"/>
              </a:ext>
            </a:extLst>
          </p:cNvPr>
          <p:cNvCxnSpPr/>
          <p:nvPr/>
        </p:nvCxnSpPr>
        <p:spPr>
          <a:xfrm>
            <a:off x="7406823" y="2235439"/>
            <a:ext cx="12143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580A6EF-FD30-4F79-96FB-5729CD9940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309" y="4572000"/>
            <a:ext cx="1517357" cy="15173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B6570-95BF-4868-863C-71B9A1AA3BB9}"/>
              </a:ext>
            </a:extLst>
          </p:cNvPr>
          <p:cNvCxnSpPr>
            <a:cxnSpLocks/>
          </p:cNvCxnSpPr>
          <p:nvPr/>
        </p:nvCxnSpPr>
        <p:spPr>
          <a:xfrm flipH="1">
            <a:off x="6758609" y="3275734"/>
            <a:ext cx="1963127" cy="1296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CADCE8-FAAF-4BFB-B95D-C420BFB92220}"/>
              </a:ext>
            </a:extLst>
          </p:cNvPr>
          <p:cNvCxnSpPr/>
          <p:nvPr/>
        </p:nvCxnSpPr>
        <p:spPr>
          <a:xfrm>
            <a:off x="7406823" y="5090435"/>
            <a:ext cx="12143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>
            <a:extLst>
              <a:ext uri="{FF2B5EF4-FFF2-40B4-BE49-F238E27FC236}">
                <a16:creationId xmlns:a16="http://schemas.microsoft.com/office/drawing/2014/main" id="{C335477A-98B4-476D-89D3-E1079EA0D623}"/>
              </a:ext>
            </a:extLst>
          </p:cNvPr>
          <p:cNvSpPr txBox="1"/>
          <p:nvPr/>
        </p:nvSpPr>
        <p:spPr>
          <a:xfrm>
            <a:off x="9100565" y="3178296"/>
            <a:ext cx="1947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Database: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Postgres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C7161EEA-9537-4122-A9D3-6B9770F031A5}"/>
              </a:ext>
            </a:extLst>
          </p:cNvPr>
          <p:cNvSpPr txBox="1"/>
          <p:nvPr/>
        </p:nvSpPr>
        <p:spPr>
          <a:xfrm>
            <a:off x="4811473" y="2563117"/>
            <a:ext cx="212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PTT Server</a:t>
            </a:r>
          </a:p>
        </p:txBody>
      </p:sp>
    </p:spTree>
    <p:extLst>
      <p:ext uri="{BB962C8B-B14F-4D97-AF65-F5344CB8AC3E}">
        <p14:creationId xmlns:p14="http://schemas.microsoft.com/office/powerpoint/2010/main" val="85010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469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 Rounded MT Bold</vt:lpstr>
      <vt:lpstr>Calibri</vt:lpstr>
      <vt:lpstr>Calibri Light</vt:lpstr>
      <vt:lpstr>Helvetica</vt:lpstr>
      <vt:lpstr>Office Theme</vt:lpstr>
      <vt:lpstr>Requirement</vt:lpstr>
      <vt:lpstr>PowerPoint Presentation</vt:lpstr>
      <vt:lpstr>PowerPoint Presentation</vt:lpstr>
      <vt:lpstr>MQTT topic</vt:lpstr>
      <vt:lpstr>MQTT topic</vt:lpstr>
      <vt:lpstr>Requirement Plan I</vt:lpstr>
      <vt:lpstr>Requirement Plan II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 Nitiyanontakit</dc:creator>
  <cp:lastModifiedBy>Sira Nitiyanontakit</cp:lastModifiedBy>
  <cp:revision>6</cp:revision>
  <dcterms:created xsi:type="dcterms:W3CDTF">2021-07-06T13:31:02Z</dcterms:created>
  <dcterms:modified xsi:type="dcterms:W3CDTF">2021-07-09T06:12:59Z</dcterms:modified>
</cp:coreProperties>
</file>