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95" d="100"/>
          <a:sy n="95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RA NITIYANONTAKIT" userId="b4be0280-f90c-4418-a03d-71d9f9064626" providerId="ADAL" clId="{D76A2CE5-32F6-4F26-B71E-EE7FFEC01D82}"/>
    <pc:docChg chg="custSel delSld modSld">
      <pc:chgData name="SIRA NITIYANONTAKIT" userId="b4be0280-f90c-4418-a03d-71d9f9064626" providerId="ADAL" clId="{D76A2CE5-32F6-4F26-B71E-EE7FFEC01D82}" dt="2021-07-23T08:37:00.613" v="287" actId="20577"/>
      <pc:docMkLst>
        <pc:docMk/>
      </pc:docMkLst>
      <pc:sldChg chg="modSp mod">
        <pc:chgData name="SIRA NITIYANONTAKIT" userId="b4be0280-f90c-4418-a03d-71d9f9064626" providerId="ADAL" clId="{D76A2CE5-32F6-4F26-B71E-EE7FFEC01D82}" dt="2021-07-23T08:36:22.311" v="200" actId="20577"/>
        <pc:sldMkLst>
          <pc:docMk/>
          <pc:sldMk cId="1043091643" sldId="257"/>
        </pc:sldMkLst>
        <pc:spChg chg="mod">
          <ac:chgData name="SIRA NITIYANONTAKIT" userId="b4be0280-f90c-4418-a03d-71d9f9064626" providerId="ADAL" clId="{D76A2CE5-32F6-4F26-B71E-EE7FFEC01D82}" dt="2021-07-23T08:36:22.311" v="200" actId="20577"/>
          <ac:spMkLst>
            <pc:docMk/>
            <pc:sldMk cId="1043091643" sldId="257"/>
            <ac:spMk id="3" creationId="{EE052E71-203E-4908-9C02-4A41DB5785F6}"/>
          </ac:spMkLst>
        </pc:spChg>
      </pc:sldChg>
      <pc:sldChg chg="modSp mod">
        <pc:chgData name="SIRA NITIYANONTAKIT" userId="b4be0280-f90c-4418-a03d-71d9f9064626" providerId="ADAL" clId="{D76A2CE5-32F6-4F26-B71E-EE7FFEC01D82}" dt="2021-07-23T08:37:00.613" v="287" actId="20577"/>
        <pc:sldMkLst>
          <pc:docMk/>
          <pc:sldMk cId="2048491817" sldId="258"/>
        </pc:sldMkLst>
        <pc:spChg chg="mod">
          <ac:chgData name="SIRA NITIYANONTAKIT" userId="b4be0280-f90c-4418-a03d-71d9f9064626" providerId="ADAL" clId="{D76A2CE5-32F6-4F26-B71E-EE7FFEC01D82}" dt="2021-07-23T08:37:00.613" v="287" actId="20577"/>
          <ac:spMkLst>
            <pc:docMk/>
            <pc:sldMk cId="2048491817" sldId="258"/>
            <ac:spMk id="3" creationId="{09727CC4-68C0-48CF-A084-A9563C80BEC9}"/>
          </ac:spMkLst>
        </pc:spChg>
      </pc:sldChg>
      <pc:sldChg chg="del">
        <pc:chgData name="SIRA NITIYANONTAKIT" userId="b4be0280-f90c-4418-a03d-71d9f9064626" providerId="ADAL" clId="{D76A2CE5-32F6-4F26-B71E-EE7FFEC01D82}" dt="2021-07-23T08:32:46.663" v="6" actId="47"/>
        <pc:sldMkLst>
          <pc:docMk/>
          <pc:sldMk cId="1055419939" sldId="259"/>
        </pc:sldMkLst>
      </pc:sldChg>
      <pc:sldChg chg="del">
        <pc:chgData name="SIRA NITIYANONTAKIT" userId="b4be0280-f90c-4418-a03d-71d9f9064626" providerId="ADAL" clId="{D76A2CE5-32F6-4F26-B71E-EE7FFEC01D82}" dt="2021-07-23T08:32:45.108" v="3" actId="47"/>
        <pc:sldMkLst>
          <pc:docMk/>
          <pc:sldMk cId="790108276" sldId="260"/>
        </pc:sldMkLst>
      </pc:sldChg>
      <pc:sldChg chg="del">
        <pc:chgData name="SIRA NITIYANONTAKIT" userId="b4be0280-f90c-4418-a03d-71d9f9064626" providerId="ADAL" clId="{D76A2CE5-32F6-4F26-B71E-EE7FFEC01D82}" dt="2021-07-23T08:32:50.926" v="7" actId="47"/>
        <pc:sldMkLst>
          <pc:docMk/>
          <pc:sldMk cId="1011347482" sldId="261"/>
        </pc:sldMkLst>
      </pc:sldChg>
      <pc:sldChg chg="del">
        <pc:chgData name="SIRA NITIYANONTAKIT" userId="b4be0280-f90c-4418-a03d-71d9f9064626" providerId="ADAL" clId="{D76A2CE5-32F6-4F26-B71E-EE7FFEC01D82}" dt="2021-07-23T08:32:44.243" v="2" actId="47"/>
        <pc:sldMkLst>
          <pc:docMk/>
          <pc:sldMk cId="1362880506" sldId="262"/>
        </pc:sldMkLst>
      </pc:sldChg>
      <pc:sldChg chg="del">
        <pc:chgData name="SIRA NITIYANONTAKIT" userId="b4be0280-f90c-4418-a03d-71d9f9064626" providerId="ADAL" clId="{D76A2CE5-32F6-4F26-B71E-EE7FFEC01D82}" dt="2021-07-23T08:28:58.006" v="0" actId="47"/>
        <pc:sldMkLst>
          <pc:docMk/>
          <pc:sldMk cId="146603105" sldId="263"/>
        </pc:sldMkLst>
      </pc:sldChg>
      <pc:sldChg chg="del">
        <pc:chgData name="SIRA NITIYANONTAKIT" userId="b4be0280-f90c-4418-a03d-71d9f9064626" providerId="ADAL" clId="{D76A2CE5-32F6-4F26-B71E-EE7FFEC01D82}" dt="2021-07-23T08:28:58.807" v="1" actId="47"/>
        <pc:sldMkLst>
          <pc:docMk/>
          <pc:sldMk cId="1730287903" sldId="264"/>
        </pc:sldMkLst>
      </pc:sldChg>
      <pc:sldChg chg="del">
        <pc:chgData name="SIRA NITIYANONTAKIT" userId="b4be0280-f90c-4418-a03d-71d9f9064626" providerId="ADAL" clId="{D76A2CE5-32F6-4F26-B71E-EE7FFEC01D82}" dt="2021-07-23T08:32:45.562" v="4" actId="47"/>
        <pc:sldMkLst>
          <pc:docMk/>
          <pc:sldMk cId="850103363" sldId="265"/>
        </pc:sldMkLst>
      </pc:sldChg>
      <pc:sldChg chg="del">
        <pc:chgData name="SIRA NITIYANONTAKIT" userId="b4be0280-f90c-4418-a03d-71d9f9064626" providerId="ADAL" clId="{D76A2CE5-32F6-4F26-B71E-EE7FFEC01D82}" dt="2021-07-23T08:32:46.122" v="5" actId="47"/>
        <pc:sldMkLst>
          <pc:docMk/>
          <pc:sldMk cId="1557618038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0675D-C82C-4A43-9C75-6C70A2A8F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13B61-A55A-4A0D-BCB1-B2D7E453B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3644D-4188-4250-923F-9B9B801BF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0C93-7722-4F5F-B3C9-31BAB3C74F4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0BC1-594B-4D93-BD07-7B81C03E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8D5AD-F2C7-4F5B-8ED7-AC359876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A337-CA7B-4D48-958D-3F04354F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5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66F4-98C8-4C07-8938-2038F551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83CB4-51A4-42A3-BDDC-6AD71C259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C8CA9-86F0-41A3-8992-7E3FE1F83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0C93-7722-4F5F-B3C9-31BAB3C74F4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D11D5-8684-4CCF-AC9F-9774CA89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20EA5-42A5-4E57-B3D4-75CAA8E2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A337-CA7B-4D48-958D-3F04354F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92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D2035-C495-4863-AB36-A140FB1C8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E4E6D-A91E-47DC-B5D9-0AECBAAEF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EF9F3-0C12-4BB3-AA8D-3E6614B5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0C93-7722-4F5F-B3C9-31BAB3C74F4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BD69C-8443-4BA9-BF6A-56B126530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59DCA-A359-4AA7-BA18-AEF3CF5E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A337-CA7B-4D48-958D-3F04354F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0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60E3-BC3E-4F73-9100-088C1AC4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86C80-D909-49B7-8E24-4687002B7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5FA7C-6414-48B0-82AE-6913808DF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0C93-7722-4F5F-B3C9-31BAB3C74F4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D505A-5B90-42BC-AEF4-66E00B53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2AB01-CA46-43A4-984F-8DE2E990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A337-CA7B-4D48-958D-3F04354F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9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DD13-C47A-4CAA-820F-7AB2890ED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5366E-6F12-438D-BCA6-780068318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6B281-F5D2-4215-AB95-12FE4CF4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0C93-7722-4F5F-B3C9-31BAB3C74F4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0C337-DC72-45FC-8475-0138E5E1C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36385-522B-4118-8574-405D38D6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A337-CA7B-4D48-958D-3F04354F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869DF-E67A-4BC3-9C2F-478B4EA22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3792-53E6-4778-BA76-D2480E392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9816E-03B3-40AF-A32C-8C54F397C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ABDBB-34D3-4ADD-B8D6-14C5FBB4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0C93-7722-4F5F-B3C9-31BAB3C74F4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D4439-EBB7-4C14-8C1B-94985523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E61CD-3799-433B-AA75-58AA9673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A337-CA7B-4D48-958D-3F04354F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2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8F4E-3A49-45DB-A188-D1272A813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CCA77-760B-45A6-841F-E42759C5C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EE83D-75D8-493F-96A4-9A1F1E02E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1A84-E4C3-47B1-A0C4-51A7E373E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A983C-E270-4F99-96FE-F5334DEB6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01475-773D-48DE-A7CF-890C27FE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0C93-7722-4F5F-B3C9-31BAB3C74F4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5EA1AB-AA34-4BE0-B834-0AD47464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B80B01-AD19-44C9-90A1-43474833A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A337-CA7B-4D48-958D-3F04354F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7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9897-962A-4C1D-A3E0-B7662540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D8718-B3B7-4D0E-8875-2C553FAB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0C93-7722-4F5F-B3C9-31BAB3C74F4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32C45-D08A-4205-87E9-DE74433C9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BDA63-5F32-48D2-9464-F1F59EA7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A337-CA7B-4D48-958D-3F04354F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3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A0E5FB-2F36-4D78-BB00-C3445857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0C93-7722-4F5F-B3C9-31BAB3C74F4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919F5-1F3E-4DDE-8DAB-D877B93A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B5EF9-C267-44A8-A81A-F560D94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A337-CA7B-4D48-958D-3F04354F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4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540F5-C72C-4B9A-9FED-334A4915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91650-EA1E-4675-8F74-C4FB59D42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EBEA2-67F7-4E70-9045-8678679BC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BFD0D-D0DC-4C88-B059-B721484C8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0C93-7722-4F5F-B3C9-31BAB3C74F4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D2746-B974-4150-893D-E4016B7F6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E11DB-4714-43F2-8E62-E0BA7485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A337-CA7B-4D48-958D-3F04354F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79F66-EC5D-40AC-A685-60EC9E2D0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6E883C-C611-468F-B641-286B23A91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8938B-60AA-4CA1-904D-9033BBE98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0FF56-DC1B-41BB-AD9D-D52238BEC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0C93-7722-4F5F-B3C9-31BAB3C74F4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2F658-05C5-40D4-A82C-9F662192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9BDF5-B977-48A0-A388-DD3BEC97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A337-CA7B-4D48-958D-3F04354F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9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C4133E-2856-42A6-8D9A-E9787DFF3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584AC-D6A1-43B3-97D8-AE6C3F34E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FEFD1-056B-4C09-976F-C16A66FDB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60C93-7722-4F5F-B3C9-31BAB3C74F4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72E8D-F5AC-43B5-A5B9-19FD0EB5D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6E3D6-956E-4E9E-8A2D-983E0674B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1A337-CA7B-4D48-958D-3F04354F4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7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B1C4-FCCC-4682-BEED-FA7FB97D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52E71-203E-4908-9C02-4A41DB578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xxx/message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ส่วนการรับค่าสถานะที่ส่งจาก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nb-iot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000" i="0" dirty="0">
                <a:solidFill>
                  <a:srgbClr val="11111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{"moist":81.44, </a:t>
            </a:r>
            <a:r>
              <a:rPr lang="th-TH" sz="2000" i="0" dirty="0">
                <a:solidFill>
                  <a:srgbClr val="11111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ความชื้นในดิน </a:t>
            </a:r>
            <a:r>
              <a:rPr lang="en-US" sz="2000" i="0" dirty="0">
                <a:solidFill>
                  <a:srgbClr val="11111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 100, min 0 </a:t>
            </a:r>
            <a:r>
              <a:rPr lang="th-TH" sz="2000" i="0" dirty="0">
                <a:solidFill>
                  <a:srgbClr val="11111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 </a:t>
            </a:r>
            <a:r>
              <a:rPr lang="en-US" sz="2000" i="0" dirty="0">
                <a:solidFill>
                  <a:srgbClr val="11111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-1 </a:t>
            </a:r>
            <a:r>
              <a:rPr lang="th-TH" sz="2000" i="0" dirty="0">
                <a:solidFill>
                  <a:srgbClr val="11111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 </a:t>
            </a:r>
            <a:r>
              <a:rPr lang="en-US" sz="2000" i="0" dirty="0" err="1">
                <a:solidFill>
                  <a:srgbClr val="11111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nodevice</a:t>
            </a:r>
            <a:endParaRPr lang="en-US" sz="2000" i="0" dirty="0">
              <a:solidFill>
                <a:srgbClr val="11111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000" i="0" dirty="0">
                <a:solidFill>
                  <a:srgbClr val="11111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sz="2000" i="0" dirty="0" err="1">
                <a:solidFill>
                  <a:srgbClr val="11111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pump":false</a:t>
            </a:r>
            <a:r>
              <a:rPr lang="en-US" sz="2000" i="0" dirty="0">
                <a:solidFill>
                  <a:srgbClr val="11111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th-TH" sz="2000" i="0" dirty="0">
                <a:solidFill>
                  <a:srgbClr val="11111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เซนเซอร์ว่ามีการรดน้ำจริงหรือไม่</a:t>
            </a:r>
            <a:endParaRPr lang="en-US" sz="2000" i="0" dirty="0">
              <a:solidFill>
                <a:srgbClr val="11111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000" i="0" dirty="0">
                <a:solidFill>
                  <a:srgbClr val="11111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sz="2000" i="0" dirty="0" err="1">
                <a:solidFill>
                  <a:srgbClr val="11111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sensor":true</a:t>
            </a:r>
            <a:r>
              <a:rPr lang="en-US" sz="2000" i="0" dirty="0">
                <a:solidFill>
                  <a:srgbClr val="11111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th-TH" sz="2000" i="0" dirty="0">
                <a:solidFill>
                  <a:srgbClr val="11111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สถานะการเรียกค่าจากกล่องเซนเซอร์ว่ากล่องหลักเรียนไปขอข้อมูลแล้วมีการส่งกลับมาหรือไม่</a:t>
            </a:r>
          </a:p>
          <a:p>
            <a:pPr lvl="1"/>
            <a:r>
              <a:rPr lang="en-US" sz="2000" i="0" dirty="0">
                <a:solidFill>
                  <a:srgbClr val="11111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"humid":43.68,  </a:t>
            </a:r>
            <a:r>
              <a:rPr lang="th-TH" sz="2000" i="0" dirty="0">
                <a:solidFill>
                  <a:srgbClr val="11111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ความชื้นในอากาศ </a:t>
            </a:r>
            <a:r>
              <a:rPr lang="en-US" sz="2000" i="0" dirty="0">
                <a:solidFill>
                  <a:srgbClr val="11111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 100, min 0 </a:t>
            </a:r>
            <a:r>
              <a:rPr lang="th-TH" sz="2000" i="0" dirty="0">
                <a:solidFill>
                  <a:srgbClr val="11111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 -999 </a:t>
            </a:r>
            <a:r>
              <a:rPr lang="th-TH" sz="2000" dirty="0">
                <a:solidFill>
                  <a:srgbClr val="1111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 </a:t>
            </a:r>
            <a:r>
              <a:rPr lang="en-US" sz="2000" dirty="0" err="1">
                <a:solidFill>
                  <a:srgbClr val="1111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nodevice</a:t>
            </a:r>
            <a:endParaRPr lang="th-TH" sz="2000" i="0" dirty="0">
              <a:solidFill>
                <a:srgbClr val="11111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000" i="0" dirty="0">
                <a:solidFill>
                  <a:srgbClr val="11111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“temp”:25.6,</a:t>
            </a:r>
            <a:r>
              <a:rPr lang="th-TH" sz="2000" i="0" dirty="0">
                <a:solidFill>
                  <a:srgbClr val="11111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อุณหภูมิในอากาศ</a:t>
            </a:r>
            <a:r>
              <a:rPr lang="en-US" sz="2000" i="0" dirty="0">
                <a:solidFill>
                  <a:srgbClr val="11111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max 80, min 0 </a:t>
            </a:r>
            <a:r>
              <a:rPr lang="th-TH" sz="2000" i="0" dirty="0">
                <a:solidFill>
                  <a:srgbClr val="11111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 -999 </a:t>
            </a:r>
            <a:r>
              <a:rPr lang="th-TH" sz="2000" dirty="0">
                <a:solidFill>
                  <a:srgbClr val="1111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 </a:t>
            </a:r>
            <a:r>
              <a:rPr lang="en-US" sz="2000" dirty="0" err="1">
                <a:solidFill>
                  <a:srgbClr val="11111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nodevice</a:t>
            </a:r>
            <a:endParaRPr lang="en-US" sz="2000" i="0" dirty="0">
              <a:solidFill>
                <a:srgbClr val="11111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000" i="0" dirty="0">
                <a:solidFill>
                  <a:srgbClr val="11111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"stick":353,</a:t>
            </a:r>
            <a:r>
              <a:rPr lang="th-TH" sz="2000" i="0" dirty="0">
                <a:solidFill>
                  <a:srgbClr val="11111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0" dirty="0">
                <a:solidFill>
                  <a:srgbClr val="11111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 </a:t>
            </a:r>
            <a:r>
              <a:rPr lang="th-TH" sz="2000" i="0" dirty="0">
                <a:solidFill>
                  <a:srgbClr val="11111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การทำงานของกล่องเซนเซอร์</a:t>
            </a:r>
            <a:endParaRPr lang="en-US" sz="2000" i="0" dirty="0">
              <a:solidFill>
                <a:srgbClr val="11111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000" i="0" dirty="0">
                <a:solidFill>
                  <a:srgbClr val="11111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"tick":378,</a:t>
            </a:r>
            <a:r>
              <a:rPr lang="th-TH" sz="2000" i="0" dirty="0">
                <a:solidFill>
                  <a:srgbClr val="11111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0" dirty="0">
                <a:solidFill>
                  <a:srgbClr val="11111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 </a:t>
            </a:r>
            <a:r>
              <a:rPr lang="th-TH" sz="2000" i="0" dirty="0">
                <a:solidFill>
                  <a:srgbClr val="11111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การทำงานของกล่องหลัก</a:t>
            </a:r>
            <a:endParaRPr lang="en-US" sz="2000" i="0" dirty="0">
              <a:solidFill>
                <a:srgbClr val="11111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000" i="0" dirty="0">
                <a:solidFill>
                  <a:srgbClr val="11111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"oppump":false</a:t>
            </a:r>
            <a:r>
              <a:rPr lang="th-TH" sz="2000" i="0" dirty="0">
                <a:solidFill>
                  <a:srgbClr val="11111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คำสั่งการให้น้ำปัจจุบัน</a:t>
            </a:r>
            <a:endParaRPr lang="en-US" sz="2000" i="0" dirty="0">
              <a:solidFill>
                <a:srgbClr val="11111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000" i="0" dirty="0">
                <a:solidFill>
                  <a:srgbClr val="11111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sz="2000" dirty="0">
              <a:solidFill>
                <a:srgbClr val="11111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xxx/ack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การส่งคำสั่งป้อนกลับเมื่อมีการสั่งงานจากผู้ใช้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คำสั่งที่ป้อนให้+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04309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8891-306A-49E9-B832-5550F593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7CC4-68C0-48CF-A084-A9563C80B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xxx/config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ค่าพารามิเตอร์ที่เกี่ยวข้องกับการทำงานในโหมดอัตโนมัติ (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retain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{“min”:30,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ค่าความชื้นต่ำสุด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”max”:70,”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ค่าความชื้นสูงสุด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opmode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”:true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โหมดการทำงาน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true =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automode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pPr lvl="1"/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ค่าที่ตั้งได้คือตั้งแต่ 0 – 100 และมีเงื่อนไขเพิ่มเติมคือ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ห้ามมากกว่า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xxx/command</a:t>
            </a:r>
          </a:p>
          <a:p>
            <a:pPr lvl="1"/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เปิดน้ำ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v1</a:t>
            </a:r>
          </a:p>
          <a:p>
            <a:pPr lvl="1"/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ปิดน้ำ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v2</a:t>
            </a:r>
          </a:p>
          <a:p>
            <a:pPr lvl="1"/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เซตค่าความชื้น ณ อากาศ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</a:p>
          <a:p>
            <a:pPr lvl="1"/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เซตค่าความชื้น ณ ดินเปียก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048491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238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Office Theme</vt:lpstr>
      <vt:lpstr>MQTT topic</vt:lpstr>
      <vt:lpstr>MQTT topic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Sira Nitiyanontakit</dc:creator>
  <cp:lastModifiedBy>Sira Nitiyanontakit</cp:lastModifiedBy>
  <cp:revision>7</cp:revision>
  <dcterms:created xsi:type="dcterms:W3CDTF">2021-07-06T13:31:02Z</dcterms:created>
  <dcterms:modified xsi:type="dcterms:W3CDTF">2021-07-23T08:37:08Z</dcterms:modified>
</cp:coreProperties>
</file>