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7" r:id="rId2"/>
    <p:sldId id="262" r:id="rId3"/>
    <p:sldId id="261" r:id="rId4"/>
    <p:sldId id="263" r:id="rId5"/>
    <p:sldId id="27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FBEC230-CEFB-40F6-B009-E1422826027A}">
          <p14:sldIdLst>
            <p14:sldId id="287"/>
            <p14:sldId id="262"/>
            <p14:sldId id="261"/>
            <p14:sldId id="263"/>
            <p14:sldId id="274"/>
          </p14:sldIdLst>
        </p14:section>
        <p14:section name="backup" id="{BADAB628-D1BE-4036-8BEA-EB684B57BF9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5" d="100"/>
          <a:sy n="95" d="100"/>
        </p:scale>
        <p:origin x="1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RA NITIYANONTAKIT" userId="b4be0280-f90c-4418-a03d-71d9f9064626" providerId="ADAL" clId="{37E56566-4359-4DFB-ADD1-C7BB152628A3}"/>
    <pc:docChg chg="undo redo custSel addSld delSld modSld addSection modSection">
      <pc:chgData name="SIRA NITIYANONTAKIT" userId="b4be0280-f90c-4418-a03d-71d9f9064626" providerId="ADAL" clId="{37E56566-4359-4DFB-ADD1-C7BB152628A3}" dt="2021-06-07T08:09:30.939" v="687" actId="20577"/>
      <pc:docMkLst>
        <pc:docMk/>
      </pc:docMkLst>
      <pc:sldChg chg="del">
        <pc:chgData name="SIRA NITIYANONTAKIT" userId="b4be0280-f90c-4418-a03d-71d9f9064626" providerId="ADAL" clId="{37E56566-4359-4DFB-ADD1-C7BB152628A3}" dt="2021-06-07T02:40:42.040" v="45" actId="2696"/>
        <pc:sldMkLst>
          <pc:docMk/>
          <pc:sldMk cId="2222146656" sldId="257"/>
        </pc:sldMkLst>
      </pc:sldChg>
      <pc:sldChg chg="del">
        <pc:chgData name="SIRA NITIYANONTAKIT" userId="b4be0280-f90c-4418-a03d-71d9f9064626" providerId="ADAL" clId="{37E56566-4359-4DFB-ADD1-C7BB152628A3}" dt="2021-06-07T02:40:42.040" v="45" actId="2696"/>
        <pc:sldMkLst>
          <pc:docMk/>
          <pc:sldMk cId="3715407856" sldId="258"/>
        </pc:sldMkLst>
      </pc:sldChg>
      <pc:sldChg chg="del">
        <pc:chgData name="SIRA NITIYANONTAKIT" userId="b4be0280-f90c-4418-a03d-71d9f9064626" providerId="ADAL" clId="{37E56566-4359-4DFB-ADD1-C7BB152628A3}" dt="2021-06-07T02:40:42.040" v="45" actId="2696"/>
        <pc:sldMkLst>
          <pc:docMk/>
          <pc:sldMk cId="617717615" sldId="259"/>
        </pc:sldMkLst>
      </pc:sldChg>
      <pc:sldChg chg="modSp">
        <pc:chgData name="SIRA NITIYANONTAKIT" userId="b4be0280-f90c-4418-a03d-71d9f9064626" providerId="ADAL" clId="{37E56566-4359-4DFB-ADD1-C7BB152628A3}" dt="2021-06-07T02:39:40.750" v="44"/>
        <pc:sldMkLst>
          <pc:docMk/>
          <pc:sldMk cId="1626174451" sldId="261"/>
        </pc:sldMkLst>
        <pc:spChg chg="mod">
          <ac:chgData name="SIRA NITIYANONTAKIT" userId="b4be0280-f90c-4418-a03d-71d9f9064626" providerId="ADAL" clId="{37E56566-4359-4DFB-ADD1-C7BB152628A3}" dt="2021-06-07T02:39:40.750" v="44"/>
          <ac:spMkLst>
            <pc:docMk/>
            <pc:sldMk cId="1626174451" sldId="261"/>
            <ac:spMk id="2" creationId="{00000000-0000-0000-0000-000000000000}"/>
          </ac:spMkLst>
        </pc:spChg>
      </pc:sldChg>
      <pc:sldChg chg="addSp modSp mod">
        <pc:chgData name="SIRA NITIYANONTAKIT" userId="b4be0280-f90c-4418-a03d-71d9f9064626" providerId="ADAL" clId="{37E56566-4359-4DFB-ADD1-C7BB152628A3}" dt="2021-06-07T03:13:08.591" v="681" actId="313"/>
        <pc:sldMkLst>
          <pc:docMk/>
          <pc:sldMk cId="4137592330" sldId="262"/>
        </pc:sldMkLst>
        <pc:spChg chg="mod">
          <ac:chgData name="SIRA NITIYANONTAKIT" userId="b4be0280-f90c-4418-a03d-71d9f9064626" providerId="ADAL" clId="{37E56566-4359-4DFB-ADD1-C7BB152628A3}" dt="2021-06-07T03:13:08.591" v="681" actId="313"/>
          <ac:spMkLst>
            <pc:docMk/>
            <pc:sldMk cId="4137592330" sldId="262"/>
            <ac:spMk id="71" creationId="{00000000-0000-0000-0000-000000000000}"/>
          </ac:spMkLst>
        </pc:spChg>
        <pc:spChg chg="mod">
          <ac:chgData name="SIRA NITIYANONTAKIT" userId="b4be0280-f90c-4418-a03d-71d9f9064626" providerId="ADAL" clId="{37E56566-4359-4DFB-ADD1-C7BB152628A3}" dt="2021-06-07T03:05:21.776" v="662" actId="6549"/>
          <ac:spMkLst>
            <pc:docMk/>
            <pc:sldMk cId="4137592330" sldId="262"/>
            <ac:spMk id="78" creationId="{B6B77377-EA6A-4738-81A5-1B3059E1FF77}"/>
          </ac:spMkLst>
        </pc:spChg>
        <pc:picChg chg="add mod">
          <ac:chgData name="SIRA NITIYANONTAKIT" userId="b4be0280-f90c-4418-a03d-71d9f9064626" providerId="ADAL" clId="{37E56566-4359-4DFB-ADD1-C7BB152628A3}" dt="2021-06-07T03:00:08.423" v="644" actId="1076"/>
          <ac:picMkLst>
            <pc:docMk/>
            <pc:sldMk cId="4137592330" sldId="262"/>
            <ac:picMk id="3" creationId="{8F151D64-74D7-487D-9D5B-767F2F25E598}"/>
          </ac:picMkLst>
        </pc:picChg>
        <pc:picChg chg="add mod">
          <ac:chgData name="SIRA NITIYANONTAKIT" userId="b4be0280-f90c-4418-a03d-71d9f9064626" providerId="ADAL" clId="{37E56566-4359-4DFB-ADD1-C7BB152628A3}" dt="2021-06-07T03:00:54.173" v="648" actId="14100"/>
          <ac:picMkLst>
            <pc:docMk/>
            <pc:sldMk cId="4137592330" sldId="262"/>
            <ac:picMk id="7" creationId="{493845D3-5144-4652-B94A-2B685C5988F9}"/>
          </ac:picMkLst>
        </pc:picChg>
        <pc:picChg chg="add mod">
          <ac:chgData name="SIRA NITIYANONTAKIT" userId="b4be0280-f90c-4418-a03d-71d9f9064626" providerId="ADAL" clId="{37E56566-4359-4DFB-ADD1-C7BB152628A3}" dt="2021-06-07T03:02:00.833" v="652" actId="1076"/>
          <ac:picMkLst>
            <pc:docMk/>
            <pc:sldMk cId="4137592330" sldId="262"/>
            <ac:picMk id="9" creationId="{6E6970CE-8A06-4B01-9249-9AA6BA0D4FCF}"/>
          </ac:picMkLst>
        </pc:picChg>
        <pc:picChg chg="add mod">
          <ac:chgData name="SIRA NITIYANONTAKIT" userId="b4be0280-f90c-4418-a03d-71d9f9064626" providerId="ADAL" clId="{37E56566-4359-4DFB-ADD1-C7BB152628A3}" dt="2021-06-07T03:02:30.203" v="656" actId="1076"/>
          <ac:picMkLst>
            <pc:docMk/>
            <pc:sldMk cId="4137592330" sldId="262"/>
            <ac:picMk id="11" creationId="{16D04732-DAA8-4E0C-A540-CFA420CF9D46}"/>
          </ac:picMkLst>
        </pc:picChg>
        <pc:picChg chg="add mod">
          <ac:chgData name="SIRA NITIYANONTAKIT" userId="b4be0280-f90c-4418-a03d-71d9f9064626" providerId="ADAL" clId="{37E56566-4359-4DFB-ADD1-C7BB152628A3}" dt="2021-06-07T03:05:11.151" v="661" actId="1076"/>
          <ac:picMkLst>
            <pc:docMk/>
            <pc:sldMk cId="4137592330" sldId="262"/>
            <ac:picMk id="13" creationId="{00D1F766-EDBA-4A4D-BCE0-C09A83EE8BA3}"/>
          </ac:picMkLst>
        </pc:picChg>
      </pc:sldChg>
      <pc:sldChg chg="modSp">
        <pc:chgData name="SIRA NITIYANONTAKIT" userId="b4be0280-f90c-4418-a03d-71d9f9064626" providerId="ADAL" clId="{37E56566-4359-4DFB-ADD1-C7BB152628A3}" dt="2021-06-07T03:05:55.774" v="663" actId="2711"/>
        <pc:sldMkLst>
          <pc:docMk/>
          <pc:sldMk cId="3615313003" sldId="263"/>
        </pc:sldMkLst>
        <pc:spChg chg="mod">
          <ac:chgData name="SIRA NITIYANONTAKIT" userId="b4be0280-f90c-4418-a03d-71d9f9064626" providerId="ADAL" clId="{37E56566-4359-4DFB-ADD1-C7BB152628A3}" dt="2021-06-07T02:39:40.750" v="44"/>
          <ac:spMkLst>
            <pc:docMk/>
            <pc:sldMk cId="3615313003" sldId="263"/>
            <ac:spMk id="3" creationId="{00000000-0000-0000-0000-000000000000}"/>
          </ac:spMkLst>
        </pc:spChg>
        <pc:graphicFrameChg chg="mod">
          <ac:chgData name="SIRA NITIYANONTAKIT" userId="b4be0280-f90c-4418-a03d-71d9f9064626" providerId="ADAL" clId="{37E56566-4359-4DFB-ADD1-C7BB152628A3}" dt="2021-06-07T03:05:55.774" v="663" actId="2711"/>
          <ac:graphicFrameMkLst>
            <pc:docMk/>
            <pc:sldMk cId="3615313003" sldId="263"/>
            <ac:graphicFrameMk id="15" creationId="{B5D5564A-0C86-4C0D-8913-1C2ECCFAA690}"/>
          </ac:graphicFrameMkLst>
        </pc:graphicFrameChg>
        <pc:picChg chg="mod">
          <ac:chgData name="SIRA NITIYANONTAKIT" userId="b4be0280-f90c-4418-a03d-71d9f9064626" providerId="ADAL" clId="{37E56566-4359-4DFB-ADD1-C7BB152628A3}" dt="2021-06-07T02:39:40.750" v="44"/>
          <ac:picMkLst>
            <pc:docMk/>
            <pc:sldMk cId="3615313003" sldId="263"/>
            <ac:picMk id="1026" creationId="{365D89B6-6A50-41C9-AB8A-AEE9FE3B1897}"/>
          </ac:picMkLst>
        </pc:picChg>
      </pc:sldChg>
      <pc:sldChg chg="modSp">
        <pc:chgData name="SIRA NITIYANONTAKIT" userId="b4be0280-f90c-4418-a03d-71d9f9064626" providerId="ADAL" clId="{37E56566-4359-4DFB-ADD1-C7BB152628A3}" dt="2021-06-07T02:39:40.750" v="44"/>
        <pc:sldMkLst>
          <pc:docMk/>
          <pc:sldMk cId="1547496112" sldId="264"/>
        </pc:sldMkLst>
        <pc:spChg chg="mod">
          <ac:chgData name="SIRA NITIYANONTAKIT" userId="b4be0280-f90c-4418-a03d-71d9f9064626" providerId="ADAL" clId="{37E56566-4359-4DFB-ADD1-C7BB152628A3}" dt="2021-06-07T02:39:40.750" v="44"/>
          <ac:spMkLst>
            <pc:docMk/>
            <pc:sldMk cId="1547496112" sldId="264"/>
            <ac:spMk id="2" creationId="{D97AD464-7309-45CB-A4FF-E448A8B4D1FC}"/>
          </ac:spMkLst>
        </pc:spChg>
      </pc:sldChg>
      <pc:sldChg chg="modSp">
        <pc:chgData name="SIRA NITIYANONTAKIT" userId="b4be0280-f90c-4418-a03d-71d9f9064626" providerId="ADAL" clId="{37E56566-4359-4DFB-ADD1-C7BB152628A3}" dt="2021-06-07T02:39:40.750" v="44"/>
        <pc:sldMkLst>
          <pc:docMk/>
          <pc:sldMk cId="899488464" sldId="265"/>
        </pc:sldMkLst>
        <pc:spChg chg="mod">
          <ac:chgData name="SIRA NITIYANONTAKIT" userId="b4be0280-f90c-4418-a03d-71d9f9064626" providerId="ADAL" clId="{37E56566-4359-4DFB-ADD1-C7BB152628A3}" dt="2021-06-07T02:39:40.750" v="44"/>
          <ac:spMkLst>
            <pc:docMk/>
            <pc:sldMk cId="899488464" sldId="265"/>
            <ac:spMk id="2" creationId="{73A20A9F-A9C7-4A90-9B7A-02D13A46D48D}"/>
          </ac:spMkLst>
        </pc:spChg>
      </pc:sldChg>
      <pc:sldChg chg="modSp mod">
        <pc:chgData name="SIRA NITIYANONTAKIT" userId="b4be0280-f90c-4418-a03d-71d9f9064626" providerId="ADAL" clId="{37E56566-4359-4DFB-ADD1-C7BB152628A3}" dt="2021-06-07T08:09:30.939" v="687" actId="20577"/>
        <pc:sldMkLst>
          <pc:docMk/>
          <pc:sldMk cId="2450859762" sldId="266"/>
        </pc:sldMkLst>
        <pc:spChg chg="mod">
          <ac:chgData name="SIRA NITIYANONTAKIT" userId="b4be0280-f90c-4418-a03d-71d9f9064626" providerId="ADAL" clId="{37E56566-4359-4DFB-ADD1-C7BB152628A3}" dt="2021-06-07T08:09:30.939" v="687" actId="20577"/>
          <ac:spMkLst>
            <pc:docMk/>
            <pc:sldMk cId="2450859762" sldId="266"/>
            <ac:spMk id="6" creationId="{00000000-0000-0000-0000-000000000000}"/>
          </ac:spMkLst>
        </pc:spChg>
      </pc:sldChg>
      <pc:sldChg chg="modSp del">
        <pc:chgData name="SIRA NITIYANONTAKIT" userId="b4be0280-f90c-4418-a03d-71d9f9064626" providerId="ADAL" clId="{37E56566-4359-4DFB-ADD1-C7BB152628A3}" dt="2021-06-07T02:40:42.040" v="45" actId="2696"/>
        <pc:sldMkLst>
          <pc:docMk/>
          <pc:sldMk cId="2487793358" sldId="266"/>
        </pc:sldMkLst>
        <pc:spChg chg="mod">
          <ac:chgData name="SIRA NITIYANONTAKIT" userId="b4be0280-f90c-4418-a03d-71d9f9064626" providerId="ADAL" clId="{37E56566-4359-4DFB-ADD1-C7BB152628A3}" dt="2021-06-07T02:39:40.750" v="44"/>
          <ac:spMkLst>
            <pc:docMk/>
            <pc:sldMk cId="2487793358" sldId="266"/>
            <ac:spMk id="4" creationId="{00000000-0000-0000-0000-000000000000}"/>
          </ac:spMkLst>
        </pc:spChg>
        <pc:spChg chg="mod">
          <ac:chgData name="SIRA NITIYANONTAKIT" userId="b4be0280-f90c-4418-a03d-71d9f9064626" providerId="ADAL" clId="{37E56566-4359-4DFB-ADD1-C7BB152628A3}" dt="2021-06-07T02:39:40.750" v="44"/>
          <ac:spMkLst>
            <pc:docMk/>
            <pc:sldMk cId="2487793358" sldId="266"/>
            <ac:spMk id="5" creationId="{00000000-0000-0000-0000-000000000000}"/>
          </ac:spMkLst>
        </pc:spChg>
        <pc:spChg chg="mod">
          <ac:chgData name="SIRA NITIYANONTAKIT" userId="b4be0280-f90c-4418-a03d-71d9f9064626" providerId="ADAL" clId="{37E56566-4359-4DFB-ADD1-C7BB152628A3}" dt="2021-06-07T02:39:40.750" v="44"/>
          <ac:spMkLst>
            <pc:docMk/>
            <pc:sldMk cId="2487793358" sldId="266"/>
            <ac:spMk id="6" creationId="{00000000-0000-0000-0000-000000000000}"/>
          </ac:spMkLst>
        </pc:spChg>
        <pc:spChg chg="mod">
          <ac:chgData name="SIRA NITIYANONTAKIT" userId="b4be0280-f90c-4418-a03d-71d9f9064626" providerId="ADAL" clId="{37E56566-4359-4DFB-ADD1-C7BB152628A3}" dt="2021-06-07T02:39:40.750" v="44"/>
          <ac:spMkLst>
            <pc:docMk/>
            <pc:sldMk cId="2487793358" sldId="266"/>
            <ac:spMk id="7" creationId="{00000000-0000-0000-0000-000000000000}"/>
          </ac:spMkLst>
        </pc:spChg>
        <pc:spChg chg="mod">
          <ac:chgData name="SIRA NITIYANONTAKIT" userId="b4be0280-f90c-4418-a03d-71d9f9064626" providerId="ADAL" clId="{37E56566-4359-4DFB-ADD1-C7BB152628A3}" dt="2021-06-07T02:39:40.750" v="44"/>
          <ac:spMkLst>
            <pc:docMk/>
            <pc:sldMk cId="2487793358" sldId="266"/>
            <ac:spMk id="8" creationId="{00000000-0000-0000-0000-000000000000}"/>
          </ac:spMkLst>
        </pc:spChg>
      </pc:sldChg>
      <pc:sldChg chg="del">
        <pc:chgData name="SIRA NITIYANONTAKIT" userId="b4be0280-f90c-4418-a03d-71d9f9064626" providerId="ADAL" clId="{37E56566-4359-4DFB-ADD1-C7BB152628A3}" dt="2021-06-07T02:35:05.567" v="6" actId="47"/>
        <pc:sldMkLst>
          <pc:docMk/>
          <pc:sldMk cId="647825522" sldId="267"/>
        </pc:sldMkLst>
      </pc:sldChg>
      <pc:sldChg chg="modSp">
        <pc:chgData name="SIRA NITIYANONTAKIT" userId="b4be0280-f90c-4418-a03d-71d9f9064626" providerId="ADAL" clId="{37E56566-4359-4DFB-ADD1-C7BB152628A3}" dt="2021-06-07T02:39:40.750" v="44"/>
        <pc:sldMkLst>
          <pc:docMk/>
          <pc:sldMk cId="736071732" sldId="268"/>
        </pc:sldMkLst>
        <pc:spChg chg="mod">
          <ac:chgData name="SIRA NITIYANONTAKIT" userId="b4be0280-f90c-4418-a03d-71d9f9064626" providerId="ADAL" clId="{37E56566-4359-4DFB-ADD1-C7BB152628A3}" dt="2021-06-07T02:39:40.750" v="44"/>
          <ac:spMkLst>
            <pc:docMk/>
            <pc:sldMk cId="736071732" sldId="268"/>
            <ac:spMk id="2" creationId="{00000000-0000-0000-0000-000000000000}"/>
          </ac:spMkLst>
        </pc:spChg>
      </pc:sldChg>
      <pc:sldChg chg="modSp">
        <pc:chgData name="SIRA NITIYANONTAKIT" userId="b4be0280-f90c-4418-a03d-71d9f9064626" providerId="ADAL" clId="{37E56566-4359-4DFB-ADD1-C7BB152628A3}" dt="2021-06-07T02:39:40.750" v="44"/>
        <pc:sldMkLst>
          <pc:docMk/>
          <pc:sldMk cId="3950683046" sldId="269"/>
        </pc:sldMkLst>
        <pc:spChg chg="mod">
          <ac:chgData name="SIRA NITIYANONTAKIT" userId="b4be0280-f90c-4418-a03d-71d9f9064626" providerId="ADAL" clId="{37E56566-4359-4DFB-ADD1-C7BB152628A3}" dt="2021-06-07T02:39:40.750" v="44"/>
          <ac:spMkLst>
            <pc:docMk/>
            <pc:sldMk cId="3950683046" sldId="269"/>
            <ac:spMk id="2" creationId="{00000000-0000-0000-0000-000000000000}"/>
          </ac:spMkLst>
        </pc:spChg>
        <pc:spChg chg="mod">
          <ac:chgData name="SIRA NITIYANONTAKIT" userId="b4be0280-f90c-4418-a03d-71d9f9064626" providerId="ADAL" clId="{37E56566-4359-4DFB-ADD1-C7BB152628A3}" dt="2021-06-07T02:39:40.750" v="44"/>
          <ac:spMkLst>
            <pc:docMk/>
            <pc:sldMk cId="3950683046" sldId="269"/>
            <ac:spMk id="3" creationId="{00000000-0000-0000-0000-000000000000}"/>
          </ac:spMkLst>
        </pc:spChg>
      </pc:sldChg>
      <pc:sldChg chg="addSp delSp modSp new mod">
        <pc:chgData name="SIRA NITIYANONTAKIT" userId="b4be0280-f90c-4418-a03d-71d9f9064626" providerId="ADAL" clId="{37E56566-4359-4DFB-ADD1-C7BB152628A3}" dt="2021-06-07T02:39:40.750" v="44"/>
        <pc:sldMkLst>
          <pc:docMk/>
          <pc:sldMk cId="981206779" sldId="270"/>
        </pc:sldMkLst>
        <pc:spChg chg="mod">
          <ac:chgData name="SIRA NITIYANONTAKIT" userId="b4be0280-f90c-4418-a03d-71d9f9064626" providerId="ADAL" clId="{37E56566-4359-4DFB-ADD1-C7BB152628A3}" dt="2021-06-07T02:39:40.750" v="44"/>
          <ac:spMkLst>
            <pc:docMk/>
            <pc:sldMk cId="981206779" sldId="270"/>
            <ac:spMk id="2" creationId="{17BEECF0-5A16-4056-B022-55ABCBE13224}"/>
          </ac:spMkLst>
        </pc:spChg>
        <pc:spChg chg="del">
          <ac:chgData name="SIRA NITIYANONTAKIT" userId="b4be0280-f90c-4418-a03d-71d9f9064626" providerId="ADAL" clId="{37E56566-4359-4DFB-ADD1-C7BB152628A3}" dt="2021-06-07T02:34:49.520" v="1" actId="22"/>
          <ac:spMkLst>
            <pc:docMk/>
            <pc:sldMk cId="981206779" sldId="270"/>
            <ac:spMk id="3" creationId="{86BE88EC-4BBF-4C24-8C5B-2E551D60E073}"/>
          </ac:spMkLst>
        </pc:spChg>
        <pc:picChg chg="add mod ord">
          <ac:chgData name="SIRA NITIYANONTAKIT" userId="b4be0280-f90c-4418-a03d-71d9f9064626" providerId="ADAL" clId="{37E56566-4359-4DFB-ADD1-C7BB152628A3}" dt="2021-06-07T02:34:57.494" v="4" actId="1076"/>
          <ac:picMkLst>
            <pc:docMk/>
            <pc:sldMk cId="981206779" sldId="270"/>
            <ac:picMk id="5" creationId="{EF3184BC-F141-45C2-A227-305C19D6E502}"/>
          </ac:picMkLst>
        </pc:picChg>
      </pc:sldChg>
      <pc:sldChg chg="new del">
        <pc:chgData name="SIRA NITIYANONTAKIT" userId="b4be0280-f90c-4418-a03d-71d9f9064626" providerId="ADAL" clId="{37E56566-4359-4DFB-ADD1-C7BB152628A3}" dt="2021-06-07T02:37:30.629" v="19" actId="47"/>
        <pc:sldMkLst>
          <pc:docMk/>
          <pc:sldMk cId="1614951584" sldId="271"/>
        </pc:sldMkLst>
      </pc:sldChg>
      <pc:sldChg chg="addSp delSp modSp new mod">
        <pc:chgData name="SIRA NITIYANONTAKIT" userId="b4be0280-f90c-4418-a03d-71d9f9064626" providerId="ADAL" clId="{37E56566-4359-4DFB-ADD1-C7BB152628A3}" dt="2021-06-07T02:39:40.750" v="44"/>
        <pc:sldMkLst>
          <pc:docMk/>
          <pc:sldMk cId="163399674" sldId="272"/>
        </pc:sldMkLst>
        <pc:spChg chg="mod">
          <ac:chgData name="SIRA NITIYANONTAKIT" userId="b4be0280-f90c-4418-a03d-71d9f9064626" providerId="ADAL" clId="{37E56566-4359-4DFB-ADD1-C7BB152628A3}" dt="2021-06-07T02:39:40.750" v="44"/>
          <ac:spMkLst>
            <pc:docMk/>
            <pc:sldMk cId="163399674" sldId="272"/>
            <ac:spMk id="2" creationId="{B6F7B9DD-5EE4-4282-B334-970E97864153}"/>
          </ac:spMkLst>
        </pc:spChg>
        <pc:spChg chg="del">
          <ac:chgData name="SIRA NITIYANONTAKIT" userId="b4be0280-f90c-4418-a03d-71d9f9064626" providerId="ADAL" clId="{37E56566-4359-4DFB-ADD1-C7BB152628A3}" dt="2021-06-07T02:36:21.138" v="8" actId="22"/>
          <ac:spMkLst>
            <pc:docMk/>
            <pc:sldMk cId="163399674" sldId="272"/>
            <ac:spMk id="3" creationId="{7F776B93-9F55-44E7-9374-88C4D3303ECD}"/>
          </ac:spMkLst>
        </pc:spChg>
        <pc:picChg chg="add mod ord">
          <ac:chgData name="SIRA NITIYANONTAKIT" userId="b4be0280-f90c-4418-a03d-71d9f9064626" providerId="ADAL" clId="{37E56566-4359-4DFB-ADD1-C7BB152628A3}" dt="2021-06-07T02:36:32.601" v="12" actId="1076"/>
          <ac:picMkLst>
            <pc:docMk/>
            <pc:sldMk cId="163399674" sldId="272"/>
            <ac:picMk id="5" creationId="{102081D8-D42F-436A-8833-45539B14156A}"/>
          </ac:picMkLst>
        </pc:picChg>
        <pc:picChg chg="add mod">
          <ac:chgData name="SIRA NITIYANONTAKIT" userId="b4be0280-f90c-4418-a03d-71d9f9064626" providerId="ADAL" clId="{37E56566-4359-4DFB-ADD1-C7BB152628A3}" dt="2021-06-07T02:37:21.538" v="17" actId="1076"/>
          <ac:picMkLst>
            <pc:docMk/>
            <pc:sldMk cId="163399674" sldId="272"/>
            <ac:picMk id="7" creationId="{DF820D15-952F-4313-BB04-B3876A025415}"/>
          </ac:picMkLst>
        </pc:picChg>
      </pc:sldChg>
      <pc:sldChg chg="new del">
        <pc:chgData name="SIRA NITIYANONTAKIT" userId="b4be0280-f90c-4418-a03d-71d9f9064626" providerId="ADAL" clId="{37E56566-4359-4DFB-ADD1-C7BB152628A3}" dt="2021-06-07T02:37:27.480" v="18" actId="47"/>
        <pc:sldMkLst>
          <pc:docMk/>
          <pc:sldMk cId="1776892115" sldId="273"/>
        </pc:sldMkLst>
      </pc:sldChg>
      <pc:sldChg chg="modSp new mod">
        <pc:chgData name="SIRA NITIYANONTAKIT" userId="b4be0280-f90c-4418-a03d-71d9f9064626" providerId="ADAL" clId="{37E56566-4359-4DFB-ADD1-C7BB152628A3}" dt="2021-06-07T02:39:40.750" v="44"/>
        <pc:sldMkLst>
          <pc:docMk/>
          <pc:sldMk cId="3556669559" sldId="273"/>
        </pc:sldMkLst>
        <pc:spChg chg="mod">
          <ac:chgData name="SIRA NITIYANONTAKIT" userId="b4be0280-f90c-4418-a03d-71d9f9064626" providerId="ADAL" clId="{37E56566-4359-4DFB-ADD1-C7BB152628A3}" dt="2021-06-07T02:39:40.750" v="44"/>
          <ac:spMkLst>
            <pc:docMk/>
            <pc:sldMk cId="3556669559" sldId="273"/>
            <ac:spMk id="2" creationId="{8F3DB07D-6D7E-4072-AA7D-F53122153D73}"/>
          </ac:spMkLst>
        </pc:spChg>
        <pc:spChg chg="mod">
          <ac:chgData name="SIRA NITIYANONTAKIT" userId="b4be0280-f90c-4418-a03d-71d9f9064626" providerId="ADAL" clId="{37E56566-4359-4DFB-ADD1-C7BB152628A3}" dt="2021-06-07T02:39:40.750" v="44"/>
          <ac:spMkLst>
            <pc:docMk/>
            <pc:sldMk cId="3556669559" sldId="273"/>
            <ac:spMk id="3" creationId="{968EB8B4-F11E-4C61-B8B4-C656360C503C}"/>
          </ac:spMkLst>
        </pc:spChg>
      </pc:sldChg>
      <pc:sldChg chg="addSp delSp modSp new mod modClrScheme chgLayout">
        <pc:chgData name="SIRA NITIYANONTAKIT" userId="b4be0280-f90c-4418-a03d-71d9f9064626" providerId="ADAL" clId="{37E56566-4359-4DFB-ADD1-C7BB152628A3}" dt="2021-06-07T02:58:39.497" v="640" actId="20577"/>
        <pc:sldMkLst>
          <pc:docMk/>
          <pc:sldMk cId="194164150" sldId="274"/>
        </pc:sldMkLst>
        <pc:spChg chg="mod ord">
          <ac:chgData name="SIRA NITIYANONTAKIT" userId="b4be0280-f90c-4418-a03d-71d9f9064626" providerId="ADAL" clId="{37E56566-4359-4DFB-ADD1-C7BB152628A3}" dt="2021-06-07T02:50:48.084" v="88" actId="20577"/>
          <ac:spMkLst>
            <pc:docMk/>
            <pc:sldMk cId="194164150" sldId="274"/>
            <ac:spMk id="2" creationId="{9BE3A141-D3D7-4DB3-9277-AED42D6D9512}"/>
          </ac:spMkLst>
        </pc:spChg>
        <pc:spChg chg="del mod ord">
          <ac:chgData name="SIRA NITIYANONTAKIT" userId="b4be0280-f90c-4418-a03d-71d9f9064626" providerId="ADAL" clId="{37E56566-4359-4DFB-ADD1-C7BB152628A3}" dt="2021-06-07T02:43:22.031" v="66" actId="700"/>
          <ac:spMkLst>
            <pc:docMk/>
            <pc:sldMk cId="194164150" sldId="274"/>
            <ac:spMk id="3" creationId="{056CF6C0-A0EC-45FD-8ED0-C5ED0419DB48}"/>
          </ac:spMkLst>
        </pc:spChg>
        <pc:spChg chg="add del mod ord">
          <ac:chgData name="SIRA NITIYANONTAKIT" userId="b4be0280-f90c-4418-a03d-71d9f9064626" providerId="ADAL" clId="{37E56566-4359-4DFB-ADD1-C7BB152628A3}" dt="2021-06-07T02:43:23.706" v="67" actId="22"/>
          <ac:spMkLst>
            <pc:docMk/>
            <pc:sldMk cId="194164150" sldId="274"/>
            <ac:spMk id="4" creationId="{DA55BB28-A8FA-4F72-92DE-48DFFCAB78BC}"/>
          </ac:spMkLst>
        </pc:spChg>
        <pc:spChg chg="add del mod ord">
          <ac:chgData name="SIRA NITIYANONTAKIT" userId="b4be0280-f90c-4418-a03d-71d9f9064626" providerId="ADAL" clId="{37E56566-4359-4DFB-ADD1-C7BB152628A3}" dt="2021-06-07T02:44:20.185" v="68" actId="22"/>
          <ac:spMkLst>
            <pc:docMk/>
            <pc:sldMk cId="194164150" sldId="274"/>
            <ac:spMk id="5" creationId="{682B68B1-6206-42CE-980C-0BD20CB14E2E}"/>
          </ac:spMkLst>
        </pc:spChg>
        <pc:spChg chg="add mod">
          <ac:chgData name="SIRA NITIYANONTAKIT" userId="b4be0280-f90c-4418-a03d-71d9f9064626" providerId="ADAL" clId="{37E56566-4359-4DFB-ADD1-C7BB152628A3}" dt="2021-06-07T02:58:39.497" v="640" actId="20577"/>
          <ac:spMkLst>
            <pc:docMk/>
            <pc:sldMk cId="194164150" sldId="274"/>
            <ac:spMk id="10" creationId="{EDBF7B40-D2AD-4C61-A54B-3AAFACC84A0E}"/>
          </ac:spMkLst>
        </pc:spChg>
        <pc:spChg chg="add del mod">
          <ac:chgData name="SIRA NITIYANONTAKIT" userId="b4be0280-f90c-4418-a03d-71d9f9064626" providerId="ADAL" clId="{37E56566-4359-4DFB-ADD1-C7BB152628A3}" dt="2021-06-07T02:55:16.035" v="377" actId="478"/>
          <ac:spMkLst>
            <pc:docMk/>
            <pc:sldMk cId="194164150" sldId="274"/>
            <ac:spMk id="11" creationId="{39FDFB89-D391-4320-83B2-C6B4F72B014D}"/>
          </ac:spMkLst>
        </pc:spChg>
        <pc:picChg chg="add mod ord">
          <ac:chgData name="SIRA NITIYANONTAKIT" userId="b4be0280-f90c-4418-a03d-71d9f9064626" providerId="ADAL" clId="{37E56566-4359-4DFB-ADD1-C7BB152628A3}" dt="2021-06-07T02:54:56.096" v="367" actId="1076"/>
          <ac:picMkLst>
            <pc:docMk/>
            <pc:sldMk cId="194164150" sldId="274"/>
            <ac:picMk id="7" creationId="{BB1B5ADE-2FAB-44CC-9F2E-0B23F8E9A064}"/>
          </ac:picMkLst>
        </pc:picChg>
        <pc:picChg chg="add mod ord">
          <ac:chgData name="SIRA NITIYANONTAKIT" userId="b4be0280-f90c-4418-a03d-71d9f9064626" providerId="ADAL" clId="{37E56566-4359-4DFB-ADD1-C7BB152628A3}" dt="2021-06-07T02:54:59.119" v="368" actId="1076"/>
          <ac:picMkLst>
            <pc:docMk/>
            <pc:sldMk cId="194164150" sldId="274"/>
            <ac:picMk id="9" creationId="{7FE15D8C-0C99-4FD1-ACC4-2C8B3FFFF193}"/>
          </ac:picMkLst>
        </pc:picChg>
      </pc:sldChg>
      <pc:sldChg chg="new del">
        <pc:chgData name="SIRA NITIYANONTAKIT" userId="b4be0280-f90c-4418-a03d-71d9f9064626" providerId="ADAL" clId="{37E56566-4359-4DFB-ADD1-C7BB152628A3}" dt="2021-06-07T02:51:01.909" v="90" actId="47"/>
        <pc:sldMkLst>
          <pc:docMk/>
          <pc:sldMk cId="1110153362" sldId="275"/>
        </pc:sldMkLst>
      </pc:sldChg>
    </pc:docChg>
  </pc:docChgLst>
  <pc:docChgLst>
    <pc:chgData name="SIRA NITIYANONTAKIT" userId="b4be0280-f90c-4418-a03d-71d9f9064626" providerId="ADAL" clId="{7C2BB85B-21EE-499C-9530-68DBDDE467EA}"/>
    <pc:docChg chg="modSld">
      <pc:chgData name="SIRA NITIYANONTAKIT" userId="b4be0280-f90c-4418-a03d-71d9f9064626" providerId="ADAL" clId="{7C2BB85B-21EE-499C-9530-68DBDDE467EA}" dt="2021-07-05T02:59:25.864" v="0" actId="6549"/>
      <pc:docMkLst>
        <pc:docMk/>
      </pc:docMkLst>
      <pc:sldChg chg="modSp mod">
        <pc:chgData name="SIRA NITIYANONTAKIT" userId="b4be0280-f90c-4418-a03d-71d9f9064626" providerId="ADAL" clId="{7C2BB85B-21EE-499C-9530-68DBDDE467EA}" dt="2021-07-05T02:59:25.864" v="0" actId="6549"/>
        <pc:sldMkLst>
          <pc:docMk/>
          <pc:sldMk cId="1626174451" sldId="261"/>
        </pc:sldMkLst>
        <pc:spChg chg="mod">
          <ac:chgData name="SIRA NITIYANONTAKIT" userId="b4be0280-f90c-4418-a03d-71d9f9064626" providerId="ADAL" clId="{7C2BB85B-21EE-499C-9530-68DBDDE467EA}" dt="2021-07-05T02:59:25.864" v="0" actId="6549"/>
          <ac:spMkLst>
            <pc:docMk/>
            <pc:sldMk cId="1626174451" sldId="261"/>
            <ac:spMk id="26" creationId="{4B32C1E1-329B-4335-8876-E02F9829132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6C6A28-CC57-45C3-B713-68F2EFC8A4E6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5E3FB0-4D90-4432-AF57-930C91099418}">
      <dgm:prSet phldrT="[Text]"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 mode semi/full automatic</a:t>
          </a:r>
        </a:p>
      </dgm:t>
    </dgm:pt>
    <dgm:pt modelId="{CA8FC44E-2FD4-4562-A558-A0BA15E02677}" type="parTrans" cxnId="{47AF1776-8C01-4A97-898E-74CBDC175268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A5182FC-59DD-4562-8F1A-90A1CB9418ED}" type="sibTrans" cxnId="{47AF1776-8C01-4A97-898E-74CBDC175268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84B8657-D33D-4E0A-A824-0AE8F0C858C3}">
      <dgm:prSet phldrT="[Text]" custT="1"/>
      <dgm:spPr/>
      <dgm:t>
        <a:bodyPr/>
        <a:lstStyle/>
        <a:p>
          <a:r>
            <a:rPr lang="th-TH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สามารถเลือกรูปแบบการทำงานได้ทั้งแบบตรวจสอบสั่งงานเองโดยผู้ใช้ หรือทำงานควบคุมความชื้นอัตโนมัติ ช่วยประหยัดน้ำและแรงงาน</a:t>
          </a:r>
          <a:endParaRPr lang="en-US" sz="1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623F71C-0BFC-4ACC-AB4E-990BE1864E4C}" type="parTrans" cxnId="{12443457-0F78-402C-9DBB-1014085FAA6D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A8341CC-F999-4B28-8D1C-55B370158749}" type="sibTrans" cxnId="{12443457-0F78-402C-9DBB-1014085FAA6D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9BE108A-557B-436C-A249-1801D18C6C06}">
      <dgm:prSet phldrT="[Text]" custT="1"/>
      <dgm:spPr/>
      <dgm:t>
        <a:bodyPr/>
        <a:lstStyle/>
        <a:p>
          <a:r>
            <a:rPr lang="th-TH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ระบบตรวจสอบการทำงาน</a:t>
          </a:r>
          <a:endParaRPr lang="en-US" sz="16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7D01297-ABE7-4E0E-8221-9D5E80020B20}" type="parTrans" cxnId="{61F335A9-C303-4AAE-9C3E-6A9D91303852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B742242-C444-45FE-A829-3316DDC4AD15}" type="sibTrans" cxnId="{61F335A9-C303-4AAE-9C3E-6A9D91303852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2E90D9B-A451-4ECB-A988-65D7E0721C56}">
      <dgm:prSet phldrT="[Text]" custT="1"/>
      <dgm:spPr/>
      <dgm:t>
        <a:bodyPr/>
        <a:lstStyle/>
        <a:p>
          <a:r>
            <a:rPr lang="th-TH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ตรวจสอบความผิดปกติของระบบเองเช่น เซนเซอร์ไม่ทำงาน น้ำไม่ไหลเวลาสั่งเปิดวาวล์ และเตือนไปยังผู้ใช้งาน</a:t>
          </a:r>
          <a:endParaRPr lang="en-US" sz="16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7B5EEEF-B9CF-4B12-A6F2-2653CE0F1AAB}" type="parTrans" cxnId="{B27F0AE5-D875-43F4-96FC-12B0B6B2DA22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67C8509-3D1F-4C9D-9F18-AC084954BA2F}" type="sibTrans" cxnId="{B27F0AE5-D875-43F4-96FC-12B0B6B2DA22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E48E268-1ACC-48A8-A6FC-608213A71B3E}">
      <dgm:prSet phldrT="[Text]" custT="1"/>
      <dgm:spPr/>
      <dgm:t>
        <a:bodyPr/>
        <a:lstStyle/>
        <a:p>
          <a:r>
            <a:rPr lang="th-TH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ควบคุมสั่งงานผ่านเวปไซต์</a:t>
          </a:r>
          <a:endParaRPr lang="en-US" sz="16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03824B4-8C17-4D13-A4C5-C8A24A5AC199}" type="parTrans" cxnId="{7F4E1ECF-CF30-4566-9320-47B921495474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72BC438-006C-44E7-B611-8802C0408E43}" type="sibTrans" cxnId="{7F4E1ECF-CF30-4566-9320-47B921495474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0464B81-882A-44EC-B5AE-38F317FDC978}">
      <dgm:prSet phldrT="[Text]" custT="1"/>
      <dgm:spPr/>
      <dgm:t>
        <a:bodyPr/>
        <a:lstStyle/>
        <a:p>
          <a:r>
            <a:rPr lang="th-TH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สั่งงานแบบรวมศูนย์สามารถใช้มือถือหรือคอมพิวเตอร์ได้โดยไม่ต้องลงโปรแกรมสะดวกต่อการใช้งาน</a:t>
          </a:r>
          <a:endParaRPr lang="en-US" sz="16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2D2B397-D1BA-48AD-A3C5-116A8455487E}" type="parTrans" cxnId="{2BCEFC94-BCF3-48AE-B7F3-73DB57E4A22D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7416259-E870-4C04-884F-481BE2963EAE}" type="sibTrans" cxnId="{2BCEFC94-BCF3-48AE-B7F3-73DB57E4A22D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ED46DEC-8E6E-4774-9538-FDB89C72D107}" type="pres">
      <dgm:prSet presAssocID="{4F6C6A28-CC57-45C3-B713-68F2EFC8A4E6}" presName="Name0" presStyleCnt="0">
        <dgm:presLayoutVars>
          <dgm:dir/>
          <dgm:animLvl val="lvl"/>
          <dgm:resizeHandles val="exact"/>
        </dgm:presLayoutVars>
      </dgm:prSet>
      <dgm:spPr/>
    </dgm:pt>
    <dgm:pt modelId="{BCEA5C92-F53B-4860-83B2-72CC36A08F67}" type="pres">
      <dgm:prSet presAssocID="{1E48E268-1ACC-48A8-A6FC-608213A71B3E}" presName="boxAndChildren" presStyleCnt="0"/>
      <dgm:spPr/>
    </dgm:pt>
    <dgm:pt modelId="{ECAA1C17-F54C-4AA3-BBE2-E1E9970961A2}" type="pres">
      <dgm:prSet presAssocID="{1E48E268-1ACC-48A8-A6FC-608213A71B3E}" presName="parentTextBox" presStyleLbl="alignNode1" presStyleIdx="0" presStyleCnt="3"/>
      <dgm:spPr/>
    </dgm:pt>
    <dgm:pt modelId="{BFF3A099-991E-4C39-A76D-B1A15F6185FC}" type="pres">
      <dgm:prSet presAssocID="{1E48E268-1ACC-48A8-A6FC-608213A71B3E}" presName="descendantBox" presStyleLbl="bgAccFollowNode1" presStyleIdx="0" presStyleCnt="3"/>
      <dgm:spPr/>
    </dgm:pt>
    <dgm:pt modelId="{AC4486F0-455E-4BF5-B201-02BCE7C6FB60}" type="pres">
      <dgm:prSet presAssocID="{4B742242-C444-45FE-A829-3316DDC4AD15}" presName="sp" presStyleCnt="0"/>
      <dgm:spPr/>
    </dgm:pt>
    <dgm:pt modelId="{B76EACBF-1C7D-48E3-A1DB-6F3B25295177}" type="pres">
      <dgm:prSet presAssocID="{29BE108A-557B-436C-A249-1801D18C6C06}" presName="arrowAndChildren" presStyleCnt="0"/>
      <dgm:spPr/>
    </dgm:pt>
    <dgm:pt modelId="{8F2DC8F7-2969-4E54-8404-1322F16C0762}" type="pres">
      <dgm:prSet presAssocID="{29BE108A-557B-436C-A249-1801D18C6C06}" presName="parentTextArrow" presStyleLbl="node1" presStyleIdx="0" presStyleCnt="0"/>
      <dgm:spPr/>
    </dgm:pt>
    <dgm:pt modelId="{B572971A-69E2-4612-9AE9-2D297FC1D105}" type="pres">
      <dgm:prSet presAssocID="{29BE108A-557B-436C-A249-1801D18C6C06}" presName="arrow" presStyleLbl="alignNode1" presStyleIdx="1" presStyleCnt="3"/>
      <dgm:spPr/>
    </dgm:pt>
    <dgm:pt modelId="{9B56BC1C-DD08-4C02-A4B7-C2C2F8FB002B}" type="pres">
      <dgm:prSet presAssocID="{29BE108A-557B-436C-A249-1801D18C6C06}" presName="descendantArrow" presStyleLbl="bgAccFollowNode1" presStyleIdx="1" presStyleCnt="3"/>
      <dgm:spPr/>
    </dgm:pt>
    <dgm:pt modelId="{119EA7EE-880B-438D-A620-F0E6FE5A5EB8}" type="pres">
      <dgm:prSet presAssocID="{EA5182FC-59DD-4562-8F1A-90A1CB9418ED}" presName="sp" presStyleCnt="0"/>
      <dgm:spPr/>
    </dgm:pt>
    <dgm:pt modelId="{2BD7A605-778D-45AC-B1EE-02534FA84DF0}" type="pres">
      <dgm:prSet presAssocID="{355E3FB0-4D90-4432-AF57-930C91099418}" presName="arrowAndChildren" presStyleCnt="0"/>
      <dgm:spPr/>
    </dgm:pt>
    <dgm:pt modelId="{6829E04E-CDE8-4E62-949B-BD9655AB514B}" type="pres">
      <dgm:prSet presAssocID="{355E3FB0-4D90-4432-AF57-930C91099418}" presName="parentTextArrow" presStyleLbl="node1" presStyleIdx="0" presStyleCnt="0"/>
      <dgm:spPr/>
    </dgm:pt>
    <dgm:pt modelId="{B0EECA9C-951C-4D9E-8CEE-394BCB22CEF0}" type="pres">
      <dgm:prSet presAssocID="{355E3FB0-4D90-4432-AF57-930C91099418}" presName="arrow" presStyleLbl="alignNode1" presStyleIdx="2" presStyleCnt="3"/>
      <dgm:spPr/>
    </dgm:pt>
    <dgm:pt modelId="{74B3C4B7-20AD-4945-8126-5056D9CFA6CE}" type="pres">
      <dgm:prSet presAssocID="{355E3FB0-4D90-4432-AF57-930C91099418}" presName="descendantArrow" presStyleLbl="bgAccFollowNode1" presStyleIdx="2" presStyleCnt="3" custScaleX="100088"/>
      <dgm:spPr/>
    </dgm:pt>
  </dgm:ptLst>
  <dgm:cxnLst>
    <dgm:cxn modelId="{9B126C36-716E-4190-9D5B-83E6C435CD69}" type="presOf" srcId="{29BE108A-557B-436C-A249-1801D18C6C06}" destId="{B572971A-69E2-4612-9AE9-2D297FC1D105}" srcOrd="1" destOrd="0" presId="urn:microsoft.com/office/officeart/2016/7/layout/VerticalDownArrowProcess"/>
    <dgm:cxn modelId="{89BC0041-0C5A-4B3F-A3CD-AFF387C40028}" type="presOf" srcId="{E0464B81-882A-44EC-B5AE-38F317FDC978}" destId="{BFF3A099-991E-4C39-A76D-B1A15F6185FC}" srcOrd="0" destOrd="0" presId="urn:microsoft.com/office/officeart/2016/7/layout/VerticalDownArrowProcess"/>
    <dgm:cxn modelId="{B4250F70-99CA-4D42-88BA-0DD5F3B25577}" type="presOf" srcId="{355E3FB0-4D90-4432-AF57-930C91099418}" destId="{B0EECA9C-951C-4D9E-8CEE-394BCB22CEF0}" srcOrd="1" destOrd="0" presId="urn:microsoft.com/office/officeart/2016/7/layout/VerticalDownArrowProcess"/>
    <dgm:cxn modelId="{D9992355-1918-4FF9-AF58-EA36C038949B}" type="presOf" srcId="{4F6C6A28-CC57-45C3-B713-68F2EFC8A4E6}" destId="{4ED46DEC-8E6E-4774-9538-FDB89C72D107}" srcOrd="0" destOrd="0" presId="urn:microsoft.com/office/officeart/2016/7/layout/VerticalDownArrowProcess"/>
    <dgm:cxn modelId="{47AF1776-8C01-4A97-898E-74CBDC175268}" srcId="{4F6C6A28-CC57-45C3-B713-68F2EFC8A4E6}" destId="{355E3FB0-4D90-4432-AF57-930C91099418}" srcOrd="0" destOrd="0" parTransId="{CA8FC44E-2FD4-4562-A558-A0BA15E02677}" sibTransId="{EA5182FC-59DD-4562-8F1A-90A1CB9418ED}"/>
    <dgm:cxn modelId="{12443457-0F78-402C-9DBB-1014085FAA6D}" srcId="{355E3FB0-4D90-4432-AF57-930C91099418}" destId="{884B8657-D33D-4E0A-A824-0AE8F0C858C3}" srcOrd="0" destOrd="0" parTransId="{8623F71C-0BFC-4ACC-AB4E-990BE1864E4C}" sibTransId="{4A8341CC-F999-4B28-8D1C-55B370158749}"/>
    <dgm:cxn modelId="{F267A393-BA60-4AEC-B8A3-71DBD884A410}" type="presOf" srcId="{29BE108A-557B-436C-A249-1801D18C6C06}" destId="{8F2DC8F7-2969-4E54-8404-1322F16C0762}" srcOrd="0" destOrd="0" presId="urn:microsoft.com/office/officeart/2016/7/layout/VerticalDownArrowProcess"/>
    <dgm:cxn modelId="{2BCEFC94-BCF3-48AE-B7F3-73DB57E4A22D}" srcId="{1E48E268-1ACC-48A8-A6FC-608213A71B3E}" destId="{E0464B81-882A-44EC-B5AE-38F317FDC978}" srcOrd="0" destOrd="0" parTransId="{72D2B397-D1BA-48AD-A3C5-116A8455487E}" sibTransId="{07416259-E870-4C04-884F-481BE2963EAE}"/>
    <dgm:cxn modelId="{B712F3A1-836C-4010-9494-6F6E3258BF2B}" type="presOf" srcId="{1E48E268-1ACC-48A8-A6FC-608213A71B3E}" destId="{ECAA1C17-F54C-4AA3-BBE2-E1E9970961A2}" srcOrd="0" destOrd="0" presId="urn:microsoft.com/office/officeart/2016/7/layout/VerticalDownArrowProcess"/>
    <dgm:cxn modelId="{D397A9A6-92A8-4EF2-A3EA-F318AD42AAE2}" type="presOf" srcId="{355E3FB0-4D90-4432-AF57-930C91099418}" destId="{6829E04E-CDE8-4E62-949B-BD9655AB514B}" srcOrd="0" destOrd="0" presId="urn:microsoft.com/office/officeart/2016/7/layout/VerticalDownArrowProcess"/>
    <dgm:cxn modelId="{61F335A9-C303-4AAE-9C3E-6A9D91303852}" srcId="{4F6C6A28-CC57-45C3-B713-68F2EFC8A4E6}" destId="{29BE108A-557B-436C-A249-1801D18C6C06}" srcOrd="1" destOrd="0" parTransId="{B7D01297-ABE7-4E0E-8221-9D5E80020B20}" sibTransId="{4B742242-C444-45FE-A829-3316DDC4AD15}"/>
    <dgm:cxn modelId="{7503F8B9-D5B3-46EA-8A08-87AA0DF6825D}" type="presOf" srcId="{52E90D9B-A451-4ECB-A988-65D7E0721C56}" destId="{9B56BC1C-DD08-4C02-A4B7-C2C2F8FB002B}" srcOrd="0" destOrd="0" presId="urn:microsoft.com/office/officeart/2016/7/layout/VerticalDownArrowProcess"/>
    <dgm:cxn modelId="{7F4E1ECF-CF30-4566-9320-47B921495474}" srcId="{4F6C6A28-CC57-45C3-B713-68F2EFC8A4E6}" destId="{1E48E268-1ACC-48A8-A6FC-608213A71B3E}" srcOrd="2" destOrd="0" parTransId="{503824B4-8C17-4D13-A4C5-C8A24A5AC199}" sibTransId="{C72BC438-006C-44E7-B611-8802C0408E43}"/>
    <dgm:cxn modelId="{B27F0AE5-D875-43F4-96FC-12B0B6B2DA22}" srcId="{29BE108A-557B-436C-A249-1801D18C6C06}" destId="{52E90D9B-A451-4ECB-A988-65D7E0721C56}" srcOrd="0" destOrd="0" parTransId="{57B5EEEF-B9CF-4B12-A6F2-2653CE0F1AAB}" sibTransId="{167C8509-3D1F-4C9D-9F18-AC084954BA2F}"/>
    <dgm:cxn modelId="{275263F1-E986-40D0-AF43-BCF3D0F6C8B3}" type="presOf" srcId="{884B8657-D33D-4E0A-A824-0AE8F0C858C3}" destId="{74B3C4B7-20AD-4945-8126-5056D9CFA6CE}" srcOrd="0" destOrd="0" presId="urn:microsoft.com/office/officeart/2016/7/layout/VerticalDownArrowProcess"/>
    <dgm:cxn modelId="{CE69B90E-1CA3-4676-B822-2CEF10E81983}" type="presParOf" srcId="{4ED46DEC-8E6E-4774-9538-FDB89C72D107}" destId="{BCEA5C92-F53B-4860-83B2-72CC36A08F67}" srcOrd="0" destOrd="0" presId="urn:microsoft.com/office/officeart/2016/7/layout/VerticalDownArrowProcess"/>
    <dgm:cxn modelId="{AD3AC0E6-34D0-4B62-98A6-1AE4A6CFFD95}" type="presParOf" srcId="{BCEA5C92-F53B-4860-83B2-72CC36A08F67}" destId="{ECAA1C17-F54C-4AA3-BBE2-E1E9970961A2}" srcOrd="0" destOrd="0" presId="urn:microsoft.com/office/officeart/2016/7/layout/VerticalDownArrowProcess"/>
    <dgm:cxn modelId="{37602A02-E7DB-49C1-9789-96C582A44E1A}" type="presParOf" srcId="{BCEA5C92-F53B-4860-83B2-72CC36A08F67}" destId="{BFF3A099-991E-4C39-A76D-B1A15F6185FC}" srcOrd="1" destOrd="0" presId="urn:microsoft.com/office/officeart/2016/7/layout/VerticalDownArrowProcess"/>
    <dgm:cxn modelId="{C379D9B9-2B87-4858-8538-6265D34DC11A}" type="presParOf" srcId="{4ED46DEC-8E6E-4774-9538-FDB89C72D107}" destId="{AC4486F0-455E-4BF5-B201-02BCE7C6FB60}" srcOrd="1" destOrd="0" presId="urn:microsoft.com/office/officeart/2016/7/layout/VerticalDownArrowProcess"/>
    <dgm:cxn modelId="{35215DE8-B095-41CF-A385-2FF3C6D2A38B}" type="presParOf" srcId="{4ED46DEC-8E6E-4774-9538-FDB89C72D107}" destId="{B76EACBF-1C7D-48E3-A1DB-6F3B25295177}" srcOrd="2" destOrd="0" presId="urn:microsoft.com/office/officeart/2016/7/layout/VerticalDownArrowProcess"/>
    <dgm:cxn modelId="{BF682520-7C9C-4389-A388-863703657323}" type="presParOf" srcId="{B76EACBF-1C7D-48E3-A1DB-6F3B25295177}" destId="{8F2DC8F7-2969-4E54-8404-1322F16C0762}" srcOrd="0" destOrd="0" presId="urn:microsoft.com/office/officeart/2016/7/layout/VerticalDownArrowProcess"/>
    <dgm:cxn modelId="{FE63F418-6D70-430A-919C-89199D0FAD32}" type="presParOf" srcId="{B76EACBF-1C7D-48E3-A1DB-6F3B25295177}" destId="{B572971A-69E2-4612-9AE9-2D297FC1D105}" srcOrd="1" destOrd="0" presId="urn:microsoft.com/office/officeart/2016/7/layout/VerticalDownArrowProcess"/>
    <dgm:cxn modelId="{00CD7E23-844B-4E44-A6AD-865CE8A69ED0}" type="presParOf" srcId="{B76EACBF-1C7D-48E3-A1DB-6F3B25295177}" destId="{9B56BC1C-DD08-4C02-A4B7-C2C2F8FB002B}" srcOrd="2" destOrd="0" presId="urn:microsoft.com/office/officeart/2016/7/layout/VerticalDownArrowProcess"/>
    <dgm:cxn modelId="{5F59EF9F-6128-462A-9106-3BE22236DC62}" type="presParOf" srcId="{4ED46DEC-8E6E-4774-9538-FDB89C72D107}" destId="{119EA7EE-880B-438D-A620-F0E6FE5A5EB8}" srcOrd="3" destOrd="0" presId="urn:microsoft.com/office/officeart/2016/7/layout/VerticalDownArrowProcess"/>
    <dgm:cxn modelId="{E85878FD-417B-432C-95D6-1C64B44F86DB}" type="presParOf" srcId="{4ED46DEC-8E6E-4774-9538-FDB89C72D107}" destId="{2BD7A605-778D-45AC-B1EE-02534FA84DF0}" srcOrd="4" destOrd="0" presId="urn:microsoft.com/office/officeart/2016/7/layout/VerticalDownArrowProcess"/>
    <dgm:cxn modelId="{B3846D6D-9495-4080-ADBA-2EB47E65DE2E}" type="presParOf" srcId="{2BD7A605-778D-45AC-B1EE-02534FA84DF0}" destId="{6829E04E-CDE8-4E62-949B-BD9655AB514B}" srcOrd="0" destOrd="0" presId="urn:microsoft.com/office/officeart/2016/7/layout/VerticalDownArrowProcess"/>
    <dgm:cxn modelId="{719347C4-03F7-45EA-9A28-714FBDAA622D}" type="presParOf" srcId="{2BD7A605-778D-45AC-B1EE-02534FA84DF0}" destId="{B0EECA9C-951C-4D9E-8CEE-394BCB22CEF0}" srcOrd="1" destOrd="0" presId="urn:microsoft.com/office/officeart/2016/7/layout/VerticalDownArrowProcess"/>
    <dgm:cxn modelId="{D7C5658D-66AC-4413-8C4C-AADAD5FFBCD0}" type="presParOf" srcId="{2BD7A605-778D-45AC-B1EE-02534FA84DF0}" destId="{74B3C4B7-20AD-4945-8126-5056D9CFA6CE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AA1C17-F54C-4AA3-BBE2-E1E9970961A2}">
      <dsp:nvSpPr>
        <dsp:cNvPr id="0" name=""/>
        <dsp:cNvSpPr/>
      </dsp:nvSpPr>
      <dsp:spPr>
        <a:xfrm>
          <a:off x="0" y="2741767"/>
          <a:ext cx="1643743" cy="8999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903" tIns="113792" rIns="116903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ควบคุมสั่งงานผ่านเวปไซต์</a:t>
          </a:r>
          <a:endParaRPr lang="en-US" sz="16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2741767"/>
        <a:ext cx="1643743" cy="899909"/>
      </dsp:txXfrm>
    </dsp:sp>
    <dsp:sp modelId="{BFF3A099-991E-4C39-A76D-B1A15F6185FC}">
      <dsp:nvSpPr>
        <dsp:cNvPr id="0" name=""/>
        <dsp:cNvSpPr/>
      </dsp:nvSpPr>
      <dsp:spPr>
        <a:xfrm>
          <a:off x="1643743" y="2741767"/>
          <a:ext cx="4931229" cy="8999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029" tIns="203200" rIns="100029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สั่งงานแบบรวมศูนย์สามารถใช้มือถือหรือคอมพิวเตอร์ได้โดยไม่ต้องลงโปรแกรมสะดวกต่อการใช้งาน</a:t>
          </a:r>
          <a:endParaRPr lang="en-US" sz="16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643743" y="2741767"/>
        <a:ext cx="4931229" cy="899909"/>
      </dsp:txXfrm>
    </dsp:sp>
    <dsp:sp modelId="{B572971A-69E2-4612-9AE9-2D297FC1D105}">
      <dsp:nvSpPr>
        <dsp:cNvPr id="0" name=""/>
        <dsp:cNvSpPr/>
      </dsp:nvSpPr>
      <dsp:spPr>
        <a:xfrm rot="10800000">
          <a:off x="0" y="1371205"/>
          <a:ext cx="1643743" cy="138406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903" tIns="113792" rIns="116903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ระบบตรวจสอบการทำงาน</a:t>
          </a:r>
          <a:endParaRPr lang="en-US" sz="16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10800000">
        <a:off x="0" y="1371205"/>
        <a:ext cx="1643743" cy="899639"/>
      </dsp:txXfrm>
    </dsp:sp>
    <dsp:sp modelId="{9B56BC1C-DD08-4C02-A4B7-C2C2F8FB002B}">
      <dsp:nvSpPr>
        <dsp:cNvPr id="0" name=""/>
        <dsp:cNvSpPr/>
      </dsp:nvSpPr>
      <dsp:spPr>
        <a:xfrm>
          <a:off x="1643743" y="1371205"/>
          <a:ext cx="4931229" cy="8996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029" tIns="203200" rIns="100029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ตรวจสอบความผิดปกติของระบบเองเช่น เซนเซอร์ไม่ทำงาน น้ำไม่ไหลเวลาสั่งเปิดวาวล์ และเตือนไปยังผู้ใช้งาน</a:t>
          </a:r>
          <a:endParaRPr lang="en-US" sz="16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643743" y="1371205"/>
        <a:ext cx="4931229" cy="899639"/>
      </dsp:txXfrm>
    </dsp:sp>
    <dsp:sp modelId="{B0EECA9C-951C-4D9E-8CEE-394BCB22CEF0}">
      <dsp:nvSpPr>
        <dsp:cNvPr id="0" name=""/>
        <dsp:cNvSpPr/>
      </dsp:nvSpPr>
      <dsp:spPr>
        <a:xfrm rot="10800000">
          <a:off x="-1084" y="643"/>
          <a:ext cx="1643743" cy="138406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903" tIns="113792" rIns="116903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 mode semi/full automatic</a:t>
          </a:r>
        </a:p>
      </dsp:txBody>
      <dsp:txXfrm rot="-10800000">
        <a:off x="-1084" y="643"/>
        <a:ext cx="1643743" cy="899639"/>
      </dsp:txXfrm>
    </dsp:sp>
    <dsp:sp modelId="{74B3C4B7-20AD-4945-8126-5056D9CFA6CE}">
      <dsp:nvSpPr>
        <dsp:cNvPr id="0" name=""/>
        <dsp:cNvSpPr/>
      </dsp:nvSpPr>
      <dsp:spPr>
        <a:xfrm>
          <a:off x="1640488" y="643"/>
          <a:ext cx="4935569" cy="8996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029" tIns="177800" rIns="100029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สามารถเลือกรูปแบบการทำงานได้ทั้งแบบตรวจสอบสั่งงานเองโดยผู้ใช้ หรือทำงานควบคุมความชื้นอัตโนมัติ ช่วยประหยัดน้ำและแรงงาน</a:t>
          </a:r>
          <a:endParaRPr lang="en-US" sz="1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640488" y="643"/>
        <a:ext cx="4935569" cy="8996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989E5-CE92-4AA7-8009-56B3326C4906}" type="datetimeFigureOut">
              <a:rPr lang="th-TH" smtClean="0"/>
              <a:t>05/07/64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AC1C6-3C97-4B2B-BC29-6A39392E7AC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42315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E0D7E-E89A-4BB6-9F8D-7AD0418058E8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60190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889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FD4AC-ECA1-4417-B77D-4C7FC7EDF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C7330-51AD-4EB7-B4E1-BE08B022C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BEDF8-E6DC-4E1B-98B5-28D8F7AC8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6378-E5B3-4034-9B70-4C33D459B719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DB681-596C-4DC1-B296-424FD0A3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EA80D-1D92-48CC-81C7-9C812551E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9A67-9C4A-4692-95FB-652D472D5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7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304F3-4A1B-4DDF-8B97-10C341E7E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5582F-5E73-4FCC-AD5F-E54A7344E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2E5B6-1D99-4826-82B1-7948ECD7D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6378-E5B3-4034-9B70-4C33D459B719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ABB93-9698-4E43-96FE-D38A74A5A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9AFE3-A215-4605-9F29-FA16912EC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9A67-9C4A-4692-95FB-652D472D5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62DCE5-3F98-40A4-B0FE-F59EDEE5F1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8DCAFE-B247-4879-878C-D6ECBB8D7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B66F2-48D0-4215-835C-9C3955C70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6378-E5B3-4034-9B70-4C33D459B719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8748F-4457-4BFC-963E-F8F3E8E15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0EAC3-0EDA-41F6-9F32-B61F4784A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9A67-9C4A-4692-95FB-652D472D5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63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4232275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0929" y="709566"/>
            <a:ext cx="6650991" cy="699407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30" y="1632858"/>
            <a:ext cx="6650991" cy="4205188"/>
          </a:xfrm>
        </p:spPr>
        <p:txBody>
          <a:bodyPr anchor="t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3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7/5/2021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1"/>
            <a:ext cx="691721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1" y="6456916"/>
            <a:ext cx="1052511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31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2061367" y="2339725"/>
            <a:ext cx="77768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2061367" y="4015348"/>
            <a:ext cx="77768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1673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6223B-EE69-4CE4-A852-73A88A6D3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25023-F197-4B44-B17A-DD160FC59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94281-174A-43B2-AF6E-48533F7B7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6378-E5B3-4034-9B70-4C33D459B719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A2CB0-7E47-4AD3-B57D-B61DAC3E6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CBD4E-ED22-4F18-B4E0-A77C94C0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9A67-9C4A-4692-95FB-652D472D5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3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51C20-0A7A-4F8D-9754-96290D291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610E2-DCEF-4E67-875B-5C80E69C4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8A120-7542-40A4-9153-68CF6802F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6378-E5B3-4034-9B70-4C33D459B719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DF5CD-A44B-413B-B003-C64A185ED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16D8C-B2D4-4823-B1A5-EFE17093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9A67-9C4A-4692-95FB-652D472D5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81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E4794-D06A-46BD-837C-8A47C7411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45B7F-CBA1-4B26-B39A-5774A13E64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E9CA7-33CB-45D2-A279-E62948973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B8C89-3D5B-4599-8A14-749A5C4F4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6378-E5B3-4034-9B70-4C33D459B719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FA08E-3468-45BA-B887-571898DDB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C3424-97B2-4ABB-9948-5CD6E7A64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9A67-9C4A-4692-95FB-652D472D5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4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91E72-0AA6-4DFA-A909-14532A542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4B23D-1EFF-44BF-9113-028463FED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B84FF4-684A-4E25-9380-B6DDE0CC5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2661EF-B583-47FF-9FCB-C008E902AA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1FE215-C164-412D-A2A4-0A3F34775C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FF8C4D-7A3D-447E-9E4C-649345766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6378-E5B3-4034-9B70-4C33D459B719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3AC39F-B78B-433B-8E01-5490A8B1D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28A4AB-40CB-4BC3-A0A3-ED11D8DBF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9A67-9C4A-4692-95FB-652D472D5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4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5EB7D-109A-428C-9A47-15320E843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30F1F6-EF12-4E1A-9791-907386F4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6378-E5B3-4034-9B70-4C33D459B719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32FDAE-14A2-4A18-B7ED-11856E0A8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1ECD4A-0B39-410C-B61A-AD30D6C0C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9A67-9C4A-4692-95FB-652D472D5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24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DA2AF7-F5C7-4E32-9187-BC985298C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6378-E5B3-4034-9B70-4C33D459B719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07E41C-C337-494D-99E4-BFBA88203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8DF84-E1DD-4D52-94A7-8056DD2B9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9A67-9C4A-4692-95FB-652D472D5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6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AFEBB-8340-4340-8F47-F71D66D7D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0A994-244E-4991-9996-F020F751B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918DF-B195-485F-91AC-7B276304A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C12F3-ECF3-4191-A326-F6E3728F4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6378-E5B3-4034-9B70-4C33D459B719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D0FEB-C44C-4391-8189-EAB3C739A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528CC-5D71-440A-BAFD-E1640982B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9A67-9C4A-4692-95FB-652D472D5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01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C1E0F-3864-4294-90A7-E31CC566A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97497A-C552-4693-94D4-8C8236A388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B57680-52BF-440B-B452-D01D5F44F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A65FA-6701-4964-8F08-DFBB54266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6378-E5B3-4034-9B70-4C33D459B719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04057-FD0F-443D-A44B-A9910055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C876B-1C96-4EC4-A98D-4B608D104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9A67-9C4A-4692-95FB-652D472D5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32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956509-5910-4022-8E2B-8398DB2A4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D21EE-8782-45EA-98A3-1BEBEF821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90715-64CF-4C74-9D34-21F9604219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56378-E5B3-4034-9B70-4C33D459B719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C6738-74A8-4912-A283-90A4B3D1AA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7F89C-2C27-40DF-B409-08C2F4B5C6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79A67-9C4A-4692-95FB-652D472D5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29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8999" t="290" r="16667" b="-290"/>
          <a:stretch/>
        </p:blipFill>
        <p:spPr>
          <a:xfrm>
            <a:off x="-91422" y="1"/>
            <a:ext cx="7290108" cy="6835407"/>
          </a:xfrm>
          <a:prstGeom prst="rect">
            <a:avLst/>
          </a:prstGeom>
          <a:solidFill>
            <a:schemeClr val="bg1">
              <a:alpha val="55000"/>
            </a:schemeClr>
          </a:solidFill>
        </p:spPr>
      </p:pic>
      <p:sp>
        <p:nvSpPr>
          <p:cNvPr id="5" name="Rectangle 4"/>
          <p:cNvSpPr/>
          <p:nvPr/>
        </p:nvSpPr>
        <p:spPr>
          <a:xfrm>
            <a:off x="-45759" y="-44296"/>
            <a:ext cx="7035220" cy="6946591"/>
          </a:xfrm>
          <a:prstGeom prst="rect">
            <a:avLst/>
          </a:prstGeom>
          <a:solidFill>
            <a:schemeClr val="bg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Isosceles Triangle 5"/>
          <p:cNvSpPr/>
          <p:nvPr/>
        </p:nvSpPr>
        <p:spPr>
          <a:xfrm>
            <a:off x="6028888" y="-11297"/>
            <a:ext cx="2953835" cy="6858000"/>
          </a:xfrm>
          <a:prstGeom prst="triangle">
            <a:avLst>
              <a:gd name="adj" fmla="val 399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7366531" y="460091"/>
            <a:ext cx="4680487" cy="1733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09585"/>
            <a:r>
              <a:rPr lang="en-GB" sz="533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 Farming</a:t>
            </a:r>
            <a:endParaRPr lang="en-US" sz="5333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714" y="6163854"/>
            <a:ext cx="1465109" cy="73643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721600" y="2442893"/>
            <a:ext cx="4470400" cy="179025"/>
          </a:xfrm>
          <a:prstGeom prst="rect">
            <a:avLst/>
          </a:prstGeom>
          <a:solidFill>
            <a:srgbClr val="33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969854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83949" y="2413220"/>
            <a:ext cx="2348788" cy="700617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0" name="Google Shape;118;p18"/>
          <p:cNvSpPr txBox="1">
            <a:spLocks/>
          </p:cNvSpPr>
          <p:nvPr/>
        </p:nvSpPr>
        <p:spPr>
          <a:xfrm>
            <a:off x="3454" y="-28679"/>
            <a:ext cx="2890983" cy="55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>
              <a:defRPr/>
            </a:pPr>
            <a:r>
              <a:rPr lang="en-US" sz="2133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Prototype</a:t>
            </a: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130" y="40279"/>
            <a:ext cx="1452313" cy="58404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9" name="Rounded Rectangle 18"/>
          <p:cNvSpPr/>
          <p:nvPr/>
        </p:nvSpPr>
        <p:spPr>
          <a:xfrm>
            <a:off x="90511" y="3171310"/>
            <a:ext cx="2348787" cy="53896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226793" y="3254600"/>
            <a:ext cx="2106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การรับส่งสัญญาณ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94155" y="3762383"/>
            <a:ext cx="2348787" cy="597735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9" name="TextBox 28"/>
          <p:cNvSpPr txBox="1"/>
          <p:nvPr/>
        </p:nvSpPr>
        <p:spPr>
          <a:xfrm>
            <a:off x="653975" y="2600607"/>
            <a:ext cx="1354984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ส่วนประกอบ</a:t>
            </a:r>
            <a:endParaRPr lang="en-US" sz="1467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2655844" y="3170321"/>
            <a:ext cx="4560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1A69382-78D7-4438-BC4A-D4B7E545E377}"/>
              </a:ext>
            </a:extLst>
          </p:cNvPr>
          <p:cNvCxnSpPr/>
          <p:nvPr/>
        </p:nvCxnSpPr>
        <p:spPr>
          <a:xfrm>
            <a:off x="2652796" y="4403633"/>
            <a:ext cx="4560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C8A89FA-CC2D-4A77-948F-8C2893E18458}"/>
              </a:ext>
            </a:extLst>
          </p:cNvPr>
          <p:cNvCxnSpPr/>
          <p:nvPr/>
        </p:nvCxnSpPr>
        <p:spPr>
          <a:xfrm>
            <a:off x="2652796" y="4975720"/>
            <a:ext cx="4560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15">
            <a:extLst>
              <a:ext uri="{FF2B5EF4-FFF2-40B4-BE49-F238E27FC236}">
                <a16:creationId xmlns:a16="http://schemas.microsoft.com/office/drawing/2014/main" id="{DE3822F9-BCB6-475D-B91E-DEB2A47A9747}"/>
              </a:ext>
            </a:extLst>
          </p:cNvPr>
          <p:cNvSpPr/>
          <p:nvPr/>
        </p:nvSpPr>
        <p:spPr>
          <a:xfrm>
            <a:off x="114229" y="614766"/>
            <a:ext cx="2348787" cy="1743332"/>
          </a:xfrm>
          <a:prstGeom prst="roundRect">
            <a:avLst>
              <a:gd name="adj" fmla="val 9314"/>
            </a:avLst>
          </a:pr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8926">
              <a:defRPr/>
            </a:pPr>
            <a:endParaRPr lang="en-US" sz="2133" kern="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2" name="Straight Connector 51"/>
          <p:cNvCxnSpPr>
            <a:cxnSpLocks/>
          </p:cNvCxnSpPr>
          <p:nvPr/>
        </p:nvCxnSpPr>
        <p:spPr>
          <a:xfrm>
            <a:off x="394869" y="887115"/>
            <a:ext cx="1763784" cy="138319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102372" y="4419101"/>
            <a:ext cx="2348787" cy="53896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206549" y="3906201"/>
            <a:ext cx="2106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ไฟเลี้ยง 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Sensor 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15145" y="4515189"/>
            <a:ext cx="2106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การแสดงผล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14229" y="1787395"/>
            <a:ext cx="1354984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Performance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76762" y="1043909"/>
            <a:ext cx="934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114BF54D-DF59-E546-94EA-502915398C9C}"/>
              </a:ext>
            </a:extLst>
          </p:cNvPr>
          <p:cNvSpPr/>
          <p:nvPr/>
        </p:nvSpPr>
        <p:spPr>
          <a:xfrm>
            <a:off x="3331803" y="1732954"/>
            <a:ext cx="2277493" cy="358799"/>
          </a:xfrm>
          <a:prstGeom prst="roundRect">
            <a:avLst>
              <a:gd name="adj" fmla="val 9314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1600" b="1" dirty="0">
                <a:latin typeface="Bahnschrift SemiBold" panose="020B0502040204020203" pitchFamily="34" charset="0"/>
                <a:cs typeface="Arial" panose="020B0604020202020204" pitchFamily="34" charset="0"/>
              </a:rPr>
              <a:t>Sensor </a:t>
            </a:r>
            <a:endParaRPr lang="en-US" sz="16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133236" y="3299184"/>
            <a:ext cx="2458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th-TH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Wifi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133236" y="3924176"/>
            <a:ext cx="2536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th-TH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 V DC via USB or 2 wire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741630" y="4494452"/>
            <a:ext cx="1774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Application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395304" y="2400880"/>
            <a:ext cx="4291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Capacitive soil moisture sensor</a:t>
            </a:r>
            <a:r>
              <a:rPr lang="th-TH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(ควบคุมความชื้น)</a:t>
            </a:r>
          </a:p>
          <a:p>
            <a:pPr algn="ctr"/>
            <a:r>
              <a:rPr lang="th-TH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และ 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Rain drop Sensor (</a:t>
            </a:r>
            <a:r>
              <a:rPr lang="th-TH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ตรวจสอบการทำงานของวาวล์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6" name="Isosceles Triangle 5"/>
          <p:cNvSpPr/>
          <p:nvPr/>
        </p:nvSpPr>
        <p:spPr>
          <a:xfrm rot="5400000">
            <a:off x="4550524" y="3121417"/>
            <a:ext cx="6066264" cy="75710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6" name="Slide Number Placeholder 1"/>
          <p:cNvSpPr txBox="1">
            <a:spLocks/>
          </p:cNvSpPr>
          <p:nvPr/>
        </p:nvSpPr>
        <p:spPr>
          <a:xfrm>
            <a:off x="11253243" y="6288667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z="1733">
                <a:solidFill>
                  <a:schemeClr val="tx1"/>
                </a:solidFill>
              </a:rPr>
              <a:pPr/>
              <a:t>2</a:t>
            </a:fld>
            <a:endParaRPr lang="en" sz="1733" dirty="0">
              <a:solidFill>
                <a:schemeClr val="tx1"/>
              </a:solidFill>
            </a:endParaRPr>
          </a:p>
        </p:txBody>
      </p:sp>
      <p:sp>
        <p:nvSpPr>
          <p:cNvPr id="46" name="Rounded Rectangle 36">
            <a:extLst>
              <a:ext uri="{FF2B5EF4-FFF2-40B4-BE49-F238E27FC236}">
                <a16:creationId xmlns:a16="http://schemas.microsoft.com/office/drawing/2014/main" id="{749003E4-5A52-4B1F-B7B1-E4B6D95125AA}"/>
              </a:ext>
            </a:extLst>
          </p:cNvPr>
          <p:cNvSpPr/>
          <p:nvPr/>
        </p:nvSpPr>
        <p:spPr>
          <a:xfrm>
            <a:off x="8992792" y="1791582"/>
            <a:ext cx="2277493" cy="358799"/>
          </a:xfrm>
          <a:prstGeom prst="roundRect">
            <a:avLst>
              <a:gd name="adj" fmla="val 9314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1600" b="1" dirty="0">
                <a:latin typeface="Bahnschrift SemiBold" panose="020B0502040204020203" pitchFamily="34" charset="0"/>
                <a:cs typeface="Arial" panose="020B0604020202020204" pitchFamily="34" charset="0"/>
              </a:rPr>
              <a:t>Main controller</a:t>
            </a:r>
            <a:endParaRPr lang="en-US" sz="1600" b="1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AD5D973-58A7-4DF6-9A36-4A6D8A4FAC2D}"/>
              </a:ext>
            </a:extLst>
          </p:cNvPr>
          <p:cNvCxnSpPr>
            <a:cxnSpLocks/>
          </p:cNvCxnSpPr>
          <p:nvPr/>
        </p:nvCxnSpPr>
        <p:spPr>
          <a:xfrm>
            <a:off x="7976186" y="3186971"/>
            <a:ext cx="421236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BA50887-7E27-49A8-BA64-5433E597D4E3}"/>
              </a:ext>
            </a:extLst>
          </p:cNvPr>
          <p:cNvCxnSpPr>
            <a:cxnSpLocks/>
          </p:cNvCxnSpPr>
          <p:nvPr/>
        </p:nvCxnSpPr>
        <p:spPr>
          <a:xfrm flipV="1">
            <a:off x="7973138" y="4403634"/>
            <a:ext cx="4215409" cy="1664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A66DB54-91AD-4AD9-85F5-CC179E07D006}"/>
              </a:ext>
            </a:extLst>
          </p:cNvPr>
          <p:cNvCxnSpPr>
            <a:cxnSpLocks/>
          </p:cNvCxnSpPr>
          <p:nvPr/>
        </p:nvCxnSpPr>
        <p:spPr>
          <a:xfrm flipV="1">
            <a:off x="7973138" y="4975721"/>
            <a:ext cx="4215409" cy="1664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AF4DD4C-038C-4368-9C17-AD7CBD9E2137}"/>
              </a:ext>
            </a:extLst>
          </p:cNvPr>
          <p:cNvSpPr txBox="1"/>
          <p:nvPr/>
        </p:nvSpPr>
        <p:spPr>
          <a:xfrm>
            <a:off x="8453577" y="3315833"/>
            <a:ext cx="2458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th-TH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Wifi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MQTT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5CB1609-BCE5-406D-8B3B-0CF318B057E9}"/>
              </a:ext>
            </a:extLst>
          </p:cNvPr>
          <p:cNvSpPr txBox="1"/>
          <p:nvPr/>
        </p:nvSpPr>
        <p:spPr>
          <a:xfrm>
            <a:off x="8453577" y="3940826"/>
            <a:ext cx="2536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th-TH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220 V AC for Valve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6B77377-EA6A-4738-81A5-1B3059E1FF77}"/>
              </a:ext>
            </a:extLst>
          </p:cNvPr>
          <p:cNvSpPr txBox="1"/>
          <p:nvPr/>
        </p:nvSpPr>
        <p:spPr>
          <a:xfrm>
            <a:off x="7832528" y="2185436"/>
            <a:ext cx="42911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NB-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board : </a:t>
            </a:r>
            <a:r>
              <a:rPr lang="th-TH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รับส่งข้อมูลผ่านเครื่อข่ายมือถือ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Universal Valve driver</a:t>
            </a:r>
            <a:r>
              <a:rPr lang="th-TH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th-TH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ระบบสั่งงานวาวล์ได้หลายชนิด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Solenoid valve</a:t>
            </a:r>
            <a:r>
              <a:rPr lang="th-TH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th-TH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วาวล์แบบขดลวดแม่เหล็ก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A2E1C4C-93DB-4F4A-BF30-014BB4090C66}"/>
              </a:ext>
            </a:extLst>
          </p:cNvPr>
          <p:cNvCxnSpPr>
            <a:cxnSpLocks/>
          </p:cNvCxnSpPr>
          <p:nvPr/>
        </p:nvCxnSpPr>
        <p:spPr>
          <a:xfrm>
            <a:off x="2547289" y="3717751"/>
            <a:ext cx="466855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299D8F5-F9E8-4BE4-A92E-55918D1E3A64}"/>
              </a:ext>
            </a:extLst>
          </p:cNvPr>
          <p:cNvCxnSpPr>
            <a:cxnSpLocks/>
          </p:cNvCxnSpPr>
          <p:nvPr/>
        </p:nvCxnSpPr>
        <p:spPr>
          <a:xfrm>
            <a:off x="8045213" y="3721269"/>
            <a:ext cx="414678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EF26E3AF-2F39-4D9C-A07F-27AD1054B81C}"/>
              </a:ext>
            </a:extLst>
          </p:cNvPr>
          <p:cNvSpPr txBox="1"/>
          <p:nvPr/>
        </p:nvSpPr>
        <p:spPr>
          <a:xfrm>
            <a:off x="8975750" y="4510423"/>
            <a:ext cx="1774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Application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27A97D0-7DBA-485B-BF14-A58022FC0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8865" y="471627"/>
            <a:ext cx="2323952" cy="1355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151D64-74D7-487D-9D5B-767F2F25E5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721" y="5104671"/>
            <a:ext cx="1054097" cy="15008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3845D3-5144-4652-B94A-2B685C5988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3932" y="5171547"/>
            <a:ext cx="1648303" cy="14101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6970CE-8A06-4B01-9249-9AA6BA0D4F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51160" y="5215299"/>
            <a:ext cx="1248821" cy="13365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D04732-DAA8-4E0C-A540-CFA420CF9D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96713" y="5124239"/>
            <a:ext cx="789500" cy="14420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D1F766-EDBA-4A4D-BCE0-C09A83EE8B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74509" y="5060875"/>
            <a:ext cx="1217863" cy="154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592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8577" t="11104"/>
          <a:stretch/>
        </p:blipFill>
        <p:spPr>
          <a:xfrm>
            <a:off x="8000165" y="4200536"/>
            <a:ext cx="3699808" cy="1538133"/>
          </a:xfrm>
          <a:prstGeom prst="rect">
            <a:avLst/>
          </a:prstGeom>
        </p:spPr>
      </p:pic>
      <p:sp>
        <p:nvSpPr>
          <p:cNvPr id="10" name="Hexagon 9"/>
          <p:cNvSpPr/>
          <p:nvPr/>
        </p:nvSpPr>
        <p:spPr>
          <a:xfrm>
            <a:off x="2910937" y="2815126"/>
            <a:ext cx="1684543" cy="1005141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Sensor 2</a:t>
            </a:r>
            <a:endParaRPr lang="th-TH" sz="2400" dirty="0"/>
          </a:p>
        </p:txBody>
      </p:sp>
      <p:sp>
        <p:nvSpPr>
          <p:cNvPr id="13" name="Hexagon 12"/>
          <p:cNvSpPr/>
          <p:nvPr/>
        </p:nvSpPr>
        <p:spPr>
          <a:xfrm>
            <a:off x="5688658" y="2815126"/>
            <a:ext cx="1684543" cy="1005141"/>
          </a:xfrm>
          <a:prstGeom prst="hexag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NB-IOT</a:t>
            </a:r>
          </a:p>
          <a:p>
            <a:pPr algn="ctr"/>
            <a:r>
              <a:rPr lang="en-US" sz="1600" dirty="0"/>
              <a:t>(Gateway)</a:t>
            </a:r>
            <a:endParaRPr lang="th-TH" sz="1600" dirty="0"/>
          </a:p>
        </p:txBody>
      </p:sp>
      <p:cxnSp>
        <p:nvCxnSpPr>
          <p:cNvPr id="18" name="Straight Arrow Connector 17"/>
          <p:cNvCxnSpPr>
            <a:stCxn id="10" idx="0"/>
            <a:endCxn id="13" idx="3"/>
          </p:cNvCxnSpPr>
          <p:nvPr/>
        </p:nvCxnSpPr>
        <p:spPr>
          <a:xfrm>
            <a:off x="4595479" y="3317696"/>
            <a:ext cx="1093179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Hexagon 26"/>
          <p:cNvSpPr/>
          <p:nvPr/>
        </p:nvSpPr>
        <p:spPr>
          <a:xfrm>
            <a:off x="8627132" y="2685027"/>
            <a:ext cx="2333865" cy="1258455"/>
          </a:xfrm>
          <a:prstGeom prst="hexag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Internet</a:t>
            </a:r>
          </a:p>
          <a:p>
            <a:pPr algn="ctr"/>
            <a:r>
              <a:rPr lang="en-US" sz="2400" dirty="0"/>
              <a:t>Web Application</a:t>
            </a:r>
            <a:endParaRPr lang="th-TH" sz="2400" dirty="0"/>
          </a:p>
        </p:txBody>
      </p:sp>
      <p:cxnSp>
        <p:nvCxnSpPr>
          <p:cNvPr id="29" name="Straight Arrow Connector 28"/>
          <p:cNvCxnSpPr>
            <a:stCxn id="13" idx="0"/>
            <a:endCxn id="27" idx="3"/>
          </p:cNvCxnSpPr>
          <p:nvPr/>
        </p:nvCxnSpPr>
        <p:spPr>
          <a:xfrm flipV="1">
            <a:off x="7373200" y="3314256"/>
            <a:ext cx="1253931" cy="344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Double Bracket 61"/>
          <p:cNvSpPr/>
          <p:nvPr/>
        </p:nvSpPr>
        <p:spPr>
          <a:xfrm>
            <a:off x="346749" y="379545"/>
            <a:ext cx="6182057" cy="599986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 sz="2400"/>
          </a:p>
        </p:txBody>
      </p:sp>
      <p:sp>
        <p:nvSpPr>
          <p:cNvPr id="66" name="TextBox 65"/>
          <p:cNvSpPr txBox="1"/>
          <p:nvPr/>
        </p:nvSpPr>
        <p:spPr>
          <a:xfrm>
            <a:off x="3028223" y="6364457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WiFi</a:t>
            </a:r>
            <a:endParaRPr lang="th-TH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32C1E1-329B-4335-8876-E02F9829132A}"/>
              </a:ext>
            </a:extLst>
          </p:cNvPr>
          <p:cNvSpPr txBox="1"/>
          <p:nvPr/>
        </p:nvSpPr>
        <p:spPr>
          <a:xfrm>
            <a:off x="7496558" y="1614796"/>
            <a:ext cx="952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MQTT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0E4603F6-AEAB-4FCA-A56E-90D691A78824}"/>
              </a:ext>
            </a:extLst>
          </p:cNvPr>
          <p:cNvSpPr/>
          <p:nvPr/>
        </p:nvSpPr>
        <p:spPr>
          <a:xfrm>
            <a:off x="6414964" y="3825819"/>
            <a:ext cx="227689" cy="12584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400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99B46900-EF26-4A03-B204-2A8AD958E11A}"/>
              </a:ext>
            </a:extLst>
          </p:cNvPr>
          <p:cNvSpPr/>
          <p:nvPr/>
        </p:nvSpPr>
        <p:spPr>
          <a:xfrm>
            <a:off x="5649157" y="5108028"/>
            <a:ext cx="1684543" cy="1005141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Valve</a:t>
            </a:r>
            <a:endParaRPr lang="th-TH" sz="2400" dirty="0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14FD7742-D03B-49DC-A327-9A702AE62AE4}"/>
              </a:ext>
            </a:extLst>
          </p:cNvPr>
          <p:cNvSpPr/>
          <p:nvPr/>
        </p:nvSpPr>
        <p:spPr>
          <a:xfrm>
            <a:off x="679682" y="1454836"/>
            <a:ext cx="1684543" cy="1005141"/>
          </a:xfrm>
          <a:prstGeom prst="hex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Moisture</a:t>
            </a:r>
            <a:endParaRPr lang="th-TH" sz="2000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560159B9-B9FB-4B6C-9AA3-0D7BBCDFB563}"/>
              </a:ext>
            </a:extLst>
          </p:cNvPr>
          <p:cNvSpPr/>
          <p:nvPr/>
        </p:nvSpPr>
        <p:spPr>
          <a:xfrm>
            <a:off x="590080" y="4063994"/>
            <a:ext cx="1863749" cy="1005141"/>
          </a:xfrm>
          <a:prstGeom prst="hex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Future sensor (light, ion)</a:t>
            </a:r>
            <a:endParaRPr lang="th-TH" sz="2000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9E7C52D3-6B3E-4AA9-BCBF-23B8EC321A4A}"/>
              </a:ext>
            </a:extLst>
          </p:cNvPr>
          <p:cNvSpPr/>
          <p:nvPr/>
        </p:nvSpPr>
        <p:spPr>
          <a:xfrm>
            <a:off x="679683" y="2768675"/>
            <a:ext cx="1684543" cy="1005141"/>
          </a:xfrm>
          <a:prstGeom prst="hex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Rain drop</a:t>
            </a:r>
            <a:endParaRPr lang="th-TH" sz="2400" dirty="0"/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id="{5750A2F6-D264-45B9-91A2-53B103AEC25B}"/>
              </a:ext>
            </a:extLst>
          </p:cNvPr>
          <p:cNvSpPr/>
          <p:nvPr/>
        </p:nvSpPr>
        <p:spPr>
          <a:xfrm rot="8268705">
            <a:off x="2598321" y="1818939"/>
            <a:ext cx="319023" cy="1121675"/>
          </a:xfrm>
          <a:prstGeom prst="upArrow">
            <a:avLst>
              <a:gd name="adj1" fmla="val 3215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400"/>
          </a:p>
        </p:txBody>
      </p:sp>
      <p:sp>
        <p:nvSpPr>
          <p:cNvPr id="45" name="Arrow: Up 44">
            <a:extLst>
              <a:ext uri="{FF2B5EF4-FFF2-40B4-BE49-F238E27FC236}">
                <a16:creationId xmlns:a16="http://schemas.microsoft.com/office/drawing/2014/main" id="{C7740AB2-C3C0-44D5-9F66-734D55D6FB05}"/>
              </a:ext>
            </a:extLst>
          </p:cNvPr>
          <p:cNvSpPr/>
          <p:nvPr/>
        </p:nvSpPr>
        <p:spPr>
          <a:xfrm rot="5400000">
            <a:off x="2478070" y="2973052"/>
            <a:ext cx="319023" cy="663328"/>
          </a:xfrm>
          <a:prstGeom prst="upArrow">
            <a:avLst>
              <a:gd name="adj1" fmla="val 3215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400"/>
          </a:p>
        </p:txBody>
      </p:sp>
      <p:sp>
        <p:nvSpPr>
          <p:cNvPr id="47" name="Arrow: Up 46">
            <a:extLst>
              <a:ext uri="{FF2B5EF4-FFF2-40B4-BE49-F238E27FC236}">
                <a16:creationId xmlns:a16="http://schemas.microsoft.com/office/drawing/2014/main" id="{30EEB17A-D888-43CC-8296-217E3A4B3E1E}"/>
              </a:ext>
            </a:extLst>
          </p:cNvPr>
          <p:cNvSpPr/>
          <p:nvPr/>
        </p:nvSpPr>
        <p:spPr>
          <a:xfrm rot="2861235">
            <a:off x="2648934" y="3692419"/>
            <a:ext cx="319023" cy="1063047"/>
          </a:xfrm>
          <a:prstGeom prst="upArrow">
            <a:avLst>
              <a:gd name="adj1" fmla="val 3215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400"/>
          </a:p>
        </p:txBody>
      </p:sp>
      <p:sp>
        <p:nvSpPr>
          <p:cNvPr id="48" name="Double Bracket 47">
            <a:extLst>
              <a:ext uri="{FF2B5EF4-FFF2-40B4-BE49-F238E27FC236}">
                <a16:creationId xmlns:a16="http://schemas.microsoft.com/office/drawing/2014/main" id="{22800DE7-5EA5-483D-B6A0-C14F19E4486D}"/>
              </a:ext>
            </a:extLst>
          </p:cNvPr>
          <p:cNvSpPr/>
          <p:nvPr/>
        </p:nvSpPr>
        <p:spPr>
          <a:xfrm>
            <a:off x="6528808" y="379546"/>
            <a:ext cx="5430289" cy="598491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 sz="24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56DAF9D-40F7-4894-874D-1C40E83E3589}"/>
              </a:ext>
            </a:extLst>
          </p:cNvPr>
          <p:cNvSpPr txBox="1"/>
          <p:nvPr/>
        </p:nvSpPr>
        <p:spPr>
          <a:xfrm>
            <a:off x="9243951" y="6364457"/>
            <a:ext cx="1197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Internet</a:t>
            </a:r>
            <a:endParaRPr lang="th-TH" sz="2400" dirty="0"/>
          </a:p>
        </p:txBody>
      </p:sp>
      <p:sp>
        <p:nvSpPr>
          <p:cNvPr id="54" name="Google Shape;118;p18">
            <a:extLst>
              <a:ext uri="{FF2B5EF4-FFF2-40B4-BE49-F238E27FC236}">
                <a16:creationId xmlns:a16="http://schemas.microsoft.com/office/drawing/2014/main" id="{9C8B4072-6D16-44EC-9A55-E21E15537EBD}"/>
              </a:ext>
            </a:extLst>
          </p:cNvPr>
          <p:cNvSpPr txBox="1">
            <a:spLocks/>
          </p:cNvSpPr>
          <p:nvPr/>
        </p:nvSpPr>
        <p:spPr>
          <a:xfrm>
            <a:off x="3454" y="-28679"/>
            <a:ext cx="2890983" cy="55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>
              <a:defRPr/>
            </a:pPr>
            <a:r>
              <a:rPr lang="en-US" sz="2133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Connectivity</a:t>
            </a:r>
          </a:p>
        </p:txBody>
      </p:sp>
      <p:pic>
        <p:nvPicPr>
          <p:cNvPr id="2050" name="Picture 2" descr="Facebook">
            <a:extLst>
              <a:ext uri="{FF2B5EF4-FFF2-40B4-BE49-F238E27FC236}">
                <a16:creationId xmlns:a16="http://schemas.microsoft.com/office/drawing/2014/main" id="{F2188D22-9B39-42AB-ABE8-B63D196D5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9115" y="1683013"/>
            <a:ext cx="1309896" cy="65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174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Features</a:t>
            </a:r>
          </a:p>
        </p:txBody>
      </p:sp>
      <p:graphicFrame>
        <p:nvGraphicFramePr>
          <p:cNvPr id="15" name="Content Placeholder 100" descr="SmartArt Graphic">
            <a:extLst>
              <a:ext uri="{FF2B5EF4-FFF2-40B4-BE49-F238E27FC236}">
                <a16:creationId xmlns:a16="http://schemas.microsoft.com/office/drawing/2014/main" id="{B5D5564A-0C86-4C0D-8913-1C2ECCFAA6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1280147"/>
              </p:ext>
            </p:extLst>
          </p:nvPr>
        </p:nvGraphicFramePr>
        <p:xfrm>
          <a:off x="4974768" y="2227385"/>
          <a:ext cx="6574973" cy="3642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 descr="ระบบเกษตร Smart Farm ยุคดิจิทัล - SPsmartplants">
            <a:extLst>
              <a:ext uri="{FF2B5EF4-FFF2-40B4-BE49-F238E27FC236}">
                <a16:creationId xmlns:a16="http://schemas.microsoft.com/office/drawing/2014/main" id="{365D89B6-6A50-41C9-AB8A-AEE9FE3B1897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3" r="29933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313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3A141-D3D7-4DB3-9277-AED42D6D9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(prototype version)</a:t>
            </a:r>
            <a:endParaRPr lang="th-TH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B1B5ADE-2FAB-44CC-9F2E-0B23F8E9A06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3941" y="1690687"/>
            <a:ext cx="2345938" cy="4351338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FE15D8C-0C99-4FD1-ACC4-2C8B3FFFF1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519456" y="1791316"/>
            <a:ext cx="2469874" cy="435133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BF7B40-D2AD-4C61-A54B-3AAFACC84A0E}"/>
              </a:ext>
            </a:extLst>
          </p:cNvPr>
          <p:cNvSpPr txBox="1"/>
          <p:nvPr/>
        </p:nvSpPr>
        <p:spPr>
          <a:xfrm>
            <a:off x="5719509" y="1803105"/>
            <a:ext cx="628248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แสดงค่าความชื้นในดินแบบ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realtime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th-TH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พร้อมระบุเวลาล่าสุด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แสดงกราฟต่อเนื่องสามวันย้อนหลัง</a:t>
            </a:r>
          </a:p>
          <a:p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แสดงสถานะการเชื่อมต่อระบบ</a:t>
            </a:r>
          </a:p>
          <a:p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สามารถสลับโหมดได้เอง (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auto/manual</a:t>
            </a: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แสดงการทำงานของการให้น้ำจริงผ่านทางเซนเซอร์</a:t>
            </a:r>
          </a:p>
          <a:p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มีระบบการตรวจสอบความถูกต้องของการทำงานพร้อมการ</a:t>
            </a:r>
          </a:p>
          <a:p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แจ้งเตือนรวมถึงตัดการให้น้ำอัตโนมัติ</a:t>
            </a:r>
          </a:p>
        </p:txBody>
      </p:sp>
    </p:spTree>
    <p:extLst>
      <p:ext uri="{BB962C8B-B14F-4D97-AF65-F5344CB8AC3E}">
        <p14:creationId xmlns:p14="http://schemas.microsoft.com/office/powerpoint/2010/main" val="194164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698</TotalTime>
  <Words>272</Words>
  <Application>Microsoft Office PowerPoint</Application>
  <PresentationFormat>Widescreen</PresentationFormat>
  <Paragraphs>54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Bahnschrift SemiBold</vt:lpstr>
      <vt:lpstr>Calibri</vt:lpstr>
      <vt:lpstr>Calibri Light</vt:lpstr>
      <vt:lpstr>Roboto Slab</vt:lpstr>
      <vt:lpstr>Source Sans Pro</vt:lpstr>
      <vt:lpstr>Tahoma</vt:lpstr>
      <vt:lpstr>Office Theme</vt:lpstr>
      <vt:lpstr>PowerPoint Presentation</vt:lpstr>
      <vt:lpstr>PowerPoint Presentation</vt:lpstr>
      <vt:lpstr>PowerPoint Presentation</vt:lpstr>
      <vt:lpstr>Product Features</vt:lpstr>
      <vt:lpstr>Web application (prototype version)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KIETSAKUL WATCHARINYANON</dc:creator>
  <cp:lastModifiedBy>Sira Nitiyanontakit</cp:lastModifiedBy>
  <cp:revision>27</cp:revision>
  <dcterms:created xsi:type="dcterms:W3CDTF">2021-05-20T03:38:15Z</dcterms:created>
  <dcterms:modified xsi:type="dcterms:W3CDTF">2021-07-05T02:59:39Z</dcterms:modified>
</cp:coreProperties>
</file>