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B12F2-BD54-0CF5-BC57-87C60126AB77}" v="444" dt="2021-07-31T13:35:56.016"/>
    <p1510:client id="{D5F6B023-148C-C941-54B3-90B654C42019}" v="18" dt="2021-07-31T13:25:4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675D-C82C-4A43-9C75-6C70A2A8F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3B61-A55A-4A0D-BCB1-B2D7E453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644D-4188-4250-923F-9B9B801B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BC1-594B-4D93-BD07-7B81C03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D5AD-F2C7-4F5B-8ED7-AC35987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66F4-98C8-4C07-8938-2038F55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3CB4-51A4-42A3-BDDC-6AD71C25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8CA9-86F0-41A3-8992-7E3FE1F8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11D5-8684-4CCF-AC9F-9774CA89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0EA5-42A5-4E57-B3D4-75CAA8E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D2035-C495-4863-AB36-A140FB1C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E4E6D-A91E-47DC-B5D9-0AECBAAE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F9F3-0C12-4BB3-AA8D-3E6614B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D69C-8443-4BA9-BF6A-56B12653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9DCA-A359-4AA7-BA18-AEF3CF5E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60E3-BC3E-4F73-9100-088C1AC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6C80-D909-49B7-8E24-4687002B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FA7C-6414-48B0-82AE-6913808D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505A-5B90-42BC-AEF4-66E00B53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AB01-CA46-43A4-984F-8DE2E990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9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D13-C47A-4CAA-820F-7AB2890E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366E-6F12-438D-BCA6-78006831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B281-F5D2-4215-AB95-12FE4CF4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C337-DC72-45FC-8475-0138E5E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6385-522B-4118-8574-405D38D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69DF-E67A-4BC3-9C2F-478B4EA2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3792-53E6-4778-BA76-D2480E392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9816E-03B3-40AF-A32C-8C54F397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ABDBB-34D3-4ADD-B8D6-14C5FBB4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D4439-EBB7-4C14-8C1B-94985523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E61CD-3799-433B-AA75-58AA9673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8F4E-3A49-45DB-A188-D1272A81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CA77-760B-45A6-841F-E42759C5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E83D-75D8-493F-96A4-9A1F1E02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1A84-E4C3-47B1-A0C4-51A7E373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A983C-E270-4F99-96FE-F5334DEB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1475-773D-48DE-A7CF-890C27FE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EA1AB-AA34-4BE0-B834-0AD47464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80B01-AD19-44C9-90A1-4347483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897-962A-4C1D-A3E0-B7662540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D8718-B3B7-4D0E-8875-2C553FAB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32C45-D08A-4205-87E9-DE74433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BDA63-5F32-48D2-9464-F1F59EA7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0E5FB-2F36-4D78-BB00-C3445857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919F5-1F3E-4DDE-8DAB-D877B93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5EF9-C267-44A8-A81A-F560D94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40F5-C72C-4B9A-9FED-334A4915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1650-EA1E-4675-8F74-C4FB59D4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BEA2-67F7-4E70-9045-8678679B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FD0D-D0DC-4C88-B059-B721484C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2746-B974-4150-893D-E4016B7F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11DB-4714-43F2-8E62-E0BA7485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9F66-EC5D-40AC-A685-60EC9E2D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E883C-C611-468F-B641-286B23A91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8938B-60AA-4CA1-904D-9033BBE98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FF56-DC1B-41BB-AD9D-D52238BE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2F658-05C5-40D4-A82C-9F662192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BDF5-B977-48A0-A388-DD3BEC97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133E-2856-42A6-8D9A-E9787DFF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84AC-D6A1-43B3-97D8-AE6C3F34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FD1-056B-4C09-976F-C16A66FD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0C93-7722-4F5F-B3C9-31BAB3C74F4B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2E8D-F5AC-43B5-A5B9-19FD0EB5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E3D6-956E-4E9E-8A2D-983E0674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C1A9B1C-D1B8-4D8D-B002-CE231413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0" y="1646642"/>
            <a:ext cx="1508236" cy="1508236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92B724-5FD7-4E62-918B-493F64338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64" y="1847081"/>
            <a:ext cx="1195449" cy="119544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B656DE5-B364-4DE8-AF19-E84AE2413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1658644"/>
            <a:ext cx="669223" cy="669223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4D3ED2B7-2B52-4090-8A11-4B0CCA94D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70" y="2003474"/>
            <a:ext cx="1195450" cy="1195450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B4C88DF-F998-4858-A6C4-DEFD88ABC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34" y="1922926"/>
            <a:ext cx="669223" cy="66922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5B0F83C-7445-4158-878A-5033F5035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66" y="4284740"/>
            <a:ext cx="773418" cy="773418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C95E9199-989E-48C2-A8AD-1029A0B6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91" y="3862709"/>
            <a:ext cx="386709" cy="38670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7398B6C-19CD-44AE-92E7-82B255727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57" y="3862709"/>
            <a:ext cx="1195449" cy="119544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9C2F8E-E02B-41DB-9C34-025DDE5DF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57" y="4494580"/>
            <a:ext cx="1195449" cy="1195449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0E280C88-2CA0-4794-A486-85308266C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25" y="3850035"/>
            <a:ext cx="386709" cy="38670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2577E88-C1B2-4A8C-849E-12AEFEC635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08" y="5704135"/>
            <a:ext cx="651592" cy="651592"/>
          </a:xfrm>
          <a:prstGeom prst="rect">
            <a:avLst/>
          </a:prstGeom>
        </p:spPr>
      </p:pic>
      <p:pic>
        <p:nvPicPr>
          <p:cNvPr id="23" name="Picture 22" descr="Logo, icon&#10;&#10;Description automatically generated">
            <a:extLst>
              <a:ext uri="{FF2B5EF4-FFF2-40B4-BE49-F238E27FC236}">
                <a16:creationId xmlns:a16="http://schemas.microsoft.com/office/drawing/2014/main" id="{6DC84ABB-EEF9-45C2-A75F-E7BCFAAE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03" y="5372155"/>
            <a:ext cx="386709" cy="386709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3844E9-4FAC-486F-9901-980C3FE5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79" y="1681567"/>
            <a:ext cx="1517357" cy="1517357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BD41F72A-CF50-4463-9B8E-C7334D800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62" y="1912713"/>
            <a:ext cx="991501" cy="991501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43D34D5D-E5FC-4A78-A7F3-AED30EBBDA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06" y="3906993"/>
            <a:ext cx="923245" cy="923245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C44AFB73-A2B4-4C33-AE4C-45F2E353CB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05" y="5297241"/>
            <a:ext cx="923245" cy="923245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9DB35F1D-3BF4-4777-899E-678CC22A5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82" y="4780677"/>
            <a:ext cx="1195449" cy="119544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5C11DD-B00F-4B70-820C-2DCFC29B2DD0}"/>
              </a:ext>
            </a:extLst>
          </p:cNvPr>
          <p:cNvCxnSpPr/>
          <p:nvPr/>
        </p:nvCxnSpPr>
        <p:spPr>
          <a:xfrm>
            <a:off x="2175986" y="260119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DF1DDB-5E55-4749-889D-A368267AF212}"/>
              </a:ext>
            </a:extLst>
          </p:cNvPr>
          <p:cNvCxnSpPr/>
          <p:nvPr/>
        </p:nvCxnSpPr>
        <p:spPr>
          <a:xfrm>
            <a:off x="4881672" y="260119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5CCDC0-ACCC-49B4-90D9-2ED978A07359}"/>
              </a:ext>
            </a:extLst>
          </p:cNvPr>
          <p:cNvCxnSpPr/>
          <p:nvPr/>
        </p:nvCxnSpPr>
        <p:spPr>
          <a:xfrm>
            <a:off x="7459220" y="260119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0F6D49-A4B6-4A87-B410-78AC4C580DAB}"/>
              </a:ext>
            </a:extLst>
          </p:cNvPr>
          <p:cNvCxnSpPr/>
          <p:nvPr/>
        </p:nvCxnSpPr>
        <p:spPr>
          <a:xfrm>
            <a:off x="4143087" y="3154878"/>
            <a:ext cx="0" cy="5292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F98B1-3F28-41E9-B94C-FA2930626543}"/>
              </a:ext>
            </a:extLst>
          </p:cNvPr>
          <p:cNvCxnSpPr/>
          <p:nvPr/>
        </p:nvCxnSpPr>
        <p:spPr>
          <a:xfrm>
            <a:off x="6750323" y="3154878"/>
            <a:ext cx="0" cy="5292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6D8A72AB-E255-4AAA-8218-F6141BD95E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76" y="3859509"/>
            <a:ext cx="953852" cy="953852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93E4F0B3-9BB7-4C10-A192-046C118C59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0" y="5387768"/>
            <a:ext cx="953853" cy="953853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1F660A-15A2-4A88-8391-E0300C474FED}"/>
              </a:ext>
            </a:extLst>
          </p:cNvPr>
          <p:cNvCxnSpPr/>
          <p:nvPr/>
        </p:nvCxnSpPr>
        <p:spPr>
          <a:xfrm>
            <a:off x="9910966" y="3198924"/>
            <a:ext cx="0" cy="5292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81B5D-E514-4180-83CB-2C1DC20CA854}"/>
              </a:ext>
            </a:extLst>
          </p:cNvPr>
          <p:cNvCxnSpPr/>
          <p:nvPr/>
        </p:nvCxnSpPr>
        <p:spPr>
          <a:xfrm flipH="1">
            <a:off x="5128591" y="4671449"/>
            <a:ext cx="112643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8C9E8C-E9C4-4EA5-A290-2D1493CCBF87}"/>
              </a:ext>
            </a:extLst>
          </p:cNvPr>
          <p:cNvCxnSpPr/>
          <p:nvPr/>
        </p:nvCxnSpPr>
        <p:spPr>
          <a:xfrm flipH="1">
            <a:off x="5128590" y="5976126"/>
            <a:ext cx="112643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1E1150-7910-4187-A64E-CC70DFF5485A}"/>
              </a:ext>
            </a:extLst>
          </p:cNvPr>
          <p:cNvCxnSpPr/>
          <p:nvPr/>
        </p:nvCxnSpPr>
        <p:spPr>
          <a:xfrm>
            <a:off x="7150284" y="4671449"/>
            <a:ext cx="121432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451358-AFF7-403C-B09B-B853F80FA588}"/>
              </a:ext>
            </a:extLst>
          </p:cNvPr>
          <p:cNvCxnSpPr/>
          <p:nvPr/>
        </p:nvCxnSpPr>
        <p:spPr>
          <a:xfrm>
            <a:off x="7150284" y="5904508"/>
            <a:ext cx="121432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:a16="http://schemas.microsoft.com/office/drawing/2014/main" id="{B7C338A3-0A53-4E82-9185-427AF9965D29}"/>
              </a:ext>
            </a:extLst>
          </p:cNvPr>
          <p:cNvSpPr txBox="1"/>
          <p:nvPr/>
        </p:nvSpPr>
        <p:spPr>
          <a:xfrm>
            <a:off x="991862" y="92442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User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C8E62A06-CF0C-4843-BDFE-ADE141AC564A}"/>
              </a:ext>
            </a:extLst>
          </p:cNvPr>
          <p:cNvSpPr txBox="1"/>
          <p:nvPr/>
        </p:nvSpPr>
        <p:spPr>
          <a:xfrm>
            <a:off x="3660966" y="924420"/>
            <a:ext cx="1079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Farm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D2ADB5C0-E6F4-4123-9CE9-BEA8CE688572}"/>
              </a:ext>
            </a:extLst>
          </p:cNvPr>
          <p:cNvSpPr txBox="1"/>
          <p:nvPr/>
        </p:nvSpPr>
        <p:spPr>
          <a:xfrm>
            <a:off x="6236746" y="940495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Node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29008A1E-D3F8-4B87-B207-EDA83F938882}"/>
              </a:ext>
            </a:extLst>
          </p:cNvPr>
          <p:cNvSpPr txBox="1"/>
          <p:nvPr/>
        </p:nvSpPr>
        <p:spPr>
          <a:xfrm>
            <a:off x="8805679" y="952954"/>
            <a:ext cx="210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660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C1A9B1C-D1B8-4D8D-B002-CE231413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43" y="1509164"/>
            <a:ext cx="892445" cy="892445"/>
          </a:xfr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4D3ED2B7-2B52-4090-8A11-4B0CCA94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88" y="2003474"/>
            <a:ext cx="1054683" cy="105468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5C11DD-B00F-4B70-820C-2DCFC29B2DD0}"/>
              </a:ext>
            </a:extLst>
          </p:cNvPr>
          <p:cNvCxnSpPr/>
          <p:nvPr/>
        </p:nvCxnSpPr>
        <p:spPr>
          <a:xfrm>
            <a:off x="1962194" y="260310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5CCDC0-ACCC-49B4-90D9-2ED978A07359}"/>
              </a:ext>
            </a:extLst>
          </p:cNvPr>
          <p:cNvCxnSpPr/>
          <p:nvPr/>
        </p:nvCxnSpPr>
        <p:spPr>
          <a:xfrm>
            <a:off x="4933047" y="2641415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902E00-BDD1-452C-89AC-96A5460D399C}"/>
              </a:ext>
            </a:extLst>
          </p:cNvPr>
          <p:cNvCxnSpPr/>
          <p:nvPr/>
        </p:nvCxnSpPr>
        <p:spPr>
          <a:xfrm>
            <a:off x="7987673" y="2641415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28DD83-96AC-4D26-80FB-678FEE0170F3}"/>
              </a:ext>
            </a:extLst>
          </p:cNvPr>
          <p:cNvSpPr txBox="1"/>
          <p:nvPr/>
        </p:nvSpPr>
        <p:spPr>
          <a:xfrm>
            <a:off x="9584265" y="3589956"/>
            <a:ext cx="179324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 Rounded MT Bold" panose="020F0704030504030204" pitchFamily="34" charset="0"/>
              </a:rPr>
              <a:t>WebAPP</a:t>
            </a:r>
            <a:r>
              <a:rPr lang="en-US" sz="2800" dirty="0">
                <a:latin typeface="Arial Rounded MT Bold" panose="020F0704030504030204" pitchFamily="34" charset="0"/>
              </a:rPr>
              <a:t>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Username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PASSWORD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NODE ID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8C10A2C-9A3F-4CF0-AF38-AB17C0950695}"/>
              </a:ext>
            </a:extLst>
          </p:cNvPr>
          <p:cNvSpPr txBox="1"/>
          <p:nvPr/>
        </p:nvSpPr>
        <p:spPr>
          <a:xfrm>
            <a:off x="2878200" y="932316"/>
            <a:ext cx="2662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User &amp; Device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24" descr="Icon&#10;&#10;Description automatically generated">
            <a:extLst>
              <a:ext uri="{FF2B5EF4-FFF2-40B4-BE49-F238E27FC236}">
                <a16:creationId xmlns:a16="http://schemas.microsoft.com/office/drawing/2014/main" id="{2D726256-C934-47B8-9CFB-F14D4CF4E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65" y="1960574"/>
            <a:ext cx="1517357" cy="1517357"/>
          </a:xfrm>
          <a:prstGeom prst="rect">
            <a:avLst/>
          </a:prstGeom>
        </p:spPr>
      </p:pic>
      <p:pic>
        <p:nvPicPr>
          <p:cNvPr id="20" name="Picture 6" descr="Icon&#10;&#10;Description automatically generated">
            <a:extLst>
              <a:ext uri="{FF2B5EF4-FFF2-40B4-BE49-F238E27FC236}">
                <a16:creationId xmlns:a16="http://schemas.microsoft.com/office/drawing/2014/main" id="{48276FF0-51E1-4E81-B0EC-BC24C0BA8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88" y="1862712"/>
            <a:ext cx="1195449" cy="1195449"/>
          </a:xfrm>
          <a:prstGeom prst="rect">
            <a:avLst/>
          </a:prstGeom>
        </p:spPr>
      </p:pic>
      <p:pic>
        <p:nvPicPr>
          <p:cNvPr id="21" name="Picture 33" descr="Icon&#10;&#10;Description automatically generated">
            <a:extLst>
              <a:ext uri="{FF2B5EF4-FFF2-40B4-BE49-F238E27FC236}">
                <a16:creationId xmlns:a16="http://schemas.microsoft.com/office/drawing/2014/main" id="{F4F19AF4-C860-44A3-BA07-D68050502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88" y="2719252"/>
            <a:ext cx="1195449" cy="1195449"/>
          </a:xfrm>
          <a:prstGeom prst="rect">
            <a:avLst/>
          </a:prstGeom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84EF5AB3-EF08-447C-A9FA-C170FC45B643}"/>
              </a:ext>
            </a:extLst>
          </p:cNvPr>
          <p:cNvSpPr txBox="1"/>
          <p:nvPr/>
        </p:nvSpPr>
        <p:spPr>
          <a:xfrm>
            <a:off x="6289409" y="98301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Install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B237D39-A9DA-4C4D-AEBD-1E78C54E2579}"/>
              </a:ext>
            </a:extLst>
          </p:cNvPr>
          <p:cNvSpPr txBox="1"/>
          <p:nvPr/>
        </p:nvSpPr>
        <p:spPr>
          <a:xfrm>
            <a:off x="9584265" y="983018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Monitor</a:t>
            </a:r>
          </a:p>
        </p:txBody>
      </p:sp>
      <p:pic>
        <p:nvPicPr>
          <p:cNvPr id="25" name="Picture 10" descr="Qr code&#10;&#10;Description automatically generated">
            <a:extLst>
              <a:ext uri="{FF2B5EF4-FFF2-40B4-BE49-F238E27FC236}">
                <a16:creationId xmlns:a16="http://schemas.microsoft.com/office/drawing/2014/main" id="{8FC083E2-DBDA-484F-A9F9-BDD4259A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" y="2283915"/>
            <a:ext cx="715000" cy="715000"/>
          </a:xfrm>
          <a:prstGeom prst="rect">
            <a:avLst/>
          </a:prstGeom>
        </p:spPr>
      </p:pic>
      <p:pic>
        <p:nvPicPr>
          <p:cNvPr id="24" name="Picture 44">
            <a:extLst>
              <a:ext uri="{FF2B5EF4-FFF2-40B4-BE49-F238E27FC236}">
                <a16:creationId xmlns:a16="http://schemas.microsoft.com/office/drawing/2014/main" id="{8E437927-A40D-49B6-B8A7-4B4F1CF165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" y="1777369"/>
            <a:ext cx="1552277" cy="6242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28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BD76-3EB1-44FF-9653-642AE8D9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A7F1-2660-4EA9-AF86-B0A2C1D6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xxx </a:t>
            </a:r>
            <a:r>
              <a:rPr lang="th-TH" dirty="0"/>
              <a:t>หมายถึง </a:t>
            </a:r>
            <a:r>
              <a:rPr lang="en-US" dirty="0"/>
              <a:t>id </a:t>
            </a:r>
            <a:r>
              <a:rPr lang="th-TH" dirty="0"/>
              <a:t>ของเครื่องเริ่มรันตั้งแต่ 001</a:t>
            </a:r>
            <a:endParaRPr lang="en-US" dirty="0"/>
          </a:p>
          <a:p>
            <a:r>
              <a:rPr lang="en-US" dirty="0"/>
              <a:t>xxx/message</a:t>
            </a:r>
            <a:endParaRPr lang="th-TH" dirty="0"/>
          </a:p>
          <a:p>
            <a:pPr lvl="1"/>
            <a:r>
              <a:rPr lang="th-TH" dirty="0"/>
              <a:t>ค่าข้อมูลที่ส่งสถานะจากเซนเซอร์ต่างๆ	</a:t>
            </a:r>
          </a:p>
          <a:p>
            <a:r>
              <a:rPr lang="en-US" dirty="0"/>
              <a:t>xxx/ack</a:t>
            </a:r>
          </a:p>
          <a:p>
            <a:pPr lvl="1"/>
            <a:r>
              <a:rPr lang="en-US" dirty="0"/>
              <a:t>Acknowledge </a:t>
            </a:r>
            <a:r>
              <a:rPr lang="th-TH" dirty="0"/>
              <a:t>เมื่อมีการส่งคำสั่งไปยังอุปกรณ์</a:t>
            </a:r>
            <a:endParaRPr lang="en-US" dirty="0"/>
          </a:p>
          <a:p>
            <a:r>
              <a:rPr lang="en-US" dirty="0"/>
              <a:t>xxx/command</a:t>
            </a:r>
            <a:endParaRPr lang="th-TH" dirty="0"/>
          </a:p>
          <a:p>
            <a:pPr lvl="1"/>
            <a:r>
              <a:rPr lang="th-TH" dirty="0"/>
              <a:t>ข้อมูลคำสั่งควบคุมอุปกรณ์</a:t>
            </a:r>
          </a:p>
          <a:p>
            <a:r>
              <a:rPr lang="en-US" dirty="0"/>
              <a:t>xxx/config</a:t>
            </a:r>
            <a:endParaRPr lang="th-TH" dirty="0"/>
          </a:p>
          <a:p>
            <a:pPr lvl="1"/>
            <a:r>
              <a:rPr lang="th-TH" dirty="0"/>
              <a:t>ค่า </a:t>
            </a:r>
            <a:r>
              <a:rPr lang="en-US" dirty="0"/>
              <a:t>config </a:t>
            </a:r>
            <a:r>
              <a:rPr lang="th-TH" dirty="0"/>
              <a:t>ที่ใช้สำหรับโหมดอัตโนมัติ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1C4-FCCC-4682-BEED-FA7FB97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2E71-203E-4908-9C02-4A41DB57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xxx/message</a:t>
            </a:r>
            <a:r>
              <a:rPr lang="th-TH" dirty="0"/>
              <a:t>  ส่วนการรับค่าสถานะที่ส่งจาก </a:t>
            </a:r>
            <a:r>
              <a:rPr lang="en-US" dirty="0" err="1"/>
              <a:t>nb-iot</a:t>
            </a:r>
            <a:endParaRPr lang="en-US" dirty="0"/>
          </a:p>
          <a:p>
            <a:r>
              <a:rPr lang="da-DK" b="1" dirty="0"/>
              <a:t>{"id":004, node id</a:t>
            </a:r>
          </a:p>
          <a:p>
            <a:r>
              <a:rPr lang="da-DK" b="1" dirty="0"/>
              <a:t>"</a:t>
            </a:r>
            <a:r>
              <a:rPr lang="da-DK" b="1" dirty="0">
                <a:effectLst/>
              </a:rPr>
              <a:t>so":0.81, </a:t>
            </a:r>
            <a:r>
              <a:rPr lang="th-TH" b="1" dirty="0">
                <a:effectLst/>
                <a:cs typeface="Cordia New"/>
              </a:rPr>
              <a:t>ความชื้นในดิน</a:t>
            </a:r>
            <a:endParaRPr lang="da-DK" b="1">
              <a:effectLst/>
              <a:cs typeface="Cordia New"/>
            </a:endParaRPr>
          </a:p>
          <a:p>
            <a:r>
              <a:rPr lang="da-DK" b="1" dirty="0">
                <a:effectLst/>
              </a:rPr>
              <a:t>"ra":false,</a:t>
            </a:r>
            <a:r>
              <a:rPr lang="th-TH" b="1" dirty="0">
                <a:effectLst/>
              </a:rPr>
              <a:t> เซนเซอร์วัดน้ำที่ปล่อยจากหัวพ่น</a:t>
            </a:r>
            <a:endParaRPr lang="da-DK" b="1" dirty="0">
              <a:effectLst/>
            </a:endParaRPr>
          </a:p>
          <a:p>
            <a:r>
              <a:rPr lang="da-DK" b="1" dirty="0">
                <a:effectLst/>
              </a:rPr>
              <a:t>"te":31.4,</a:t>
            </a:r>
            <a:r>
              <a:rPr lang="th-TH" b="1" dirty="0">
                <a:effectLst/>
              </a:rPr>
              <a:t> อุณหภูมิโรงเรือน</a:t>
            </a:r>
            <a:endParaRPr lang="da-DK" b="1" dirty="0">
              <a:effectLst/>
            </a:endParaRPr>
          </a:p>
          <a:p>
            <a:r>
              <a:rPr lang="da-DK" b="1" dirty="0">
                <a:effectLst/>
              </a:rPr>
              <a:t>"hu":55.2,</a:t>
            </a:r>
            <a:r>
              <a:rPr lang="th-TH" b="1" dirty="0">
                <a:effectLst/>
              </a:rPr>
              <a:t> ความชื้นโรงเรือน</a:t>
            </a:r>
            <a:endParaRPr lang="da-DK" b="1" dirty="0">
              <a:effectLst/>
            </a:endParaRPr>
          </a:p>
          <a:p>
            <a:r>
              <a:rPr lang="da-DK" b="1" dirty="0">
                <a:effectLst/>
              </a:rPr>
              <a:t>"se":true,</a:t>
            </a:r>
            <a:r>
              <a:rPr lang="th-TH" b="1" dirty="0">
                <a:effectLst/>
              </a:rPr>
              <a:t> สถานะการเชื่อมต่อระหว่างกล่องเซนเซอร์กับกล่องควบคุมหลัก</a:t>
            </a:r>
            <a:endParaRPr lang="da-DK" b="1" dirty="0">
              <a:effectLst/>
            </a:endParaRPr>
          </a:p>
          <a:p>
            <a:r>
              <a:rPr lang="da-DK" b="1" dirty="0">
                <a:effectLst/>
              </a:rPr>
              <a:t>"st":55,</a:t>
            </a:r>
            <a:r>
              <a:rPr lang="th-TH" b="1" dirty="0">
                <a:effectLst/>
              </a:rPr>
              <a:t> </a:t>
            </a:r>
            <a:r>
              <a:rPr lang="en-US" b="1" dirty="0">
                <a:effectLst/>
              </a:rPr>
              <a:t>count tick </a:t>
            </a:r>
            <a:r>
              <a:rPr lang="th-TH" b="1" dirty="0">
                <a:effectLst/>
              </a:rPr>
              <a:t>ครั้งที่ส่งค่าของกล่องเซนเซอร์</a:t>
            </a:r>
            <a:endParaRPr lang="da-DK" b="1" dirty="0">
              <a:effectLst/>
            </a:endParaRPr>
          </a:p>
          <a:p>
            <a:r>
              <a:rPr lang="da-DK" b="1" dirty="0">
                <a:effectLst/>
              </a:rPr>
              <a:t>"ti":1426,</a:t>
            </a:r>
            <a:r>
              <a:rPr lang="th-TH" b="1" dirty="0">
                <a:effectLst/>
              </a:rPr>
              <a:t> </a:t>
            </a:r>
            <a:r>
              <a:rPr lang="en-US" b="1" dirty="0">
                <a:effectLst/>
              </a:rPr>
              <a:t>count tick </a:t>
            </a:r>
            <a:r>
              <a:rPr lang="th-TH" b="1" dirty="0">
                <a:effectLst/>
              </a:rPr>
              <a:t>ครั้งที่ส่งค่าของกล่องควบคุมหลัก</a:t>
            </a:r>
            <a:endParaRPr lang="da-DK" b="1" dirty="0">
              <a:effectLst/>
            </a:endParaRPr>
          </a:p>
          <a:p>
            <a:r>
              <a:rPr lang="da-DK" b="1" dirty="0">
                <a:effectLst/>
              </a:rPr>
              <a:t>"op":true}</a:t>
            </a:r>
            <a:r>
              <a:rPr lang="th-TH" b="1" dirty="0">
                <a:effectLst/>
              </a:rPr>
              <a:t> คำสั่งเปิดปิดน้ำล่าสุด</a:t>
            </a:r>
            <a:endParaRPr lang="da-DK" b="1" dirty="0">
              <a:effectLst/>
            </a:endParaRPr>
          </a:p>
          <a:p>
            <a:r>
              <a:rPr lang="th-TH" dirty="0"/>
              <a:t>กรณีเมื่อเซนเซอร์ไม่สามารถอ่านค่าได้อย่างถูกต้องจะมีการส่งค่าติดลบขึ้นมาให้</a:t>
            </a:r>
          </a:p>
          <a:p>
            <a:pPr lvl="1"/>
            <a:r>
              <a:rPr lang="th-TH" dirty="0"/>
              <a:t>ความชื้นในดินจะส่งค่า -1</a:t>
            </a:r>
          </a:p>
          <a:p>
            <a:pPr lvl="1"/>
            <a:r>
              <a:rPr lang="th-TH" dirty="0"/>
              <a:t>ความชื้นและอุณหภูมิโรงเรือนจะส่งค่า -999</a:t>
            </a:r>
            <a:br>
              <a:rPr lang="da-D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891-306A-49E9-B832-5550F593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7CC4-68C0-48CF-A084-A9563C8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xxx/ack </a:t>
            </a:r>
            <a:r>
              <a:rPr lang="th-TH" dirty="0"/>
              <a:t>การส่งคำสั่งป้อนกลับเมื่อมีการสั่งงานจากผู้ใช้ ดูในส่วน </a:t>
            </a:r>
            <a:r>
              <a:rPr lang="en-US" dirty="0"/>
              <a:t>command</a:t>
            </a:r>
          </a:p>
          <a:p>
            <a:pPr lvl="1"/>
            <a:r>
              <a:rPr lang="th-TH" dirty="0"/>
              <a:t>คำสั่งที่ป้อนให้+</a:t>
            </a:r>
            <a:r>
              <a:rPr lang="en-US" dirty="0"/>
              <a:t>OK</a:t>
            </a:r>
            <a:endParaRPr lang="th-TH" dirty="0"/>
          </a:p>
          <a:p>
            <a:r>
              <a:rPr lang="en-US" dirty="0"/>
              <a:t>xxx/config </a:t>
            </a:r>
            <a:r>
              <a:rPr lang="th-TH" dirty="0"/>
              <a:t>ค่าพารามิเตอร์ที่เกี่ยวข้องกับการทำงานในโหมดอัตโนมัติ (</a:t>
            </a:r>
            <a:r>
              <a:rPr lang="en-US" dirty="0"/>
              <a:t>retain</a:t>
            </a:r>
            <a:r>
              <a:rPr lang="th-TH" dirty="0"/>
              <a:t>)</a:t>
            </a:r>
            <a:endParaRPr lang="en-US" dirty="0"/>
          </a:p>
          <a:p>
            <a:pPr lvl="1"/>
            <a:r>
              <a:rPr lang="en-US" dirty="0"/>
              <a:t>{“min”:30, </a:t>
            </a:r>
            <a:r>
              <a:rPr lang="th-TH" dirty="0"/>
              <a:t>ค่าความชื้นต่ำสุด</a:t>
            </a:r>
            <a:endParaRPr lang="en-US" dirty="0"/>
          </a:p>
          <a:p>
            <a:pPr lvl="1"/>
            <a:r>
              <a:rPr lang="en-US" dirty="0"/>
              <a:t>”max”:70,”</a:t>
            </a:r>
            <a:r>
              <a:rPr lang="th-TH" dirty="0"/>
              <a:t>ค่าความชื้นสูงสุด</a:t>
            </a:r>
            <a:endParaRPr lang="en-US" dirty="0"/>
          </a:p>
          <a:p>
            <a:pPr lvl="1"/>
            <a:r>
              <a:rPr lang="en-US" dirty="0" err="1"/>
              <a:t>opmode</a:t>
            </a:r>
            <a:r>
              <a:rPr lang="en-US" dirty="0"/>
              <a:t>”:true</a:t>
            </a:r>
            <a:r>
              <a:rPr lang="th-TH" dirty="0"/>
              <a:t> โหมดการทำงาน </a:t>
            </a:r>
            <a:r>
              <a:rPr lang="en-US" dirty="0"/>
              <a:t>true = </a:t>
            </a:r>
            <a:r>
              <a:rPr lang="en-US" dirty="0" err="1"/>
              <a:t>automode</a:t>
            </a:r>
            <a:r>
              <a:rPr lang="en-US" dirty="0"/>
              <a:t>}</a:t>
            </a:r>
            <a:endParaRPr lang="th-TH" dirty="0"/>
          </a:p>
          <a:p>
            <a:pPr lvl="1"/>
            <a:r>
              <a:rPr lang="th-TH" dirty="0"/>
              <a:t>หมายเหตุ</a:t>
            </a:r>
            <a:r>
              <a:rPr lang="en-US" dirty="0"/>
              <a:t>format </a:t>
            </a:r>
            <a:r>
              <a:rPr lang="th-TH" dirty="0"/>
              <a:t>ต้องตรงตามนี้ </a:t>
            </a:r>
            <a:r>
              <a:rPr lang="en-US" dirty="0"/>
              <a:t>{“min”:30,”max”:70,”opmode”:true}</a:t>
            </a:r>
            <a:r>
              <a:rPr lang="th-TH" dirty="0"/>
              <a:t> ถึงมีการเปลี่ยนค่า</a:t>
            </a:r>
            <a:endParaRPr lang="en-US" dirty="0"/>
          </a:p>
          <a:p>
            <a:r>
              <a:rPr lang="en-US" dirty="0"/>
              <a:t>xxx/command</a:t>
            </a:r>
          </a:p>
          <a:p>
            <a:pPr lvl="1"/>
            <a:r>
              <a:rPr lang="th-TH" dirty="0"/>
              <a:t>เปิดน้ำ </a:t>
            </a:r>
            <a:r>
              <a:rPr lang="en-US" dirty="0"/>
              <a:t>v1</a:t>
            </a:r>
          </a:p>
          <a:p>
            <a:pPr lvl="1"/>
            <a:r>
              <a:rPr lang="th-TH" dirty="0"/>
              <a:t>ปิดน้ำ </a:t>
            </a:r>
            <a:r>
              <a:rPr lang="en-US" dirty="0"/>
              <a:t>v2</a:t>
            </a:r>
          </a:p>
          <a:p>
            <a:pPr lvl="1"/>
            <a:r>
              <a:rPr lang="th-TH" dirty="0"/>
              <a:t>เซตค่าความชื้น ณ อากาศ </a:t>
            </a:r>
            <a:r>
              <a:rPr lang="en-US" dirty="0"/>
              <a:t>ma</a:t>
            </a:r>
          </a:p>
          <a:p>
            <a:pPr lvl="1"/>
            <a:r>
              <a:rPr lang="th-TH" dirty="0"/>
              <a:t>เซตค่าความชื้น ณ ดินเปียก </a:t>
            </a:r>
            <a:r>
              <a:rPr lang="en-US" dirty="0"/>
              <a:t>mi</a:t>
            </a:r>
          </a:p>
          <a:p>
            <a:pPr lvl="1"/>
            <a:r>
              <a:rPr lang="th-TH" dirty="0"/>
              <a:t>เมื่อส่งค่าไปแล้วเครื่องจะส่งคำว่า </a:t>
            </a:r>
            <a:r>
              <a:rPr lang="en-US" dirty="0" err="1"/>
              <a:t>Okxx</a:t>
            </a:r>
            <a:r>
              <a:rPr lang="en-US" dirty="0"/>
              <a:t> </a:t>
            </a:r>
            <a:r>
              <a:rPr lang="th-TH" dirty="0"/>
              <a:t>กลับมาที่ </a:t>
            </a:r>
            <a:r>
              <a:rPr lang="en-US" dirty="0"/>
              <a:t>topic xxx/config</a:t>
            </a:r>
          </a:p>
          <a:p>
            <a:pPr lvl="1"/>
            <a:r>
              <a:rPr lang="en-US" dirty="0" err="1">
                <a:cs typeface="Calibri" panose="020F0502020204030204"/>
              </a:rPr>
              <a:t>qe</a:t>
            </a:r>
          </a:p>
        </p:txBody>
      </p:sp>
    </p:spTree>
    <p:extLst>
      <p:ext uri="{BB962C8B-B14F-4D97-AF65-F5344CB8AC3E}">
        <p14:creationId xmlns:p14="http://schemas.microsoft.com/office/powerpoint/2010/main" val="204849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6D13809-1789-48F0-A8CC-754BD8426D95}"/>
              </a:ext>
            </a:extLst>
          </p:cNvPr>
          <p:cNvSpPr/>
          <p:nvPr/>
        </p:nvSpPr>
        <p:spPr>
          <a:xfrm>
            <a:off x="4964212" y="2403905"/>
            <a:ext cx="2056564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MQTT</a:t>
            </a:r>
          </a:p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450BB16-3230-456E-8C3D-1F8DEAB861D0}"/>
              </a:ext>
            </a:extLst>
          </p:cNvPr>
          <p:cNvSpPr/>
          <p:nvPr/>
        </p:nvSpPr>
        <p:spPr>
          <a:xfrm>
            <a:off x="253678" y="2767585"/>
            <a:ext cx="1426866" cy="995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NB-IOT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1B146-F773-45DF-84C2-319FC32F6749}"/>
              </a:ext>
            </a:extLst>
          </p:cNvPr>
          <p:cNvSpPr txBox="1"/>
          <p:nvPr/>
        </p:nvSpPr>
        <p:spPr>
          <a:xfrm>
            <a:off x="2523067" y="1263650"/>
            <a:ext cx="2034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001/message</a:t>
            </a:r>
          </a:p>
          <a:p>
            <a:r>
              <a:rPr lang="en-US" dirty="0">
                <a:cs typeface="Calibri"/>
              </a:rPr>
              <a:t>Node id 001 - 010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2E1896-3E4A-405B-9BCE-BB150E5DD8E2}"/>
              </a:ext>
            </a:extLst>
          </p:cNvPr>
          <p:cNvSpPr/>
          <p:nvPr/>
        </p:nvSpPr>
        <p:spPr>
          <a:xfrm>
            <a:off x="2521754" y="1879641"/>
            <a:ext cx="19261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7D474-5904-4F92-899E-65CBCA8E527C}"/>
              </a:ext>
            </a:extLst>
          </p:cNvPr>
          <p:cNvSpPr txBox="1"/>
          <p:nvPr/>
        </p:nvSpPr>
        <p:spPr>
          <a:xfrm>
            <a:off x="2565399" y="2279649"/>
            <a:ext cx="1991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001/ACK</a:t>
            </a:r>
          </a:p>
          <a:p>
            <a:r>
              <a:rPr lang="en-US" dirty="0">
                <a:cs typeface="Calibri"/>
              </a:rPr>
              <a:t>Node id 001 - 010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06D6F8-987C-49C9-BEB5-9105322EB660}"/>
              </a:ext>
            </a:extLst>
          </p:cNvPr>
          <p:cNvSpPr/>
          <p:nvPr/>
        </p:nvSpPr>
        <p:spPr>
          <a:xfrm>
            <a:off x="2521753" y="2800390"/>
            <a:ext cx="19261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20FC1-0973-416E-AB13-54E3D9AFF4F2}"/>
              </a:ext>
            </a:extLst>
          </p:cNvPr>
          <p:cNvSpPr txBox="1"/>
          <p:nvPr/>
        </p:nvSpPr>
        <p:spPr>
          <a:xfrm flipH="1">
            <a:off x="2758016" y="3210983"/>
            <a:ext cx="16277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001/command</a:t>
            </a:r>
          </a:p>
          <a:p>
            <a:pPr algn="ctr"/>
            <a:r>
              <a:rPr lang="en-US" dirty="0">
                <a:cs typeface="Calibri"/>
              </a:rPr>
              <a:t>Individual node id 001 only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BF4073-112B-4952-88E4-0ABC7E28DA87}"/>
              </a:ext>
            </a:extLst>
          </p:cNvPr>
          <p:cNvSpPr/>
          <p:nvPr/>
        </p:nvSpPr>
        <p:spPr>
          <a:xfrm flipH="1">
            <a:off x="2437086" y="4028057"/>
            <a:ext cx="2095500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81FDF-4B7B-4929-9A1F-9E9AF1C029B8}"/>
              </a:ext>
            </a:extLst>
          </p:cNvPr>
          <p:cNvSpPr txBox="1"/>
          <p:nvPr/>
        </p:nvSpPr>
        <p:spPr>
          <a:xfrm flipH="1">
            <a:off x="2482848" y="4512732"/>
            <a:ext cx="19346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001/config</a:t>
            </a:r>
            <a:endParaRPr lang="en-US"/>
          </a:p>
          <a:p>
            <a:pPr algn="ctr"/>
            <a:r>
              <a:rPr lang="en-US" dirty="0">
                <a:ea typeface="+mn-lt"/>
                <a:cs typeface="+mn-lt"/>
              </a:rPr>
              <a:t>Individual node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 id 001 only retain</a:t>
            </a:r>
            <a:endParaRPr lang="en-US" dirty="0"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777817-4E28-4722-ABFB-94529F5C3DD2}"/>
              </a:ext>
            </a:extLst>
          </p:cNvPr>
          <p:cNvSpPr/>
          <p:nvPr/>
        </p:nvSpPr>
        <p:spPr>
          <a:xfrm flipH="1">
            <a:off x="2437085" y="5382723"/>
            <a:ext cx="2095500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C249-1E30-44D6-8713-FA4D92392F16}"/>
              </a:ext>
            </a:extLst>
          </p:cNvPr>
          <p:cNvSpPr txBox="1"/>
          <p:nvPr/>
        </p:nvSpPr>
        <p:spPr>
          <a:xfrm>
            <a:off x="99483" y="3994151"/>
            <a:ext cx="1621367" cy="944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Publish</a:t>
            </a:r>
          </a:p>
          <a:p>
            <a:r>
              <a:rPr lang="en-US" dirty="0">
                <a:cs typeface="Calibri"/>
              </a:rPr>
              <a:t>- 001/message</a:t>
            </a:r>
          </a:p>
          <a:p>
            <a:r>
              <a:rPr lang="en-US" dirty="0">
                <a:cs typeface="Calibri"/>
              </a:rPr>
              <a:t>- 001/ACK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A3173-9E28-425A-A415-633565D448CC}"/>
              </a:ext>
            </a:extLst>
          </p:cNvPr>
          <p:cNvSpPr txBox="1"/>
          <p:nvPr/>
        </p:nvSpPr>
        <p:spPr>
          <a:xfrm>
            <a:off x="99482" y="5073650"/>
            <a:ext cx="19177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Subscript</a:t>
            </a:r>
          </a:p>
          <a:p>
            <a:r>
              <a:rPr lang="en-US" dirty="0">
                <a:cs typeface="Calibri"/>
              </a:rPr>
              <a:t>- 001/command</a:t>
            </a:r>
          </a:p>
          <a:p>
            <a:r>
              <a:rPr lang="en-US" dirty="0">
                <a:cs typeface="Calibri"/>
              </a:rPr>
              <a:t>- 001/config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74A0B87-2EE1-4B09-B2D0-0006A362D5EA}"/>
              </a:ext>
            </a:extLst>
          </p:cNvPr>
          <p:cNvSpPr/>
          <p:nvPr/>
        </p:nvSpPr>
        <p:spPr>
          <a:xfrm>
            <a:off x="9954961" y="2764583"/>
            <a:ext cx="1426866" cy="995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Web </a:t>
            </a:r>
            <a:endParaRPr lang="en-US" dirty="0">
              <a:cs typeface="Calibri"/>
            </a:endParaRPr>
          </a:p>
          <a:p>
            <a:pPr algn="ctr"/>
            <a:r>
              <a:rPr lang="en-US" dirty="0"/>
              <a:t>Server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726C74-3CDC-4F34-A050-BF494593FC79}"/>
              </a:ext>
            </a:extLst>
          </p:cNvPr>
          <p:cNvSpPr txBox="1"/>
          <p:nvPr/>
        </p:nvSpPr>
        <p:spPr>
          <a:xfrm>
            <a:off x="7356648" y="1237902"/>
            <a:ext cx="2034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001/message</a:t>
            </a:r>
          </a:p>
          <a:p>
            <a:r>
              <a:rPr lang="en-US" dirty="0">
                <a:cs typeface="Calibri"/>
              </a:rPr>
              <a:t>Node id 001 - 010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7F8975-91A2-4329-8F10-0A4E9474C521}"/>
              </a:ext>
            </a:extLst>
          </p:cNvPr>
          <p:cNvSpPr/>
          <p:nvPr/>
        </p:nvSpPr>
        <p:spPr>
          <a:xfrm>
            <a:off x="7355335" y="1853893"/>
            <a:ext cx="19261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EF77F5-8032-4ECF-A40E-2117A5A948B5}"/>
              </a:ext>
            </a:extLst>
          </p:cNvPr>
          <p:cNvSpPr txBox="1"/>
          <p:nvPr/>
        </p:nvSpPr>
        <p:spPr>
          <a:xfrm>
            <a:off x="7398980" y="2253901"/>
            <a:ext cx="1991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001/ACK</a:t>
            </a:r>
          </a:p>
          <a:p>
            <a:r>
              <a:rPr lang="en-US" dirty="0">
                <a:cs typeface="Calibri"/>
              </a:rPr>
              <a:t>Node id 001 - 010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99C2A6C-CCCC-4B60-8069-39870A52B2F3}"/>
              </a:ext>
            </a:extLst>
          </p:cNvPr>
          <p:cNvSpPr/>
          <p:nvPr/>
        </p:nvSpPr>
        <p:spPr>
          <a:xfrm>
            <a:off x="7355334" y="2774642"/>
            <a:ext cx="1926166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08E11-200A-4651-8F0A-DEF39B783F89}"/>
              </a:ext>
            </a:extLst>
          </p:cNvPr>
          <p:cNvSpPr txBox="1"/>
          <p:nvPr/>
        </p:nvSpPr>
        <p:spPr>
          <a:xfrm flipH="1">
            <a:off x="7591597" y="3185235"/>
            <a:ext cx="16277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001/command</a:t>
            </a:r>
          </a:p>
          <a:p>
            <a:pPr algn="ctr"/>
            <a:r>
              <a:rPr lang="en-US" dirty="0">
                <a:cs typeface="Calibri"/>
              </a:rPr>
              <a:t>Individual node id 001 only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B1086C3-381B-4B29-B98D-A3DAA15F2171}"/>
              </a:ext>
            </a:extLst>
          </p:cNvPr>
          <p:cNvSpPr/>
          <p:nvPr/>
        </p:nvSpPr>
        <p:spPr>
          <a:xfrm flipH="1">
            <a:off x="7270667" y="4002309"/>
            <a:ext cx="2095500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7F5E02-28B8-421C-BABB-0F82D3D7390B}"/>
              </a:ext>
            </a:extLst>
          </p:cNvPr>
          <p:cNvSpPr txBox="1"/>
          <p:nvPr/>
        </p:nvSpPr>
        <p:spPr>
          <a:xfrm flipH="1">
            <a:off x="7316429" y="4486984"/>
            <a:ext cx="19346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001/config</a:t>
            </a:r>
            <a:endParaRPr lang="en-US"/>
          </a:p>
          <a:p>
            <a:pPr algn="ctr"/>
            <a:r>
              <a:rPr lang="en-US" dirty="0">
                <a:ea typeface="+mn-lt"/>
                <a:cs typeface="+mn-lt"/>
              </a:rPr>
              <a:t>Individual node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 id 001 only retain</a:t>
            </a:r>
            <a:endParaRPr lang="en-US" dirty="0">
              <a:cs typeface="Calibri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9989860-DFA9-4098-87FD-99DD98535347}"/>
              </a:ext>
            </a:extLst>
          </p:cNvPr>
          <p:cNvSpPr/>
          <p:nvPr/>
        </p:nvSpPr>
        <p:spPr>
          <a:xfrm flipH="1">
            <a:off x="7270666" y="5356975"/>
            <a:ext cx="2095500" cy="48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465971-C35D-4677-B70C-69C5E03856C4}"/>
              </a:ext>
            </a:extLst>
          </p:cNvPr>
          <p:cNvSpPr txBox="1"/>
          <p:nvPr/>
        </p:nvSpPr>
        <p:spPr>
          <a:xfrm>
            <a:off x="9869005" y="5120091"/>
            <a:ext cx="1621367" cy="944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Subscript</a:t>
            </a:r>
          </a:p>
          <a:p>
            <a:r>
              <a:rPr lang="en-US" dirty="0">
                <a:cs typeface="Calibri"/>
              </a:rPr>
              <a:t>- 001/message</a:t>
            </a:r>
          </a:p>
          <a:p>
            <a:r>
              <a:rPr lang="en-US" dirty="0">
                <a:cs typeface="Calibri"/>
              </a:rPr>
              <a:t>- 001/ACK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E767A8-982C-49A9-9FE1-D068D2BC93A2}"/>
              </a:ext>
            </a:extLst>
          </p:cNvPr>
          <p:cNvSpPr txBox="1"/>
          <p:nvPr/>
        </p:nvSpPr>
        <p:spPr>
          <a:xfrm>
            <a:off x="9869004" y="4004575"/>
            <a:ext cx="22361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Publish</a:t>
            </a:r>
          </a:p>
          <a:p>
            <a:r>
              <a:rPr lang="en-US" dirty="0">
                <a:cs typeface="Calibri"/>
              </a:rPr>
              <a:t>- 001/command</a:t>
            </a:r>
          </a:p>
          <a:p>
            <a:r>
              <a:rPr lang="en-US" dirty="0">
                <a:cs typeface="Calibri"/>
              </a:rPr>
              <a:t>- 001/config (Retain)</a:t>
            </a:r>
          </a:p>
        </p:txBody>
      </p:sp>
    </p:spTree>
    <p:extLst>
      <p:ext uri="{BB962C8B-B14F-4D97-AF65-F5344CB8AC3E}">
        <p14:creationId xmlns:p14="http://schemas.microsoft.com/office/powerpoint/2010/main" val="79010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390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MQTT topic</vt:lpstr>
      <vt:lpstr>MQTT topic</vt:lpstr>
      <vt:lpstr>MQTT topic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 Nitiyanontakit</dc:creator>
  <cp:lastModifiedBy>Sira Nitiyanontakit</cp:lastModifiedBy>
  <cp:revision>74</cp:revision>
  <dcterms:created xsi:type="dcterms:W3CDTF">2021-07-06T13:31:02Z</dcterms:created>
  <dcterms:modified xsi:type="dcterms:W3CDTF">2021-07-31T13:35:56Z</dcterms:modified>
</cp:coreProperties>
</file>