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452FE-A347-4E83-B13D-B3E1E6B19F50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7E6D2D-BC08-4AB5-A386-274E366C360B}">
      <dgm:prSet phldrT="[Text]" custT="1"/>
      <dgm:spPr/>
      <dgm:t>
        <a:bodyPr/>
        <a:lstStyle/>
        <a:p>
          <a:r>
            <a:rPr lang="en-US" sz="2000" dirty="0" smtClean="0"/>
            <a:t>Cloud Custodian </a:t>
          </a:r>
        </a:p>
        <a:p>
          <a:r>
            <a:rPr lang="en-US" sz="2000" dirty="0" smtClean="0"/>
            <a:t>Methods Testing</a:t>
          </a:r>
        </a:p>
        <a:p>
          <a:r>
            <a:rPr lang="en-US" sz="2000" dirty="0" smtClean="0"/>
            <a:t>(placebo)</a:t>
          </a:r>
          <a:endParaRPr lang="en-US" sz="2000" dirty="0"/>
        </a:p>
      </dgm:t>
    </dgm:pt>
    <dgm:pt modelId="{DE68EB75-6935-462B-928F-E19C26E3F50E}" type="parTrans" cxnId="{5CDEB339-AA39-4501-B531-D6101B1D926D}">
      <dgm:prSet/>
      <dgm:spPr/>
      <dgm:t>
        <a:bodyPr/>
        <a:lstStyle/>
        <a:p>
          <a:endParaRPr lang="en-US"/>
        </a:p>
      </dgm:t>
    </dgm:pt>
    <dgm:pt modelId="{97FD9908-D82B-4045-B207-E9014456CEB8}" type="sibTrans" cxnId="{5CDEB339-AA39-4501-B531-D6101B1D926D}">
      <dgm:prSet/>
      <dgm:spPr/>
      <dgm:t>
        <a:bodyPr/>
        <a:lstStyle/>
        <a:p>
          <a:endParaRPr lang="en-US"/>
        </a:p>
      </dgm:t>
    </dgm:pt>
    <dgm:pt modelId="{490E0B1C-E8A5-4C8E-86DD-0DBA06B6D858}">
      <dgm:prSet phldrT="[Text]" custT="1"/>
      <dgm:spPr/>
      <dgm:t>
        <a:bodyPr/>
        <a:lstStyle/>
        <a:p>
          <a:r>
            <a:rPr lang="en-US" sz="2000" dirty="0" smtClean="0"/>
            <a:t>Change Management Testing of the Cloud Custodian Policy Updates (placebo)</a:t>
          </a:r>
          <a:endParaRPr lang="en-US" sz="2000" dirty="0"/>
        </a:p>
      </dgm:t>
    </dgm:pt>
    <dgm:pt modelId="{F71BB834-C9E6-4BED-AB89-D10F0F8EFBE7}" type="parTrans" cxnId="{33080774-D8D7-4EB2-B7C7-5FD65077FE08}">
      <dgm:prSet/>
      <dgm:spPr/>
      <dgm:t>
        <a:bodyPr/>
        <a:lstStyle/>
        <a:p>
          <a:endParaRPr lang="en-US"/>
        </a:p>
      </dgm:t>
    </dgm:pt>
    <dgm:pt modelId="{A5D9535E-80E6-4559-88AB-89281CE032E0}" type="sibTrans" cxnId="{33080774-D8D7-4EB2-B7C7-5FD65077FE08}">
      <dgm:prSet/>
      <dgm:spPr/>
      <dgm:t>
        <a:bodyPr/>
        <a:lstStyle/>
        <a:p>
          <a:endParaRPr lang="en-US"/>
        </a:p>
      </dgm:t>
    </dgm:pt>
    <dgm:pt modelId="{C97FC973-46F4-4B73-96C0-5736FA8CF06F}">
      <dgm:prSet phldrT="[Text]" custT="1"/>
      <dgm:spPr/>
      <dgm:t>
        <a:bodyPr/>
        <a:lstStyle/>
        <a:p>
          <a:r>
            <a:rPr lang="en-US" sz="2000" dirty="0" smtClean="0"/>
            <a:t>Unit/Functional Testing of the Custom Custodian Policy (TA)</a:t>
          </a:r>
        </a:p>
        <a:p>
          <a:r>
            <a:rPr lang="en-US" sz="2000" dirty="0" smtClean="0"/>
            <a:t>( boto3)</a:t>
          </a:r>
          <a:endParaRPr lang="en-US" sz="2000" dirty="0"/>
        </a:p>
      </dgm:t>
    </dgm:pt>
    <dgm:pt modelId="{96118E82-156B-45A4-ADD1-EA03880B764E}" type="parTrans" cxnId="{D32650B9-EA09-4921-BA46-CCF0AEC16042}">
      <dgm:prSet/>
      <dgm:spPr/>
      <dgm:t>
        <a:bodyPr/>
        <a:lstStyle/>
        <a:p>
          <a:endParaRPr lang="en-US"/>
        </a:p>
      </dgm:t>
    </dgm:pt>
    <dgm:pt modelId="{54E50DAE-F4F7-4731-9351-E61DC2B1DA03}" type="sibTrans" cxnId="{D32650B9-EA09-4921-BA46-CCF0AEC16042}">
      <dgm:prSet/>
      <dgm:spPr/>
      <dgm:t>
        <a:bodyPr/>
        <a:lstStyle/>
        <a:p>
          <a:endParaRPr lang="en-US"/>
        </a:p>
      </dgm:t>
    </dgm:pt>
    <dgm:pt modelId="{9A28FF24-9B8C-4D4E-BC54-0DD8D25ABADE}" type="pres">
      <dgm:prSet presAssocID="{D55452FE-A347-4E83-B13D-B3E1E6B19F5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3D98FF-8E15-4583-B661-119ED3799DEE}" type="pres">
      <dgm:prSet presAssocID="{947E6D2D-BC08-4AB5-A386-274E366C36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C3B34-95D8-4767-839D-FD3A2A491A13}" type="pres">
      <dgm:prSet presAssocID="{97FD9908-D82B-4045-B207-E9014456CEB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8DBF572-0F66-4A0D-A2FF-A8B51A14346E}" type="pres">
      <dgm:prSet presAssocID="{97FD9908-D82B-4045-B207-E9014456CEB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9D9AD9A-7A91-495F-B0C5-B416743DD016}" type="pres">
      <dgm:prSet presAssocID="{490E0B1C-E8A5-4C8E-86DD-0DBA06B6D8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20A59-F8DB-4CA9-8EA1-473AA5234786}" type="pres">
      <dgm:prSet presAssocID="{A5D9535E-80E6-4559-88AB-89281CE032E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209BBDE-95BE-4174-AD2D-586ACA1C20AB}" type="pres">
      <dgm:prSet presAssocID="{A5D9535E-80E6-4559-88AB-89281CE032E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6E54141-04F2-44FD-A7BD-CD24BC93D6F7}" type="pres">
      <dgm:prSet presAssocID="{C97FC973-46F4-4B73-96C0-5736FA8CF06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AF3A3-B87D-4289-BACC-2D8E65124C78}" type="pres">
      <dgm:prSet presAssocID="{54E50DAE-F4F7-4731-9351-E61DC2B1DA0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B4B9269-826E-4089-8FB7-7FEE42F4ECDE}" type="pres">
      <dgm:prSet presAssocID="{54E50DAE-F4F7-4731-9351-E61DC2B1DA0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B0D27CB-4A27-4E5C-A3C0-5F92EEDC7191}" type="presOf" srcId="{D55452FE-A347-4E83-B13D-B3E1E6B19F50}" destId="{9A28FF24-9B8C-4D4E-BC54-0DD8D25ABADE}" srcOrd="0" destOrd="0" presId="urn:microsoft.com/office/officeart/2005/8/layout/cycle7"/>
    <dgm:cxn modelId="{671A0760-BF3F-4AC2-9EB2-B44382B97775}" type="presOf" srcId="{947E6D2D-BC08-4AB5-A386-274E366C360B}" destId="{1F3D98FF-8E15-4583-B661-119ED3799DEE}" srcOrd="0" destOrd="0" presId="urn:microsoft.com/office/officeart/2005/8/layout/cycle7"/>
    <dgm:cxn modelId="{2F446162-EAD7-40A6-916C-2F6D6CD6F77B}" type="presOf" srcId="{54E50DAE-F4F7-4731-9351-E61DC2B1DA03}" destId="{6B4B9269-826E-4089-8FB7-7FEE42F4ECDE}" srcOrd="1" destOrd="0" presId="urn:microsoft.com/office/officeart/2005/8/layout/cycle7"/>
    <dgm:cxn modelId="{BBA1099F-137A-4A51-90E4-37FBA5DEBB09}" type="presOf" srcId="{C97FC973-46F4-4B73-96C0-5736FA8CF06F}" destId="{E6E54141-04F2-44FD-A7BD-CD24BC93D6F7}" srcOrd="0" destOrd="0" presId="urn:microsoft.com/office/officeart/2005/8/layout/cycle7"/>
    <dgm:cxn modelId="{9BAA8040-8062-43E4-A538-618F2CC6E1BF}" type="presOf" srcId="{97FD9908-D82B-4045-B207-E9014456CEB8}" destId="{98DBF572-0F66-4A0D-A2FF-A8B51A14346E}" srcOrd="1" destOrd="0" presId="urn:microsoft.com/office/officeart/2005/8/layout/cycle7"/>
    <dgm:cxn modelId="{2D2B9376-4797-42EC-98BF-5AA5BC0B7CFE}" type="presOf" srcId="{54E50DAE-F4F7-4731-9351-E61DC2B1DA03}" destId="{199AF3A3-B87D-4289-BACC-2D8E65124C78}" srcOrd="0" destOrd="0" presId="urn:microsoft.com/office/officeart/2005/8/layout/cycle7"/>
    <dgm:cxn modelId="{5CDEB339-AA39-4501-B531-D6101B1D926D}" srcId="{D55452FE-A347-4E83-B13D-B3E1E6B19F50}" destId="{947E6D2D-BC08-4AB5-A386-274E366C360B}" srcOrd="0" destOrd="0" parTransId="{DE68EB75-6935-462B-928F-E19C26E3F50E}" sibTransId="{97FD9908-D82B-4045-B207-E9014456CEB8}"/>
    <dgm:cxn modelId="{12E17F53-9CCE-43A1-A1E4-DEE324CC51BA}" type="presOf" srcId="{490E0B1C-E8A5-4C8E-86DD-0DBA06B6D858}" destId="{49D9AD9A-7A91-495F-B0C5-B416743DD016}" srcOrd="0" destOrd="0" presId="urn:microsoft.com/office/officeart/2005/8/layout/cycle7"/>
    <dgm:cxn modelId="{33080774-D8D7-4EB2-B7C7-5FD65077FE08}" srcId="{D55452FE-A347-4E83-B13D-B3E1E6B19F50}" destId="{490E0B1C-E8A5-4C8E-86DD-0DBA06B6D858}" srcOrd="1" destOrd="0" parTransId="{F71BB834-C9E6-4BED-AB89-D10F0F8EFBE7}" sibTransId="{A5D9535E-80E6-4559-88AB-89281CE032E0}"/>
    <dgm:cxn modelId="{8728015B-37CF-44FA-83CA-0E5DF62A8A1E}" type="presOf" srcId="{97FD9908-D82B-4045-B207-E9014456CEB8}" destId="{B22C3B34-95D8-4767-839D-FD3A2A491A13}" srcOrd="0" destOrd="0" presId="urn:microsoft.com/office/officeart/2005/8/layout/cycle7"/>
    <dgm:cxn modelId="{0F9B7F54-EF89-4341-B0B9-F0E3557A1563}" type="presOf" srcId="{A5D9535E-80E6-4559-88AB-89281CE032E0}" destId="{97120A59-F8DB-4CA9-8EA1-473AA5234786}" srcOrd="0" destOrd="0" presId="urn:microsoft.com/office/officeart/2005/8/layout/cycle7"/>
    <dgm:cxn modelId="{D32650B9-EA09-4921-BA46-CCF0AEC16042}" srcId="{D55452FE-A347-4E83-B13D-B3E1E6B19F50}" destId="{C97FC973-46F4-4B73-96C0-5736FA8CF06F}" srcOrd="2" destOrd="0" parTransId="{96118E82-156B-45A4-ADD1-EA03880B764E}" sibTransId="{54E50DAE-F4F7-4731-9351-E61DC2B1DA03}"/>
    <dgm:cxn modelId="{E91F0419-828E-47CB-9747-7CEECAD9BA6B}" type="presOf" srcId="{A5D9535E-80E6-4559-88AB-89281CE032E0}" destId="{E209BBDE-95BE-4174-AD2D-586ACA1C20AB}" srcOrd="1" destOrd="0" presId="urn:microsoft.com/office/officeart/2005/8/layout/cycle7"/>
    <dgm:cxn modelId="{BCAD9C57-ED35-479E-A907-64F25A3B8849}" type="presParOf" srcId="{9A28FF24-9B8C-4D4E-BC54-0DD8D25ABADE}" destId="{1F3D98FF-8E15-4583-B661-119ED3799DEE}" srcOrd="0" destOrd="0" presId="urn:microsoft.com/office/officeart/2005/8/layout/cycle7"/>
    <dgm:cxn modelId="{C3000FEA-666F-4185-842E-B57226440CDA}" type="presParOf" srcId="{9A28FF24-9B8C-4D4E-BC54-0DD8D25ABADE}" destId="{B22C3B34-95D8-4767-839D-FD3A2A491A13}" srcOrd="1" destOrd="0" presId="urn:microsoft.com/office/officeart/2005/8/layout/cycle7"/>
    <dgm:cxn modelId="{C1D2697E-F748-4502-93A5-7DB789B952A6}" type="presParOf" srcId="{B22C3B34-95D8-4767-839D-FD3A2A491A13}" destId="{98DBF572-0F66-4A0D-A2FF-A8B51A14346E}" srcOrd="0" destOrd="0" presId="urn:microsoft.com/office/officeart/2005/8/layout/cycle7"/>
    <dgm:cxn modelId="{3E84E5C8-1FAE-4F36-B974-37D6F6E57ADA}" type="presParOf" srcId="{9A28FF24-9B8C-4D4E-BC54-0DD8D25ABADE}" destId="{49D9AD9A-7A91-495F-B0C5-B416743DD016}" srcOrd="2" destOrd="0" presId="urn:microsoft.com/office/officeart/2005/8/layout/cycle7"/>
    <dgm:cxn modelId="{38DACE6B-B009-4CF3-B689-414AD8D969B8}" type="presParOf" srcId="{9A28FF24-9B8C-4D4E-BC54-0DD8D25ABADE}" destId="{97120A59-F8DB-4CA9-8EA1-473AA5234786}" srcOrd="3" destOrd="0" presId="urn:microsoft.com/office/officeart/2005/8/layout/cycle7"/>
    <dgm:cxn modelId="{5496F9C7-09B1-4341-A708-BA10306DB6C0}" type="presParOf" srcId="{97120A59-F8DB-4CA9-8EA1-473AA5234786}" destId="{E209BBDE-95BE-4174-AD2D-586ACA1C20AB}" srcOrd="0" destOrd="0" presId="urn:microsoft.com/office/officeart/2005/8/layout/cycle7"/>
    <dgm:cxn modelId="{656BD700-A528-400D-93D2-649A81908CA3}" type="presParOf" srcId="{9A28FF24-9B8C-4D4E-BC54-0DD8D25ABADE}" destId="{E6E54141-04F2-44FD-A7BD-CD24BC93D6F7}" srcOrd="4" destOrd="0" presId="urn:microsoft.com/office/officeart/2005/8/layout/cycle7"/>
    <dgm:cxn modelId="{6C72D0AE-FC79-420D-AEA3-6B46BEB6AAE4}" type="presParOf" srcId="{9A28FF24-9B8C-4D4E-BC54-0DD8D25ABADE}" destId="{199AF3A3-B87D-4289-BACC-2D8E65124C78}" srcOrd="5" destOrd="0" presId="urn:microsoft.com/office/officeart/2005/8/layout/cycle7"/>
    <dgm:cxn modelId="{0A5D967A-634E-4DF4-B6B0-CE817234990C}" type="presParOf" srcId="{199AF3A3-B87D-4289-BACC-2D8E65124C78}" destId="{6B4B9269-826E-4089-8FB7-7FEE42F4ECD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D98FF-8E15-4583-B661-119ED3799DEE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Custodian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Methods Testing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(placebo)</a:t>
          </a:r>
          <a:endParaRPr lang="en-US" sz="2000" kern="1200" dirty="0"/>
        </a:p>
      </dsp:txBody>
      <dsp:txXfrm>
        <a:off x="2702137" y="42663"/>
        <a:ext cx="2723724" cy="1320771"/>
      </dsp:txXfrm>
    </dsp:sp>
    <dsp:sp modelId="{B22C3B34-95D8-4767-839D-FD3A2A491A13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38675" y="2562023"/>
        <a:ext cx="1167307" cy="294619"/>
      </dsp:txXfrm>
    </dsp:sp>
    <dsp:sp modelId="{49D9AD9A-7A91-495F-B0C5-B416743DD016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 Management Testing of the Cloud Custodian Policy Updates (placebo)</a:t>
          </a:r>
          <a:endParaRPr lang="en-US" sz="2000" kern="1200" dirty="0"/>
        </a:p>
      </dsp:txBody>
      <dsp:txXfrm>
        <a:off x="5018795" y="4055232"/>
        <a:ext cx="2723724" cy="1320771"/>
      </dsp:txXfrm>
    </dsp:sp>
    <dsp:sp modelId="{97120A59-F8DB-4CA9-8EA1-473AA5234786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480346" y="4568308"/>
        <a:ext cx="1167307" cy="294619"/>
      </dsp:txXfrm>
    </dsp:sp>
    <dsp:sp modelId="{E6E54141-04F2-44FD-A7BD-CD24BC93D6F7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Unit/Functional Testing of the Custom Custodian Policy (TA)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 boto3)</a:t>
          </a:r>
          <a:endParaRPr lang="en-US" sz="2000" kern="1200" dirty="0"/>
        </a:p>
      </dsp:txBody>
      <dsp:txXfrm>
        <a:off x="385480" y="4055232"/>
        <a:ext cx="2723724" cy="1320771"/>
      </dsp:txXfrm>
    </dsp:sp>
    <dsp:sp modelId="{199AF3A3-B87D-4289-BACC-2D8E65124C78}">
      <dsp:nvSpPr>
        <dsp:cNvPr id="0" name=""/>
        <dsp:cNvSpPr/>
      </dsp:nvSpPr>
      <dsp:spPr>
        <a:xfrm rot="18000000">
          <a:off x="2174707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322017" y="2562023"/>
        <a:ext cx="1167307" cy="29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52EA-3756-4790-971B-3D04385423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E8B5-A29E-42C2-8268-4A63876AA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562" y="854016"/>
            <a:ext cx="11317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How do we know the cloud custodian code &amp; methods are working for every update that is made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More importantly how do we know if there are any issues in the cc code version that we are using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How do we  know the custom policies that we write for TA are working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May be unit testing from Developers are working…or Automation is working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How do we know the changes or updates  in the policy we make did not breaking the old policy code?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3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77558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50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18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Capital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Chintala (RMSC)</dc:creator>
  <cp:lastModifiedBy>Ram Chintala (RMSC)</cp:lastModifiedBy>
  <cp:revision>5</cp:revision>
  <dcterms:created xsi:type="dcterms:W3CDTF">2019-05-05T23:45:55Z</dcterms:created>
  <dcterms:modified xsi:type="dcterms:W3CDTF">2019-05-06T02:58:57Z</dcterms:modified>
</cp:coreProperties>
</file>