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F4B3-AA45-4C17-B169-56D7D92200C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1E09F-0A4C-441B-85A2-4FCD71BE9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Graphics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Guest Lecture</a:t>
            </a:r>
            <a:endParaRPr lang="en-US" dirty="0"/>
          </a:p>
          <a:p>
            <a:r>
              <a:rPr lang="en-US" dirty="0" smtClean="0"/>
              <a:t>Stephen Sefick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stall.packag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Venn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4525963"/>
          </a:xfrm>
        </p:spPr>
        <p:txBody>
          <a:bodyPr/>
          <a:lstStyle/>
          <a:p>
            <a:r>
              <a:rPr lang="en-US" dirty="0" err="1" smtClean="0"/>
              <a:t>vcf</a:t>
            </a:r>
            <a:r>
              <a:rPr lang="en-US" dirty="0" smtClean="0"/>
              <a:t>-compare output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vcf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-compare(r940) rep7gen06.recode.vcf.gz rep7gen12.recode.vcf.gz rep7gen18.recode.vcf.gz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VennDiagram</a:t>
            </a:r>
            <a:endParaRPr lang="en-US" dirty="0"/>
          </a:p>
        </p:txBody>
      </p:sp>
      <p:pic>
        <p:nvPicPr>
          <p:cNvPr id="5" name="Picture 4" descr="VennDiagram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286000"/>
            <a:ext cx="4420155" cy="442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 genome wide association studies (GWAS)</a:t>
            </a:r>
          </a:p>
          <a:p>
            <a:pPr lvl="1"/>
            <a:r>
              <a:rPr lang="en-US" dirty="0" err="1" smtClean="0"/>
              <a:t>qqman</a:t>
            </a:r>
            <a:endParaRPr lang="en-US" dirty="0" smtClean="0"/>
          </a:p>
          <a:p>
            <a:r>
              <a:rPr lang="en-US" dirty="0" smtClean="0"/>
              <a:t>Argument </a:t>
            </a:r>
            <a:r>
              <a:rPr lang="en-US" dirty="0" err="1" smtClean="0"/>
              <a:t>chrlabs</a:t>
            </a:r>
            <a:r>
              <a:rPr lang="en-US" dirty="0"/>
              <a:t> </a:t>
            </a:r>
            <a:r>
              <a:rPr lang="en-US" dirty="0" smtClean="0"/>
              <a:t>vector – c(1:22, “X”)</a:t>
            </a:r>
          </a:p>
          <a:p>
            <a:pPr lvl="1"/>
            <a:r>
              <a:rPr lang="en-US" dirty="0" smtClean="0"/>
              <a:t>Sequence 1-22 and the X chromosome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nhatta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264" y="0"/>
            <a:ext cx="8839200" cy="6830292"/>
          </a:xfrm>
        </p:spPr>
      </p:pic>
      <p:sp>
        <p:nvSpPr>
          <p:cNvPr id="5" name="TextBox 4"/>
          <p:cNvSpPr txBox="1"/>
          <p:nvPr/>
        </p:nvSpPr>
        <p:spPr>
          <a:xfrm>
            <a:off x="1219200" y="762000"/>
            <a:ext cx="474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What is wrong with this plot?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</a:t>
            </a:r>
            <a:endParaRPr lang="en-US" dirty="0"/>
          </a:p>
        </p:txBody>
      </p:sp>
      <p:pic>
        <p:nvPicPr>
          <p:cNvPr id="4" name="Content Placeholder 3" descr="B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95800" y="1371600"/>
            <a:ext cx="4525963" cy="4525963"/>
          </a:xfrm>
        </p:spPr>
      </p:pic>
      <p:pic>
        <p:nvPicPr>
          <p:cNvPr id="5" name="Picture 4" descr="ggplo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11430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2199144"/>
            <a:ext cx="43434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#data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library(ggplot2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library(reshape2)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ct &lt;-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data.frame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(cars = c(1, 3, 6, 4, 9), trucks = c(2, 5, 4, 5, 12), day=c(1:5))</a:t>
            </a:r>
          </a:p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ct.melt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&lt;- melt(ct, id.var="day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")</a:t>
            </a:r>
          </a:p>
          <a:p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#ggplot2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p &lt;-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qplot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(day, value, data=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ct.melt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=variable)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p &lt;-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p+geom_line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p &lt;-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p+scale_x_continuous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(labels=c("Mon", "Tue", "Wed", "Thu", "Fri"))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p &lt;-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p+xlab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("Days")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p &lt;-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p+ylab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("Total")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p &lt;-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p+ggtitle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("Autos")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057400"/>
            <a:ext cx="43434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#data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cars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&lt;- c(1, 3, 6, 4, 9)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trucks &lt;- c(2, 5, 4, 5, 12)</a:t>
            </a:r>
          </a:p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g_range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&lt;- range(0, cars, trucks)</a:t>
            </a:r>
          </a:p>
          <a:p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#plot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plot(cars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, type="o",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="blue",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ylim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g_range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 axes=FALSE,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ann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=FALSE)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axis(1, at=1:5, lab=c("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Mon","Tue","Wed","Thu","Fri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"))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axis(2,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las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=1, at=4*0:g_range[2])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box()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lines(trucks, type="o",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pch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=22,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lty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=2,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="red")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title(main="Autos",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col.main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font.main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=4)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title(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xlab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="Days", col.lab=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rgb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(0,0.5,0))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title(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ylab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="Total", col.lab=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rgb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(0,0.5,0))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legend(1,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g_range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[2], c("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cars","trucks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"),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cex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=0.8,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=c("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blue","red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"),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pch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=21:22,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lty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=1:2);</a:t>
            </a:r>
          </a:p>
          <a:p>
            <a:endParaRPr lang="en-US" sz="1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p &lt;- p + publication()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p &lt;-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p+scale_color_manual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(values=c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("orange", "blue"))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Ahh_Better_ggplot2_exa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5" name="Rectangle 4"/>
          <p:cNvSpPr/>
          <p:nvPr/>
        </p:nvSpPr>
        <p:spPr>
          <a:xfrm>
            <a:off x="1676400" y="381000"/>
            <a:ext cx="2133600" cy="533400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3"/>
            <a:endCxn id="8" idx="1"/>
          </p:cNvCxnSpPr>
          <p:nvPr/>
        </p:nvCxnSpPr>
        <p:spPr>
          <a:xfrm flipV="1">
            <a:off x="3810000" y="647669"/>
            <a:ext cx="762000" cy="31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46300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Provided in the zip file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p + </a:t>
            </a:r>
            <a:r>
              <a:rPr lang="en-US" sz="2800" dirty="0" err="1" smtClean="0"/>
              <a:t>facet_wrap</a:t>
            </a:r>
            <a:r>
              <a:rPr lang="en-US" sz="2800" dirty="0" smtClean="0"/>
              <a:t>(~variable)+theme(</a:t>
            </a:r>
            <a:r>
              <a:rPr lang="en-US" sz="2800" dirty="0" err="1" smtClean="0"/>
              <a:t>strip.text.x</a:t>
            </a:r>
            <a:r>
              <a:rPr lang="en-US" sz="2800" dirty="0" smtClean="0"/>
              <a:t> = </a:t>
            </a:r>
            <a:r>
              <a:rPr lang="en-US" sz="2800" dirty="0" err="1" smtClean="0"/>
              <a:t>element_text</a:t>
            </a:r>
            <a:r>
              <a:rPr lang="en-US" sz="2800" dirty="0" smtClean="0"/>
              <a:t>(size = 30))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faceted_pl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242" y="1752600"/>
            <a:ext cx="8986558" cy="42436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307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Advanced Graphics in R</vt:lpstr>
      <vt:lpstr>Slide 2</vt:lpstr>
      <vt:lpstr>Venn diagrams</vt:lpstr>
      <vt:lpstr>Manhattan Plot</vt:lpstr>
      <vt:lpstr>Slide 5</vt:lpstr>
      <vt:lpstr>ggplot2</vt:lpstr>
      <vt:lpstr>p &lt;- p + publication() p &lt;- p+scale_color_manual(values=c("orange", "blue"))</vt:lpstr>
      <vt:lpstr>p + facet_wrap(~variable)+theme(strip.text.x = element_text(size = 30))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Graphics in R</dc:title>
  <dc:creator>Stephen A. Sefick</dc:creator>
  <cp:lastModifiedBy>xxx</cp:lastModifiedBy>
  <cp:revision>34</cp:revision>
  <dcterms:created xsi:type="dcterms:W3CDTF">2016-03-31T13:02:36Z</dcterms:created>
  <dcterms:modified xsi:type="dcterms:W3CDTF">2016-03-31T17:08:21Z</dcterms:modified>
</cp:coreProperties>
</file>