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VtIeCc8k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lab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Sukhdeep </a:t>
            </a:r>
            <a:r>
              <a:rPr lang="en-US" dirty="0" err="1"/>
              <a:t>Sehra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965" y="1925150"/>
            <a:ext cx="9817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PROPOSAL: A project that manages the flow of items entering in and leaving out of the prototype lab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965" y="1647029"/>
            <a:ext cx="98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= $198.85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24842"/>
              </p:ext>
            </p:extLst>
          </p:nvPr>
        </p:nvGraphicFramePr>
        <p:xfrm>
          <a:off x="1226965" y="2277979"/>
          <a:ext cx="9817580" cy="3823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480">
                  <a:extLst>
                    <a:ext uri="{9D8B030D-6E8A-4147-A177-3AD203B41FA5}">
                      <a16:colId xmlns:a16="http://schemas.microsoft.com/office/drawing/2014/main" val="3470046636"/>
                    </a:ext>
                  </a:extLst>
                </a:gridCol>
                <a:gridCol w="2037386">
                  <a:extLst>
                    <a:ext uri="{9D8B030D-6E8A-4147-A177-3AD203B41FA5}">
                      <a16:colId xmlns:a16="http://schemas.microsoft.com/office/drawing/2014/main" val="2397938026"/>
                    </a:ext>
                  </a:extLst>
                </a:gridCol>
                <a:gridCol w="1846754">
                  <a:extLst>
                    <a:ext uri="{9D8B030D-6E8A-4147-A177-3AD203B41FA5}">
                      <a16:colId xmlns:a16="http://schemas.microsoft.com/office/drawing/2014/main" val="3872805045"/>
                    </a:ext>
                  </a:extLst>
                </a:gridCol>
                <a:gridCol w="2748287">
                  <a:extLst>
                    <a:ext uri="{9D8B030D-6E8A-4147-A177-3AD203B41FA5}">
                      <a16:colId xmlns:a16="http://schemas.microsoft.com/office/drawing/2014/main" val="2618574184"/>
                    </a:ext>
                  </a:extLst>
                </a:gridCol>
                <a:gridCol w="683100">
                  <a:extLst>
                    <a:ext uri="{9D8B030D-6E8A-4147-A177-3AD203B41FA5}">
                      <a16:colId xmlns:a16="http://schemas.microsoft.com/office/drawing/2014/main" val="4257839297"/>
                    </a:ext>
                  </a:extLst>
                </a:gridCol>
                <a:gridCol w="655299">
                  <a:extLst>
                    <a:ext uri="{9D8B030D-6E8A-4147-A177-3AD203B41FA5}">
                      <a16:colId xmlns:a16="http://schemas.microsoft.com/office/drawing/2014/main" val="1113671988"/>
                    </a:ext>
                  </a:extLst>
                </a:gridCol>
                <a:gridCol w="798274">
                  <a:extLst>
                    <a:ext uri="{9D8B030D-6E8A-4147-A177-3AD203B41FA5}">
                      <a16:colId xmlns:a16="http://schemas.microsoft.com/office/drawing/2014/main" val="86521558"/>
                    </a:ext>
                  </a:extLst>
                </a:gridCol>
              </a:tblGrid>
              <a:tr h="289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Make/Model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Final 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389616"/>
                  </a:ext>
                </a:extLst>
              </a:tr>
              <a:tr h="868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Raspberry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RPi3 Model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Required to run the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database server.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Acquired [from Starter kit]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(www.raspberrypi.org/products/raspberry-pi-3-model-b)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915807"/>
                  </a:ext>
                </a:extLst>
              </a:tr>
              <a:tr h="6661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USB Webcam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Microsoft Lifecam HD-3000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Required to read QR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codes.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Purchased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(www.amazon.ca/dp/B009VL9YJ2)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$35.99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$40.67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254932"/>
                  </a:ext>
                </a:extLst>
              </a:tr>
              <a:tr h="868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Starter 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Raspberry Pi Starter Kit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 Adapter and SD card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required. Case is not necessary.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Purchased (www.amazon.ca/dp/B01CCF6V3A)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$99.99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$112.98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3697593"/>
                  </a:ext>
                </a:extLst>
              </a:tr>
              <a:tr h="1129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Printed Circuit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required a circuit to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light up the L.E.D  once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the webcam scans a QR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Acquired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(Humber Prototype Lab)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$40.00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$45.20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69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5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591" y="453520"/>
            <a:ext cx="495631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Schedule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956" t="11067" b="11531"/>
          <a:stretch/>
        </p:blipFill>
        <p:spPr>
          <a:xfrm>
            <a:off x="742120" y="1675128"/>
            <a:ext cx="10814360" cy="45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929" y="453520"/>
            <a:ext cx="3975653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 VIDEO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2496" y="1673533"/>
            <a:ext cx="98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https://www.youtube.com/watch?v=QCVtIeCc8ks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453520"/>
            <a:ext cx="10734261" cy="778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Knowledge from previous courses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7784" y="2097602"/>
            <a:ext cx="98175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TECH 101 – Electric Circuits &amp; TECH 150 – AC Circuits</a:t>
            </a:r>
            <a:br>
              <a:rPr lang="en-US" sz="2400" dirty="0"/>
            </a:br>
            <a:r>
              <a:rPr lang="en-US" sz="2400" dirty="0"/>
              <a:t>Building, designing, and testing circuits.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CENG 215 – Digital and Interfacing Systems</a:t>
            </a:r>
            <a:br>
              <a:rPr lang="en-US" sz="2400" dirty="0"/>
            </a:br>
            <a:r>
              <a:rPr lang="en-US" sz="2400" dirty="0"/>
              <a:t>Using logic to manipulate circuits for example led blinking.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CENG 216 – Intro to Software Engineering &amp; WRIT 220</a:t>
            </a:r>
            <a:br>
              <a:rPr lang="en-US" sz="2400" dirty="0"/>
            </a:br>
            <a:r>
              <a:rPr lang="en-US" sz="2400" dirty="0"/>
              <a:t>Gantt Chart and writing weekly progress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05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134</TotalTime>
  <Words>147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Prototype lab flow</vt:lpstr>
      <vt:lpstr>Introduction</vt:lpstr>
      <vt:lpstr>budget</vt:lpstr>
      <vt:lpstr>Project Schedule </vt:lpstr>
      <vt:lpstr>build VIDEO</vt:lpstr>
      <vt:lpstr>Knowledge from previous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lab flow</dc:title>
  <dc:creator>Sukhdeep</dc:creator>
  <cp:lastModifiedBy>Sukhdeep</cp:lastModifiedBy>
  <cp:revision>18</cp:revision>
  <dcterms:created xsi:type="dcterms:W3CDTF">2016-11-29T15:47:33Z</dcterms:created>
  <dcterms:modified xsi:type="dcterms:W3CDTF">2016-11-29T19:57:37Z</dcterms:modified>
</cp:coreProperties>
</file>