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301" r:id="rId4"/>
    <p:sldId id="316" r:id="rId5"/>
    <p:sldId id="269" r:id="rId6"/>
    <p:sldId id="299" r:id="rId7"/>
    <p:sldId id="297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19" r:id="rId19"/>
    <p:sldId id="318" r:id="rId20"/>
    <p:sldId id="320" r:id="rId21"/>
    <p:sldId id="294" r:id="rId22"/>
    <p:sldId id="300" r:id="rId23"/>
    <p:sldId id="321" r:id="rId24"/>
    <p:sldId id="292" r:id="rId25"/>
    <p:sldId id="30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FD3"/>
    <a:srgbClr val="0C86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1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9792-9E8F-47E3-A332-655847BB74D4}" type="datetimeFigureOut">
              <a:rPr lang="zh-CN" altLang="en-US" smtClean="0"/>
              <a:pPr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B2B6-47FE-4D9E-89B8-B03E58496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420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8AD6AF-1F90-4D91-867B-16090091FC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6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8AD6AF-1F90-4D91-867B-16090091FC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308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25992-9E51-46B8-B549-46EF59058A3A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47EB2-8AD5-4CD7-AB00-5E947DED8A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8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F2194-BBFA-472C-B894-C7347FD5EC2B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B9A4-77E8-47A9-9B0D-0ED4024651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00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614F-8C6D-4E42-B84E-45D84BCBBE26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104D9-E2BB-4F6B-BE26-1B82825C8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6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19225-2E5C-45AB-AA25-BAEC9172118C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E1D4-EBBF-4E51-97BC-0A40A920BB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202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8A10-1CA7-42EC-9D0D-50F6562E7717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5A8-71F4-4272-9095-6B9017241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49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ABC30-B320-438C-934B-C5BC0B8DE628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400E-3F9C-41FC-8299-47EE0F2D5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2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DE1A-8B75-4487-AD06-F69EC90D2B95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C93C-8A20-4361-B6FA-C954CA1C5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86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CE7CE-23C9-4FE4-8A5E-C41C9970CF81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D1CF9-D814-4A5B-B0F3-290ABF1B0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86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499B-81FA-458B-936C-A1C9E49AB428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F231-A283-4939-9494-558AECB9A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195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97AA-2B05-4134-89CD-F99888BC7C76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4F7CF-1FE5-4F09-AB34-D8764FCF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805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BF97-C96D-4598-B0A3-4CFCC5269134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AA3F-F22B-431B-B927-A61E0B6F37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14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4E66E3-2413-4E40-9D68-0E3CD39BE136}" type="datetimeFigureOut">
              <a:rPr lang="zh-CN" altLang="en-US"/>
              <a:pPr>
                <a:defRPr/>
              </a:pPr>
              <a:t>2023/6/2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F4ED29-D7DD-4E66-A704-9D45AC05A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80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dnx.com/shenghuo/1044680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8"/>
          <p:cNvSpPr>
            <a:spLocks/>
          </p:cNvSpPr>
          <p:nvPr/>
        </p:nvSpPr>
        <p:spPr bwMode="auto">
          <a:xfrm rot="10800000">
            <a:off x="2985246" y="2317375"/>
            <a:ext cx="7291669" cy="1820863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363" name="组合 4"/>
          <p:cNvGrpSpPr>
            <a:grpSpLocks/>
          </p:cNvGrpSpPr>
          <p:nvPr/>
        </p:nvGrpSpPr>
        <p:grpSpPr bwMode="auto">
          <a:xfrm>
            <a:off x="0" y="333375"/>
            <a:ext cx="1489075" cy="419100"/>
            <a:chOff x="0" y="0"/>
            <a:chExt cx="1489439" cy="419100"/>
          </a:xfrm>
        </p:grpSpPr>
        <p:sp>
          <p:nvSpPr>
            <p:cNvPr id="15379" name="矩形 5"/>
            <p:cNvSpPr>
              <a:spLocks noChangeArrowheads="1"/>
            </p:cNvSpPr>
            <p:nvPr/>
          </p:nvSpPr>
          <p:spPr bwMode="auto">
            <a:xfrm>
              <a:off x="0" y="0"/>
              <a:ext cx="1260840" cy="419100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0" name="矩形 6"/>
            <p:cNvSpPr>
              <a:spLocks noChangeArrowheads="1"/>
            </p:cNvSpPr>
            <p:nvPr/>
          </p:nvSpPr>
          <p:spPr bwMode="auto">
            <a:xfrm>
              <a:off x="1317989" y="0"/>
              <a:ext cx="66675" cy="419100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1" name="矩形 7"/>
            <p:cNvSpPr>
              <a:spLocks noChangeArrowheads="1"/>
            </p:cNvSpPr>
            <p:nvPr/>
          </p:nvSpPr>
          <p:spPr bwMode="auto">
            <a:xfrm>
              <a:off x="1441813" y="219075"/>
              <a:ext cx="47626" cy="200025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364" name="矩形 8"/>
          <p:cNvSpPr>
            <a:spLocks/>
          </p:cNvSpPr>
          <p:nvPr/>
        </p:nvSpPr>
        <p:spPr bwMode="auto">
          <a:xfrm>
            <a:off x="1680882" y="2218765"/>
            <a:ext cx="7381315" cy="1820863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7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8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9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370" name="组合 23"/>
          <p:cNvGrpSpPr>
            <a:grpSpLocks/>
          </p:cNvGrpSpPr>
          <p:nvPr/>
        </p:nvGrpSpPr>
        <p:grpSpPr bwMode="auto">
          <a:xfrm>
            <a:off x="2693334" y="2695856"/>
            <a:ext cx="885825" cy="887412"/>
            <a:chOff x="0" y="0"/>
            <a:chExt cx="1236662" cy="1236662"/>
          </a:xfrm>
        </p:grpSpPr>
        <p:pic>
          <p:nvPicPr>
            <p:cNvPr id="15377" name="组合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26" y="343571"/>
              <a:ext cx="756779" cy="47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椭圆 22"/>
            <p:cNvSpPr>
              <a:spLocks noChangeArrowheads="1"/>
            </p:cNvSpPr>
            <p:nvPr/>
          </p:nvSpPr>
          <p:spPr bwMode="auto">
            <a:xfrm>
              <a:off x="0" y="0"/>
              <a:ext cx="1236662" cy="123666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371" name="文本框 24"/>
          <p:cNvSpPr txBox="1">
            <a:spLocks noChangeArrowheads="1"/>
          </p:cNvSpPr>
          <p:nvPr/>
        </p:nvSpPr>
        <p:spPr bwMode="auto">
          <a:xfrm>
            <a:off x="3656851" y="2555502"/>
            <a:ext cx="56619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6600" b="1" dirty="0" smtClean="0">
                <a:solidFill>
                  <a:srgbClr val="FFFFFF"/>
                </a:solidFill>
                <a:latin typeface="+mn-ea"/>
                <a:ea typeface="+mn-ea"/>
              </a:rPr>
              <a:t>月度进度汇报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72" name="矩形 25"/>
          <p:cNvSpPr>
            <a:spLocks noChangeArrowheads="1"/>
          </p:cNvSpPr>
          <p:nvPr/>
        </p:nvSpPr>
        <p:spPr bwMode="auto">
          <a:xfrm>
            <a:off x="6983880" y="4860924"/>
            <a:ext cx="4387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汇报人：王思垚</a:t>
            </a:r>
            <a:endParaRPr lang="en-US" altLang="zh-CN" sz="2400" dirty="0" smtClean="0"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导师：沈燕飞 张开宇</a:t>
            </a:r>
            <a:endParaRPr lang="en-US" altLang="zh-CN" sz="2400" dirty="0" smtClean="0"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时间：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2023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年</a:t>
            </a:r>
            <a:r>
              <a:rPr lang="en-US" altLang="zh-CN" sz="2400" dirty="0" smtClean="0">
                <a:latin typeface="+mn-ea"/>
              </a:rPr>
              <a:t>6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月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日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64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2315978" cy="2045481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6" y="1758136"/>
            <a:ext cx="2338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发现在修改完地址后，传感器的数值会变为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需要修改代码前面对传感器从机地址的宏定义，才能完成正常通讯</a:t>
            </a:r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6841" y="1161142"/>
            <a:ext cx="6466508" cy="173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 flipV="1">
            <a:off x="6692538" y="1994262"/>
            <a:ext cx="42671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1564" y="2960310"/>
            <a:ext cx="6149008" cy="8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1633" y="3926235"/>
            <a:ext cx="6826583" cy="16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2315978" cy="2646373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7" y="1758136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所以需要考虑将</a:t>
            </a:r>
            <a:r>
              <a:rPr lang="en-US" altLang="zh-CN" dirty="0" err="1" smtClean="0"/>
              <a:t>newaddress</a:t>
            </a:r>
            <a:r>
              <a:rPr lang="zh-CN" altLang="zh-CN" dirty="0" smtClean="0"/>
              <a:t>的参数传参给宏定义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SensorAddress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实现不需要每次手动修改宏定义，完成地址修改。</a:t>
            </a:r>
          </a:p>
          <a:p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108" y="1044303"/>
            <a:ext cx="8781778" cy="74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845" y="1799046"/>
            <a:ext cx="4137601" cy="38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9826" y="2635913"/>
            <a:ext cx="8922687" cy="24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 flipV="1">
            <a:off x="7280366" y="3640182"/>
            <a:ext cx="42671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1"/>
            <a:ext cx="2315978" cy="162747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7" y="1758136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需要使多个传感器同时工作，需要区分两个激光传感器的数据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rcRect r="24003"/>
          <a:stretch>
            <a:fillRect/>
          </a:stretch>
        </p:blipFill>
        <p:spPr bwMode="auto">
          <a:xfrm>
            <a:off x="2867630" y="969433"/>
            <a:ext cx="8209673" cy="553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1"/>
            <a:ext cx="2315978" cy="162747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7" y="1758136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需要使多个传感器同时工作，需要区分两个激光传感器的数据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1949" y="1165981"/>
            <a:ext cx="8052920" cy="183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1950" y="3341188"/>
            <a:ext cx="8092107" cy="20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1"/>
            <a:ext cx="2315978" cy="162747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7" y="1758136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得到两个传感器的数据之后，与惯导数据结合，实现三个传感器同步发送数据。</a:t>
            </a:r>
          </a:p>
          <a:p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8399" y="1063323"/>
            <a:ext cx="7892778" cy="154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7587" y="2799303"/>
            <a:ext cx="8127909" cy="336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20343" y="2686595"/>
            <a:ext cx="133676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0675" y="3596641"/>
            <a:ext cx="3052354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15988" y="3074126"/>
            <a:ext cx="133676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43165" y="2832631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345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68428"/>
            <a:ext cx="10205944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6" y="1758136"/>
            <a:ext cx="101498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在通过商用传感器对设备原理和通讯代码进行验证成功之后，需要根据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激光芯片进行模块的功能设计和电路设计，找到可以提供原理图的传感器进行预实验。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417" y="2493102"/>
            <a:ext cx="7434852" cy="3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401096" y="1272485"/>
            <a:ext cx="9200104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26" y="1575256"/>
            <a:ext cx="8882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sz="2000" dirty="0" smtClean="0"/>
              <a:t>在通过商用传感器对设备原理和通讯代码进行验证成功之后，需要根据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激光芯片进行模块的功能设计和电路设计。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27502"/>
            <a:ext cx="6231914" cy="453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3215" y="2535826"/>
            <a:ext cx="6002030" cy="39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4"/>
          <p:cNvCxnSpPr>
            <a:cxnSpLocks noChangeShapeType="1"/>
          </p:cNvCxnSpPr>
          <p:nvPr/>
        </p:nvCxnSpPr>
        <p:spPr bwMode="auto">
          <a:xfrm>
            <a:off x="277223" y="927463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7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936673" y="1259421"/>
            <a:ext cx="9957750" cy="46711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9589" y="1528355"/>
            <a:ext cx="90743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传感器</a:t>
            </a:r>
            <a:r>
              <a:rPr lang="en-US" altLang="zh-CN" sz="2400" dirty="0" smtClean="0"/>
              <a:t>Typical full field-of-view (</a:t>
            </a:r>
            <a:r>
              <a:rPr lang="en-US" altLang="zh-CN" sz="2400" dirty="0" err="1" smtClean="0"/>
              <a:t>FoV</a:t>
            </a:r>
            <a:r>
              <a:rPr lang="en-US" altLang="zh-CN" sz="2400" dirty="0" smtClean="0"/>
              <a:t>): 27°</a:t>
            </a:r>
            <a:r>
              <a:rPr lang="zh-CN" altLang="en-US" sz="2400" dirty="0" smtClean="0"/>
              <a:t>（按</a:t>
            </a:r>
            <a:r>
              <a:rPr lang="en-US" altLang="zh-CN" sz="2400" dirty="0" smtClean="0"/>
              <a:t>25°</a:t>
            </a:r>
            <a:r>
              <a:rPr lang="zh-CN" altLang="en-US" sz="2400" dirty="0" smtClean="0"/>
              <a:t>算）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激光传感器阵列个数：不低于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套筒直径为</a:t>
            </a:r>
            <a:r>
              <a:rPr lang="en-US" altLang="zh-CN" sz="2400" dirty="0" smtClean="0"/>
              <a:t>50mm,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hlinkClick r:id="rId3"/>
              </a:rPr>
              <a:t>https://www.ddnx.com/shenghuo/1044680.html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50mm≤</a:t>
            </a:r>
            <a:r>
              <a:rPr lang="zh-CN" altLang="en-US" sz="2400" dirty="0" smtClean="0"/>
              <a:t>杠铃杆的套筒直径≤</a:t>
            </a:r>
            <a:r>
              <a:rPr lang="en-US" altLang="zh-CN" sz="2400" dirty="0" smtClean="0"/>
              <a:t>52mm https://zhuanlan.zhihu.com/p/102879913,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IPF</a:t>
            </a:r>
            <a:r>
              <a:rPr lang="zh-CN" altLang="en-US" sz="2400" dirty="0" smtClean="0"/>
              <a:t>认证杠铃杆的标准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52mm </a:t>
            </a:r>
            <a:r>
              <a:rPr lang="zh-CN" altLang="en-US" sz="2400" b="1" dirty="0" smtClean="0"/>
              <a:t>≤设备内径</a:t>
            </a:r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aster\LASER\十四等分的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9493" flipH="1">
            <a:off x="2682488" y="303142"/>
            <a:ext cx="6804526" cy="64216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矩形 32"/>
          <p:cNvSpPr/>
          <p:nvPr/>
        </p:nvSpPr>
        <p:spPr>
          <a:xfrm flipH="1">
            <a:off x="5318773" y="418011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5418921" y="6357257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0284585" flipH="1">
            <a:off x="3886213" y="683622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0284585" flipH="1">
            <a:off x="6860189" y="6087291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510683" flipH="1">
            <a:off x="6764395" y="701039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510683" flipH="1">
            <a:off x="4016841" y="6052456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3058132" flipH="1">
            <a:off x="7927947" y="1575096"/>
            <a:ext cx="1408598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3058132" flipH="1">
            <a:off x="2868267" y="5189153"/>
            <a:ext cx="1408598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8636434" flipH="1">
            <a:off x="2754098" y="1510938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636434" flipH="1">
            <a:off x="7909573" y="5307875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7039664" flipH="1">
            <a:off x="2161916" y="2708366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17039664" flipH="1">
            <a:off x="8532236" y="4101738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5168951" flipH="1">
            <a:off x="2249002" y="3997235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5272606" flipH="1">
            <a:off x="8606260" y="2764972"/>
            <a:ext cx="1408598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257405" y="527902"/>
            <a:ext cx="2587932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圆角矩形 45"/>
          <p:cNvSpPr>
            <a:spLocks noChangeArrowheads="1"/>
          </p:cNvSpPr>
          <p:nvPr/>
        </p:nvSpPr>
        <p:spPr bwMode="auto">
          <a:xfrm>
            <a:off x="435071" y="319439"/>
            <a:ext cx="1171661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572" y="869862"/>
            <a:ext cx="258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方案一：环形排列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0"/>
            <a:ext cx="4470400" cy="6858000"/>
          </a:xfrm>
          <a:prstGeom prst="rect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7412" name="组合 14"/>
          <p:cNvGrpSpPr>
            <a:grpSpLocks/>
          </p:cNvGrpSpPr>
          <p:nvPr/>
        </p:nvGrpSpPr>
        <p:grpSpPr bwMode="auto">
          <a:xfrm>
            <a:off x="3068544" y="995084"/>
            <a:ext cx="4112092" cy="1963270"/>
            <a:chOff x="-322671" y="-218695"/>
            <a:chExt cx="4111352" cy="1439325"/>
          </a:xfrm>
        </p:grpSpPr>
        <p:sp>
          <p:nvSpPr>
            <p:cNvPr id="17420" name="矩形 12"/>
            <p:cNvSpPr>
              <a:spLocks noChangeArrowheads="1"/>
            </p:cNvSpPr>
            <p:nvPr/>
          </p:nvSpPr>
          <p:spPr bwMode="auto">
            <a:xfrm>
              <a:off x="-322671" y="-218695"/>
              <a:ext cx="911622" cy="1439325"/>
            </a:xfrm>
            <a:prstGeom prst="rect">
              <a:avLst/>
            </a:prstGeom>
            <a:solidFill>
              <a:srgbClr val="0C86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目录</a:t>
              </a:r>
            </a:p>
          </p:txBody>
        </p:sp>
        <p:sp>
          <p:nvSpPr>
            <p:cNvPr id="17421" name="文本框 13"/>
            <p:cNvSpPr txBox="1">
              <a:spLocks noChangeArrowheads="1"/>
            </p:cNvSpPr>
            <p:nvPr/>
          </p:nvSpPr>
          <p:spPr bwMode="auto">
            <a:xfrm>
              <a:off x="1107260" y="200927"/>
              <a:ext cx="26814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413" name="文本框 15"/>
          <p:cNvSpPr txBox="1">
            <a:spLocks noChangeArrowheads="1"/>
          </p:cNvSpPr>
          <p:nvPr/>
        </p:nvSpPr>
        <p:spPr bwMode="auto">
          <a:xfrm>
            <a:off x="4726266" y="3368209"/>
            <a:ext cx="4727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、后期工作安排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419" name="直接连接符 22"/>
          <p:cNvCxnSpPr>
            <a:cxnSpLocks noChangeShapeType="1"/>
          </p:cNvCxnSpPr>
          <p:nvPr/>
        </p:nvCxnSpPr>
        <p:spPr bwMode="auto">
          <a:xfrm>
            <a:off x="4399802" y="2223715"/>
            <a:ext cx="418623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15"/>
          <p:cNvSpPr txBox="1">
            <a:spLocks noChangeArrowheads="1"/>
          </p:cNvSpPr>
          <p:nvPr/>
        </p:nvSpPr>
        <p:spPr bwMode="auto">
          <a:xfrm>
            <a:off x="4730749" y="2458291"/>
            <a:ext cx="49847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、当前研究进展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8569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aster\LASER\十四等分的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9493" flipH="1">
            <a:off x="3654501" y="1106017"/>
            <a:ext cx="4781477" cy="45124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257404" y="527902"/>
            <a:ext cx="2733989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圆角矩形 45"/>
          <p:cNvSpPr>
            <a:spLocks noChangeArrowheads="1"/>
          </p:cNvSpPr>
          <p:nvPr/>
        </p:nvSpPr>
        <p:spPr bwMode="auto">
          <a:xfrm>
            <a:off x="435071" y="319439"/>
            <a:ext cx="1171661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572" y="869862"/>
            <a:ext cx="2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方案二：柔性电路板</a:t>
            </a:r>
            <a:endParaRPr lang="zh-CN" altLang="zh-CN" dirty="0" smtClean="0"/>
          </a:p>
        </p:txBody>
      </p:sp>
      <p:sp>
        <p:nvSpPr>
          <p:cNvPr id="30" name="椭圆 29"/>
          <p:cNvSpPr/>
          <p:nvPr/>
        </p:nvSpPr>
        <p:spPr bwMode="auto">
          <a:xfrm>
            <a:off x="3971109" y="1319349"/>
            <a:ext cx="4101737" cy="4075611"/>
          </a:xfrm>
          <a:prstGeom prst="ellipse">
            <a:avLst/>
          </a:prstGeom>
          <a:noFill/>
          <a:ln w="1905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345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4"/>
          <p:cNvSpPr>
            <a:spLocks noChangeArrowheads="1"/>
          </p:cNvSpPr>
          <p:nvPr/>
        </p:nvSpPr>
        <p:spPr bwMode="auto">
          <a:xfrm>
            <a:off x="492536" y="1468428"/>
            <a:ext cx="10205944" cy="28423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214846" y="1959427"/>
            <a:ext cx="9117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进一步学习</a:t>
            </a:r>
            <a:r>
              <a:rPr lang="en-US" altLang="zh-CN" sz="2400" dirty="0" smtClean="0"/>
              <a:t>VL53L1X </a:t>
            </a:r>
            <a:r>
              <a:rPr lang="en-US" altLang="zh-CN" sz="2400" dirty="0" err="1" smtClean="0"/>
              <a:t>datesheet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API user manual</a:t>
            </a:r>
            <a:r>
              <a:rPr lang="zh-CN" altLang="en-US" sz="2400" dirty="0" smtClean="0"/>
              <a:t>，深挖</a:t>
            </a:r>
            <a:r>
              <a:rPr lang="en-US" altLang="zh-CN" sz="2400" dirty="0" smtClean="0"/>
              <a:t>VL53L1X</a:t>
            </a:r>
            <a:r>
              <a:rPr lang="zh-CN" altLang="en-US" sz="2400" dirty="0" smtClean="0"/>
              <a:t>芯片的</a:t>
            </a:r>
            <a:r>
              <a:rPr lang="en-US" altLang="zh-CN" sz="2400" dirty="0" smtClean="0"/>
              <a:t>IIC</a:t>
            </a:r>
            <a:r>
              <a:rPr lang="zh-CN" altLang="en-US" sz="2400" dirty="0" smtClean="0"/>
              <a:t>通讯及功能代码的逻辑和思路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继续修改通讯及功能代码</a:t>
            </a:r>
          </a:p>
        </p:txBody>
      </p:sp>
      <p:pic>
        <p:nvPicPr>
          <p:cNvPr id="8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45"/>
          <p:cNvSpPr>
            <a:spLocks noChangeArrowheads="1"/>
          </p:cNvSpPr>
          <p:nvPr/>
        </p:nvSpPr>
        <p:spPr bwMode="auto">
          <a:xfrm>
            <a:off x="804848" y="1247403"/>
            <a:ext cx="1703221" cy="463831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b="1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816151" y="274691"/>
            <a:ext cx="3246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4"/>
          <p:cNvSpPr>
            <a:spLocks noChangeArrowheads="1"/>
          </p:cNvSpPr>
          <p:nvPr/>
        </p:nvSpPr>
        <p:spPr bwMode="auto">
          <a:xfrm>
            <a:off x="492536" y="1468428"/>
            <a:ext cx="10205944" cy="28423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804848" y="1247403"/>
            <a:ext cx="1703221" cy="463831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16151" y="274691"/>
            <a:ext cx="3246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2595" y="1998616"/>
            <a:ext cx="8765176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进行模块电路设计，实现实现小型化，以最小空间实现功能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进行整体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机械结构设计，为主板和电池预留空间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学习嘉立创自配的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打印功能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6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矩形 8"/>
          <p:cNvSpPr>
            <a:spLocks/>
          </p:cNvSpPr>
          <p:nvPr/>
        </p:nvSpPr>
        <p:spPr bwMode="auto">
          <a:xfrm>
            <a:off x="2226564" y="2287588"/>
            <a:ext cx="8631012" cy="1819275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1100816" y="2297113"/>
            <a:ext cx="1091184" cy="1800225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6" name="等腰三角形 11"/>
          <p:cNvSpPr>
            <a:spLocks/>
          </p:cNvSpPr>
          <p:nvPr/>
        </p:nvSpPr>
        <p:spPr bwMode="auto">
          <a:xfrm>
            <a:off x="3436239" y="2297113"/>
            <a:ext cx="7161657" cy="1800225"/>
          </a:xfrm>
          <a:custGeom>
            <a:avLst/>
            <a:gdLst>
              <a:gd name="T0" fmla="*/ 0 w 5895976"/>
              <a:gd name="T1" fmla="*/ 1800225 h 1800225"/>
              <a:gd name="T2" fmla="*/ 3586164 w 5895976"/>
              <a:gd name="T3" fmla="*/ 0 h 1800225"/>
              <a:gd name="T4" fmla="*/ 5895969 w 5895976"/>
              <a:gd name="T5" fmla="*/ 1800225 h 1800225"/>
              <a:gd name="T6" fmla="*/ 0 w 5895976"/>
              <a:gd name="T7" fmla="*/ 1800225 h 1800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95976" h="1800225">
                <a:moveTo>
                  <a:pt x="0" y="1800225"/>
                </a:moveTo>
                <a:lnTo>
                  <a:pt x="3586171" y="0"/>
                </a:lnTo>
                <a:lnTo>
                  <a:pt x="5895976" y="1800225"/>
                </a:lnTo>
                <a:lnTo>
                  <a:pt x="0" y="1800225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7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8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9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11" name="文本框 24"/>
          <p:cNvSpPr txBox="1">
            <a:spLocks noChangeArrowheads="1"/>
          </p:cNvSpPr>
          <p:nvPr/>
        </p:nvSpPr>
        <p:spPr bwMode="auto">
          <a:xfrm>
            <a:off x="4410964" y="2778125"/>
            <a:ext cx="336143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敬请批评指教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12" name="矩形 25"/>
          <p:cNvSpPr>
            <a:spLocks noChangeArrowheads="1"/>
          </p:cNvSpPr>
          <p:nvPr/>
        </p:nvSpPr>
        <p:spPr bwMode="auto">
          <a:xfrm>
            <a:off x="5304409" y="3557016"/>
            <a:ext cx="290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感谢各位老师和同学倾听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8417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/>
      <p:bldP spid="512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3181" y="6575641"/>
            <a:ext cx="6365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融入专业知识</a:t>
            </a:r>
            <a:endParaRPr lang="en-US" altLang="zh-CN" dirty="0" smtClean="0"/>
          </a:p>
          <a:p>
            <a:r>
              <a:rPr lang="en-US" altLang="zh-CN" dirty="0" smtClean="0"/>
              <a:t>DTW</a:t>
            </a:r>
            <a:r>
              <a:rPr lang="zh-CN" altLang="en-US" dirty="0" smtClean="0"/>
              <a:t>时域对齐 </a:t>
            </a:r>
            <a:r>
              <a:rPr lang="en-US" altLang="zh-CN" dirty="0" smtClean="0"/>
              <a:t>Data align</a:t>
            </a:r>
          </a:p>
          <a:p>
            <a:r>
              <a:rPr lang="zh-CN" altLang="en-US" dirty="0" smtClean="0"/>
              <a:t>摘要的内容：这件事很重要；谁做了什么，但有缺点；我做了什么；实验表明我做的很成功；</a:t>
            </a:r>
            <a:endParaRPr lang="en-US" altLang="zh-CN" dirty="0" smtClean="0"/>
          </a:p>
          <a:p>
            <a:r>
              <a:rPr lang="zh-CN" altLang="en-US" dirty="0" smtClean="0"/>
              <a:t>关于硬件命名系统开发；</a:t>
            </a:r>
            <a:endParaRPr lang="en-US" altLang="zh-CN" dirty="0" smtClean="0"/>
          </a:p>
          <a:p>
            <a:r>
              <a:rPr lang="zh-CN" altLang="en-US" dirty="0" smtClean="0"/>
              <a:t>明确融合的原因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惯导的误差是累积误差；</a:t>
            </a:r>
            <a:r>
              <a:rPr lang="en-US" altLang="zh-CN" dirty="0" smtClean="0"/>
              <a:t>PID</a:t>
            </a:r>
            <a:r>
              <a:rPr lang="zh-CN" altLang="en-US" dirty="0" smtClean="0"/>
              <a:t>，多传感器里程计，</a:t>
            </a:r>
            <a:endParaRPr lang="en-US" altLang="zh-CN" dirty="0" smtClean="0"/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42426" y="335651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345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43165" y="2832631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软件方面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0345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89"/>
            <a:ext cx="4070672" cy="1604611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IIC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9" y="1810386"/>
            <a:ext cx="373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/>
              <a:t>实现单路多从机的</a:t>
            </a:r>
            <a:r>
              <a:rPr lang="en-US" altLang="zh-CN" dirty="0" smtClean="0"/>
              <a:t>IIC</a:t>
            </a:r>
            <a:r>
              <a:rPr lang="zh-CN" altLang="en-US" smtClean="0"/>
              <a:t>通讯。将前期两套通讯代码进行整合。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测试模块是</a:t>
            </a:r>
            <a:r>
              <a:rPr lang="zh-CN" altLang="en-US" dirty="0" smtClean="0"/>
              <a:t>单一</a:t>
            </a:r>
            <a:r>
              <a:rPr lang="zh-CN" altLang="zh-CN" dirty="0" smtClean="0"/>
              <a:t>九轴姿态传感器模块</a:t>
            </a:r>
            <a:r>
              <a:rPr lang="zh-CN" altLang="en-US" dirty="0" smtClean="0"/>
              <a:t>和单一激光测距传感器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950" y="1013701"/>
            <a:ext cx="6926489" cy="54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91794" y="4349931"/>
            <a:ext cx="2808515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0503" y="3783875"/>
            <a:ext cx="118001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89"/>
            <a:ext cx="3752893" cy="2489619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9" y="1810386"/>
            <a:ext cx="3730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因目前暂时无法实现双路单从机模式，所以暂时按单路多从机的模式走，下一步需要修改不同从机的从机地址，以便主机区分。目前激光传感器的从机地址均为默认地址</a:t>
            </a:r>
            <a:r>
              <a:rPr lang="en-US" altLang="zh-CN" dirty="0" smtClean="0"/>
              <a:t>0x70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5682" y="1499082"/>
            <a:ext cx="7491518" cy="409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41428" y="2203270"/>
            <a:ext cx="77506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2315978" cy="1379276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8" y="1954078"/>
            <a:ext cx="219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实现修改默认地址，可以任意定义。</a:t>
            </a:r>
            <a:endParaRPr lang="zh-CN" altLang="zh-CN" dirty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853" y="1023015"/>
            <a:ext cx="8940347" cy="472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2315978" cy="1379276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288" y="1954078"/>
            <a:ext cx="219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实现修改默认地址，可以任意定义。</a:t>
            </a:r>
            <a:endParaRPr lang="zh-CN" altLang="zh-CN" dirty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5172" y="982737"/>
            <a:ext cx="6350347" cy="155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704" y="2739449"/>
            <a:ext cx="7781289" cy="285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V="1">
            <a:off x="6840582" y="3056707"/>
            <a:ext cx="31786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 flipV="1">
            <a:off x="7580812" y="4123507"/>
            <a:ext cx="6618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81490"/>
            <a:ext cx="2315978" cy="2803127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通讯方式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6" y="1758136"/>
            <a:ext cx="2338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在参考模块手册之后，发现修改地址后需要上电重启才能生效。所以在重新插拔模块的</a:t>
            </a:r>
            <a:r>
              <a:rPr lang="en-US" altLang="zh-CN" dirty="0" smtClean="0"/>
              <a:t>VCC</a:t>
            </a:r>
            <a:r>
              <a:rPr lang="zh-CN" altLang="zh-CN" dirty="0" smtClean="0"/>
              <a:t>连线之后，新地址就可以载入了。</a:t>
            </a:r>
            <a:endParaRPr lang="zh-CN" altLang="zh-CN" dirty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flipV="1">
            <a:off x="7489372" y="4946468"/>
            <a:ext cx="6618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447" y="1151103"/>
            <a:ext cx="8510119" cy="190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8961" y="3405667"/>
            <a:ext cx="8803553" cy="2198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0115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767</Words>
  <Application>Microsoft Office PowerPoint</Application>
  <PresentationFormat>自定义</PresentationFormat>
  <Paragraphs>88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锐旗设计;https://9ppt.taobao.com;mhuil</dc:creator>
  <cp:keywords>锐旗设计; https:/9ppt.taobao.com</cp:keywords>
  <cp:lastModifiedBy>Windows 用户</cp:lastModifiedBy>
  <cp:revision>119</cp:revision>
  <dcterms:created xsi:type="dcterms:W3CDTF">2017-08-30T16:37:41Z</dcterms:created>
  <dcterms:modified xsi:type="dcterms:W3CDTF">2023-06-02T06:00:52Z</dcterms:modified>
</cp:coreProperties>
</file>