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heme/theme3.xml" ContentType="application/vnd.openxmlformats-officedocument.them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notesSlides/notesSlide1.xml" ContentType="application/vnd.openxmlformats-officedocument.presentationml.notesSlide+xml"/>
  <Override PartName="/ppt/tags/tag200.xml" ContentType="application/vnd.openxmlformats-officedocument.presentationml.tags+xml"/>
  <Override PartName="/ppt/notesSlides/notesSlide2.xml" ContentType="application/vnd.openxmlformats-officedocument.presentationml.notesSlide+xml"/>
  <Override PartName="/ppt/tags/tag201.xml" ContentType="application/vnd.openxmlformats-officedocument.presentationml.tags+xml"/>
  <Override PartName="/ppt/notesSlides/notesSlide3.xml" ContentType="application/vnd.openxmlformats-officedocument.presentationml.notesSlide+xml"/>
  <Override PartName="/ppt/tags/tag202.xml" ContentType="application/vnd.openxmlformats-officedocument.presentationml.tags+xml"/>
  <Override PartName="/ppt/notesSlides/notesSlide4.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notesSlides/notesSlide5.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6.xml" ContentType="application/vnd.openxmlformats-officedocument.presentationml.notesSlide+xml"/>
  <Override PartName="/ppt/tags/tag208.xml" ContentType="application/vnd.openxmlformats-officedocument.presentationml.tags+xml"/>
  <Override PartName="/ppt/notesSlides/notesSlide7.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8.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notesSlides/notesSlide9.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10.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5"/>
  </p:notesMasterIdLst>
  <p:sldIdLst>
    <p:sldId id="314" r:id="rId3"/>
    <p:sldId id="317" r:id="rId4"/>
    <p:sldId id="318" r:id="rId5"/>
    <p:sldId id="308" r:id="rId6"/>
    <p:sldId id="313" r:id="rId7"/>
    <p:sldId id="320" r:id="rId8"/>
    <p:sldId id="329" r:id="rId9"/>
    <p:sldId id="321" r:id="rId10"/>
    <p:sldId id="330" r:id="rId11"/>
    <p:sldId id="322" r:id="rId12"/>
    <p:sldId id="327" r:id="rId13"/>
    <p:sldId id="291" r:id="rId14"/>
  </p:sldIdLst>
  <p:sldSz cx="12192000" cy="6858000"/>
  <p:notesSz cx="9926638" cy="6797675"/>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NG, Junchao [BSE]" initials="HJ[" lastIdx="17"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F5199"/>
    <a:srgbClr val="16D4EA"/>
    <a:srgbClr val="AFDDFF"/>
    <a:srgbClr val="2573C5"/>
    <a:srgbClr val="C9CB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459" autoAdjust="0"/>
  </p:normalViewPr>
  <p:slideViewPr>
    <p:cSldViewPr snapToGrid="0">
      <p:cViewPr varScale="1">
        <p:scale>
          <a:sx n="122" d="100"/>
          <a:sy n="122" d="100"/>
        </p:scale>
        <p:origin x="96" y="210"/>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2798" y="1"/>
            <a:ext cx="4301543" cy="341064"/>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2023/8/16</a:t>
            </a:fld>
            <a:endParaRPr lang="zh-CN" altLang="en-US"/>
          </a:p>
        </p:txBody>
      </p:sp>
      <p:sp>
        <p:nvSpPr>
          <p:cNvPr id="4" name="幻灯片图像占位符 3"/>
          <p:cNvSpPr>
            <a:spLocks noGrp="1" noRot="1" noChangeAspect="1"/>
          </p:cNvSpPr>
          <p:nvPr>
            <p:ph type="sldImg" idx="2"/>
          </p:nvPr>
        </p:nvSpPr>
        <p:spPr>
          <a:xfrm>
            <a:off x="2924175" y="849313"/>
            <a:ext cx="4078288" cy="229393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664" y="3271381"/>
            <a:ext cx="7941310" cy="2676585"/>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56612"/>
            <a:ext cx="4301543" cy="3410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2798" y="6456612"/>
            <a:ext cx="4301543" cy="341063"/>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各位老师上午好，我是考生路畅达，很荣幸能站到这里。我将从个人简介和博士研究计划两方面进行报告。</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slideMaster" Target="../slideMasters/slideMaster1.xml"/><Relationship Id="rId2" Type="http://schemas.openxmlformats.org/officeDocument/2006/relationships/tags" Target="../tags/tag9.xml"/><Relationship Id="rId16" Type="http://schemas.openxmlformats.org/officeDocument/2006/relationships/tags" Target="../tags/tag23.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tags" Target="../tags/tag22.xml"/><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slideMaster" Target="../slideMasters/slideMaster1.xml"/><Relationship Id="rId4" Type="http://schemas.openxmlformats.org/officeDocument/2006/relationships/tags" Target="../tags/tag84.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tags" Target="../tags/tag97.xml"/><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tags" Target="../tags/tag96.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tags" Target="../tags/tag95.xml"/><Relationship Id="rId5" Type="http://schemas.openxmlformats.org/officeDocument/2006/relationships/tags" Target="../tags/tag89.xml"/><Relationship Id="rId15" Type="http://schemas.openxmlformats.org/officeDocument/2006/relationships/slideMaster" Target="../slideMasters/slideMaster1.xml"/><Relationship Id="rId10" Type="http://schemas.openxmlformats.org/officeDocument/2006/relationships/tags" Target="../tags/tag94.xml"/><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tags" Target="../tags/tag98.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slideMaster" Target="../slideMasters/slideMaster2.xml"/><Relationship Id="rId2" Type="http://schemas.openxmlformats.org/officeDocument/2006/relationships/tags" Target="../tags/tag106.xml"/><Relationship Id="rId16" Type="http://schemas.openxmlformats.org/officeDocument/2006/relationships/tags" Target="../tags/tag120.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tags" Target="../tags/tag119.xml"/><Relationship Id="rId10" Type="http://schemas.openxmlformats.org/officeDocument/2006/relationships/tags" Target="../tags/tag114.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slideMaster" Target="../slideMasters/slideMaster2.xml"/><Relationship Id="rId5" Type="http://schemas.openxmlformats.org/officeDocument/2006/relationships/tags" Target="../tags/tag125.xml"/><Relationship Id="rId4" Type="http://schemas.openxmlformats.org/officeDocument/2006/relationships/tags" Target="../tags/tag124.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33.xml"/><Relationship Id="rId13" Type="http://schemas.openxmlformats.org/officeDocument/2006/relationships/tags" Target="../tags/tag138.xml"/><Relationship Id="rId18" Type="http://schemas.openxmlformats.org/officeDocument/2006/relationships/tags" Target="../tags/tag143.xml"/><Relationship Id="rId3" Type="http://schemas.openxmlformats.org/officeDocument/2006/relationships/tags" Target="../tags/tag128.xml"/><Relationship Id="rId21" Type="http://schemas.openxmlformats.org/officeDocument/2006/relationships/slideMaster" Target="../slideMasters/slideMaster2.xml"/><Relationship Id="rId7" Type="http://schemas.openxmlformats.org/officeDocument/2006/relationships/tags" Target="../tags/tag132.xml"/><Relationship Id="rId12" Type="http://schemas.openxmlformats.org/officeDocument/2006/relationships/tags" Target="../tags/tag137.xml"/><Relationship Id="rId17" Type="http://schemas.openxmlformats.org/officeDocument/2006/relationships/tags" Target="../tags/tag142.xml"/><Relationship Id="rId2" Type="http://schemas.openxmlformats.org/officeDocument/2006/relationships/tags" Target="../tags/tag127.xml"/><Relationship Id="rId16" Type="http://schemas.openxmlformats.org/officeDocument/2006/relationships/tags" Target="../tags/tag141.xml"/><Relationship Id="rId20" Type="http://schemas.openxmlformats.org/officeDocument/2006/relationships/tags" Target="../tags/tag145.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tags" Target="../tags/tag136.xml"/><Relationship Id="rId5" Type="http://schemas.openxmlformats.org/officeDocument/2006/relationships/tags" Target="../tags/tag130.xml"/><Relationship Id="rId15" Type="http://schemas.openxmlformats.org/officeDocument/2006/relationships/tags" Target="../tags/tag140.xml"/><Relationship Id="rId10" Type="http://schemas.openxmlformats.org/officeDocument/2006/relationships/tags" Target="../tags/tag135.xml"/><Relationship Id="rId19" Type="http://schemas.openxmlformats.org/officeDocument/2006/relationships/tags" Target="../tags/tag144.xml"/><Relationship Id="rId4" Type="http://schemas.openxmlformats.org/officeDocument/2006/relationships/tags" Target="../tags/tag129.xml"/><Relationship Id="rId9" Type="http://schemas.openxmlformats.org/officeDocument/2006/relationships/tags" Target="../tags/tag134.xml"/><Relationship Id="rId14" Type="http://schemas.openxmlformats.org/officeDocument/2006/relationships/tags" Target="../tags/tag139.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48.xml"/><Relationship Id="rId7" Type="http://schemas.openxmlformats.org/officeDocument/2006/relationships/slideMaster" Target="../slideMasters/slideMaster2.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59.xml"/><Relationship Id="rId3" Type="http://schemas.openxmlformats.org/officeDocument/2006/relationships/tags" Target="../tags/tag154.xml"/><Relationship Id="rId7" Type="http://schemas.openxmlformats.org/officeDocument/2006/relationships/tags" Target="../tags/tag158.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 Id="rId5" Type="http://schemas.openxmlformats.org/officeDocument/2006/relationships/slideMaster" Target="../slideMasters/slideMaster2.xml"/><Relationship Id="rId4" Type="http://schemas.openxmlformats.org/officeDocument/2006/relationships/tags" Target="../tags/tag16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69.xml"/><Relationship Id="rId7" Type="http://schemas.openxmlformats.org/officeDocument/2006/relationships/slideMaster" Target="../slideMasters/slideMaster2.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slideMaster" Target="../slideMasters/slideMaster1.xml"/><Relationship Id="rId5" Type="http://schemas.openxmlformats.org/officeDocument/2006/relationships/tags" Target="../tags/tag28.xml"/><Relationship Id="rId4" Type="http://schemas.openxmlformats.org/officeDocument/2006/relationships/tags" Target="../tags/tag27.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slideMaster" Target="../slideMasters/slideMaster2.xml"/><Relationship Id="rId5" Type="http://schemas.openxmlformats.org/officeDocument/2006/relationships/tags" Target="../tags/tag177.xml"/><Relationship Id="rId4" Type="http://schemas.openxmlformats.org/officeDocument/2006/relationships/tags" Target="../tags/tag176.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slideMaster" Target="../slideMasters/slideMaster2.xml"/><Relationship Id="rId4" Type="http://schemas.openxmlformats.org/officeDocument/2006/relationships/tags" Target="../tags/tag181.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89.xml"/><Relationship Id="rId13" Type="http://schemas.openxmlformats.org/officeDocument/2006/relationships/tags" Target="../tags/tag194.xml"/><Relationship Id="rId3" Type="http://schemas.openxmlformats.org/officeDocument/2006/relationships/tags" Target="../tags/tag184.xml"/><Relationship Id="rId7" Type="http://schemas.openxmlformats.org/officeDocument/2006/relationships/tags" Target="../tags/tag188.xml"/><Relationship Id="rId12" Type="http://schemas.openxmlformats.org/officeDocument/2006/relationships/tags" Target="../tags/tag193.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tags" Target="../tags/tag192.xml"/><Relationship Id="rId5" Type="http://schemas.openxmlformats.org/officeDocument/2006/relationships/tags" Target="../tags/tag186.xml"/><Relationship Id="rId15" Type="http://schemas.openxmlformats.org/officeDocument/2006/relationships/slideMaster" Target="../slideMasters/slideMaster2.xml"/><Relationship Id="rId10" Type="http://schemas.openxmlformats.org/officeDocument/2006/relationships/tags" Target="../tags/tag191.xml"/><Relationship Id="rId4" Type="http://schemas.openxmlformats.org/officeDocument/2006/relationships/tags" Target="../tags/tag185.xml"/><Relationship Id="rId9" Type="http://schemas.openxmlformats.org/officeDocument/2006/relationships/tags" Target="../tags/tag190.xml"/><Relationship Id="rId14" Type="http://schemas.openxmlformats.org/officeDocument/2006/relationships/tags" Target="../tags/tag195.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3" Type="http://schemas.openxmlformats.org/officeDocument/2006/relationships/tags" Target="../tags/tag31.xml"/><Relationship Id="rId21" Type="http://schemas.openxmlformats.org/officeDocument/2006/relationships/slideMaster" Target="../slideMasters/slideMaster1.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5" Type="http://schemas.openxmlformats.org/officeDocument/2006/relationships/tags" Target="../tags/tag33.xml"/><Relationship Id="rId15" Type="http://schemas.openxmlformats.org/officeDocument/2006/relationships/tags" Target="../tags/tag43.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62.xml"/><Relationship Id="rId3" Type="http://schemas.openxmlformats.org/officeDocument/2006/relationships/tags" Target="../tags/tag57.xml"/><Relationship Id="rId7" Type="http://schemas.openxmlformats.org/officeDocument/2006/relationships/tags" Target="../tags/tag61.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slideMaster" Target="../slideMasters/slideMaster1.xml"/><Relationship Id="rId4" Type="http://schemas.openxmlformats.org/officeDocument/2006/relationships/tags" Target="../tags/tag66.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slideMaster" Target="../slideMasters/slideMaster1.xml"/><Relationship Id="rId5" Type="http://schemas.openxmlformats.org/officeDocument/2006/relationships/tags" Target="../tags/tag80.xml"/><Relationship Id="rId4" Type="http://schemas.openxmlformats.org/officeDocument/2006/relationships/tags" Target="../tags/tag7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任意多边形: 形状 3"/>
          <p:cNvSpPr/>
          <p:nvPr>
            <p:custDataLst>
              <p:tags r:id="rId1"/>
            </p:custDataLst>
          </p:nvPr>
        </p:nvSpPr>
        <p:spPr>
          <a:xfrm>
            <a:off x="11123613" y="-7938"/>
            <a:ext cx="1068387"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5" name="椭圆 4"/>
          <p:cNvSpPr/>
          <p:nvPr>
            <p:custDataLst>
              <p:tags r:id="rId2"/>
            </p:custDataLst>
          </p:nvPr>
        </p:nvSpPr>
        <p:spPr>
          <a:xfrm>
            <a:off x="8029575" y="458788"/>
            <a:ext cx="741363" cy="7413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6" name="任意多边形: 形状 5"/>
          <p:cNvSpPr/>
          <p:nvPr>
            <p:custDataLst>
              <p:tags r:id="rId3"/>
            </p:custDataLst>
          </p:nvPr>
        </p:nvSpPr>
        <p:spPr>
          <a:xfrm>
            <a:off x="3287713" y="-7938"/>
            <a:ext cx="1457325" cy="584201"/>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7" name="任意多边形: 形状 6"/>
          <p:cNvSpPr/>
          <p:nvPr>
            <p:custDataLst>
              <p:tags r:id="rId4"/>
            </p:custDataLst>
          </p:nvPr>
        </p:nvSpPr>
        <p:spPr>
          <a:xfrm>
            <a:off x="5199063" y="5929313"/>
            <a:ext cx="1828800" cy="938212"/>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8" name="任意多边形: 形状 7"/>
          <p:cNvSpPr/>
          <p:nvPr>
            <p:custDataLst>
              <p:tags r:id="rId5"/>
            </p:custDataLst>
          </p:nvPr>
        </p:nvSpPr>
        <p:spPr>
          <a:xfrm>
            <a:off x="10945813" y="6275388"/>
            <a:ext cx="1036637"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9" name="任意多边形: 形状 8"/>
          <p:cNvSpPr/>
          <p:nvPr>
            <p:custDataLst>
              <p:tags r:id="rId6"/>
            </p:custDataLst>
          </p:nvPr>
        </p:nvSpPr>
        <p:spPr>
          <a:xfrm>
            <a:off x="-19050" y="6184900"/>
            <a:ext cx="78740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10" name="KSO_Shape"/>
          <p:cNvSpPr/>
          <p:nvPr>
            <p:custDataLst>
              <p:tags r:id="rId7"/>
            </p:custDataLst>
          </p:nvPr>
        </p:nvSpPr>
        <p:spPr>
          <a:xfrm rot="13141020">
            <a:off x="484188" y="1138238"/>
            <a:ext cx="193675" cy="16986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1" name="KSO_Shape"/>
          <p:cNvSpPr/>
          <p:nvPr>
            <p:custDataLst>
              <p:tags r:id="rId8"/>
            </p:custDataLst>
          </p:nvPr>
        </p:nvSpPr>
        <p:spPr>
          <a:xfrm rot="17100000">
            <a:off x="822325" y="3236913"/>
            <a:ext cx="215900" cy="19050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2" name="KSO_Shape"/>
          <p:cNvSpPr/>
          <p:nvPr>
            <p:custDataLst>
              <p:tags r:id="rId9"/>
            </p:custDataLst>
          </p:nvPr>
        </p:nvSpPr>
        <p:spPr>
          <a:xfrm rot="10154805">
            <a:off x="8432800" y="61166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3" name="KSO_Shape"/>
          <p:cNvSpPr/>
          <p:nvPr>
            <p:custDataLst>
              <p:tags r:id="rId10"/>
            </p:custDataLst>
          </p:nvPr>
        </p:nvSpPr>
        <p:spPr>
          <a:xfrm rot="11738950">
            <a:off x="10777538" y="25606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4" name=" 184"/>
          <p:cNvSpPr/>
          <p:nvPr>
            <p:custDataLst>
              <p:tags r:id="rId11"/>
            </p:custDataLst>
          </p:nvPr>
        </p:nvSpPr>
        <p:spPr>
          <a:xfrm>
            <a:off x="727075" y="1936750"/>
            <a:ext cx="936625" cy="9366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fontAlgn="auto">
              <a:spcBef>
                <a:spcPts val="0"/>
              </a:spcBef>
              <a:spcAft>
                <a:spcPts val="0"/>
              </a:spcAft>
              <a:buFontTx/>
              <a:buNone/>
              <a:defRPr/>
            </a:pPr>
            <a:endParaRPr lang="zh-CN" altLang="en-US">
              <a:solidFill>
                <a:srgbClr val="FFFFFF"/>
              </a:solidFill>
              <a:latin typeface="微软雅黑" panose="020B0503020204020204" charset="-122"/>
              <a:cs typeface="微软雅黑" panose="020B0503020204020204" charset="-122"/>
            </a:endParaRPr>
          </a:p>
        </p:txBody>
      </p:sp>
      <p:sp>
        <p:nvSpPr>
          <p:cNvPr id="2" name="标题 1"/>
          <p:cNvSpPr>
            <a:spLocks noGrp="1"/>
          </p:cNvSpPr>
          <p:nvPr>
            <p:ph type="ctrTitle" hasCustomPrompt="1"/>
            <p:custDataLst>
              <p:tags r:id="rId12"/>
            </p:custDataLst>
          </p:nvPr>
        </p:nvSpPr>
        <p:spPr>
          <a:xfrm>
            <a:off x="2757714" y="2510565"/>
            <a:ext cx="6676572" cy="902363"/>
          </a:xfrm>
        </p:spPr>
        <p:txBody>
          <a:bodyPr anchor="b">
            <a:normAutofit/>
          </a:bodyPr>
          <a:lstStyle>
            <a:lvl1pPr algn="ctr">
              <a:defRPr sz="4800" b="1">
                <a:solidFill>
                  <a:schemeClr val="tx1">
                    <a:lumMod val="65000"/>
                    <a:lumOff val="35000"/>
                  </a:schemeClr>
                </a:solidFill>
              </a:defRPr>
            </a:lvl1pPr>
          </a:lstStyle>
          <a:p>
            <a:r>
              <a:rPr lang="zh-CN" altLang="en-US" noProof="1"/>
              <a:t>单击此处编辑标题</a:t>
            </a:r>
          </a:p>
        </p:txBody>
      </p:sp>
      <p:sp>
        <p:nvSpPr>
          <p:cNvPr id="3" name="副标题 2"/>
          <p:cNvSpPr>
            <a:spLocks noGrp="1"/>
          </p:cNvSpPr>
          <p:nvPr>
            <p:ph type="subTitle" idx="1"/>
            <p:custDataLst>
              <p:tags r:id="rId13"/>
            </p:custDataLst>
          </p:nvPr>
        </p:nvSpPr>
        <p:spPr>
          <a:xfrm>
            <a:off x="2757714" y="3461461"/>
            <a:ext cx="6676572" cy="590550"/>
          </a:xfrm>
        </p:spPr>
        <p:txBody>
          <a:bodyPr>
            <a:normAutofit/>
          </a:bodyPr>
          <a:lstStyle>
            <a:lvl1pPr marL="0" indent="0" algn="ctr">
              <a:buNone/>
              <a:defRPr sz="20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15" name="日期占位符 3"/>
          <p:cNvSpPr>
            <a:spLocks noGrp="1"/>
          </p:cNvSpPr>
          <p:nvPr>
            <p:ph type="dt" sz="half" idx="10"/>
            <p:custDataLst>
              <p:tags r:id="rId14"/>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fld id="{D997B5FA-0921-464F-AAE1-844C04324D75}" type="datetimeFigureOut">
              <a:rPr lang="zh-CN" altLang="en-US" smtClean="0"/>
              <a:t>2023/8/16</a:t>
            </a:fld>
            <a:endParaRPr lang="zh-CN" altLang="en-US"/>
          </a:p>
        </p:txBody>
      </p:sp>
      <p:sp>
        <p:nvSpPr>
          <p:cNvPr id="16" name="页脚占位符 4"/>
          <p:cNvSpPr>
            <a:spLocks noGrp="1"/>
          </p:cNvSpPr>
          <p:nvPr>
            <p:ph type="ftr" sz="quarter" idx="11"/>
            <p:custDataLst>
              <p:tags r:id="rId15"/>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17" name="灯片编号占位符 5"/>
          <p:cNvSpPr>
            <a:spLocks noGrp="1"/>
          </p:cNvSpPr>
          <p:nvPr>
            <p:ph type="sldNum" sz="quarter" idx="12"/>
            <p:custDataLst>
              <p:tags r:id="rId16"/>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1"/>
            </p:custDataLst>
          </p:nvPr>
        </p:nvSpPr>
        <p:spPr>
          <a:xfrm>
            <a:off x="669930" y="952508"/>
            <a:ext cx="10852237" cy="5388907"/>
          </a:xfrm>
        </p:spPr>
        <p:txBody>
          <a:bodyPr/>
          <a:lstStyle>
            <a:lvl1pPr>
              <a:defRPr/>
            </a:lvl1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p:cNvSpPr>
            <a:spLocks noGrp="1"/>
          </p:cNvSpPr>
          <p:nvPr>
            <p:ph type="dt" sz="half" idx="14"/>
            <p:custDataLst>
              <p:tags r:id="rId2"/>
            </p:custDataLst>
          </p:nvPr>
        </p:nvSpPr>
        <p:spPr/>
        <p:txBody>
          <a:bodyPr/>
          <a:lstStyle>
            <a:lvl1pPr>
              <a:defRPr/>
            </a:lvl1pPr>
          </a:lstStyle>
          <a:p>
            <a:pPr>
              <a:defRPr/>
            </a:pPr>
            <a:endParaRPr lang="zh-CN" altLang="en-US"/>
          </a:p>
        </p:txBody>
      </p:sp>
      <p:sp>
        <p:nvSpPr>
          <p:cNvPr id="4" name="页脚占位符 4"/>
          <p:cNvSpPr>
            <a:spLocks noGrp="1"/>
          </p:cNvSpPr>
          <p:nvPr>
            <p:ph type="ftr" sz="quarter" idx="15"/>
            <p:custDataLst>
              <p:tags r:id="rId3"/>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6"/>
            <p:custDataLst>
              <p:tags r:id="rId4"/>
            </p:custDataLst>
          </p:nvPr>
        </p:nvSpPr>
        <p:spPr/>
        <p:txBody>
          <a:bodyPr/>
          <a:lstStyle>
            <a:lvl1pPr>
              <a:defRPr/>
            </a:lvl1pPr>
          </a:lstStyle>
          <a:p>
            <a:pPr>
              <a:defRPr/>
            </a:pPr>
            <a:fld id="{CC923ED0-9AC0-4F34-ABCA-4B6795D6D0AB}" type="slidenum">
              <a:rPr lang="zh-CN" altLang="en-US"/>
              <a:t>‹#›</a:t>
            </a:fld>
            <a:endParaRPr lang="zh-CN" alt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任意多边形: 形状 2"/>
          <p:cNvSpPr/>
          <p:nvPr>
            <p:custDataLst>
              <p:tags r:id="rId1"/>
            </p:custDataLst>
          </p:nvPr>
        </p:nvSpPr>
        <p:spPr>
          <a:xfrm>
            <a:off x="11123613" y="-7938"/>
            <a:ext cx="1068387"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4" name="椭圆 3"/>
          <p:cNvSpPr/>
          <p:nvPr>
            <p:custDataLst>
              <p:tags r:id="rId2"/>
            </p:custDataLst>
          </p:nvPr>
        </p:nvSpPr>
        <p:spPr>
          <a:xfrm>
            <a:off x="1481138" y="1231812"/>
            <a:ext cx="1497012" cy="149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5" name="任意多边形: 形状 4"/>
          <p:cNvSpPr/>
          <p:nvPr>
            <p:custDataLst>
              <p:tags r:id="rId3"/>
            </p:custDataLst>
          </p:nvPr>
        </p:nvSpPr>
        <p:spPr>
          <a:xfrm>
            <a:off x="8089900" y="-7938"/>
            <a:ext cx="1047750" cy="420688"/>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6" name="任意多边形: 形状 5"/>
          <p:cNvSpPr/>
          <p:nvPr>
            <p:custDataLst>
              <p:tags r:id="rId4"/>
            </p:custDataLst>
          </p:nvPr>
        </p:nvSpPr>
        <p:spPr>
          <a:xfrm>
            <a:off x="4592638" y="5781675"/>
            <a:ext cx="2116137" cy="1087438"/>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7" name="任意多边形: 形状 6"/>
          <p:cNvSpPr/>
          <p:nvPr>
            <p:custDataLst>
              <p:tags r:id="rId5"/>
            </p:custDataLst>
          </p:nvPr>
        </p:nvSpPr>
        <p:spPr>
          <a:xfrm>
            <a:off x="10945813" y="6275388"/>
            <a:ext cx="1036637"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8" name="任意多边形: 形状 7"/>
          <p:cNvSpPr/>
          <p:nvPr>
            <p:custDataLst>
              <p:tags r:id="rId6"/>
            </p:custDataLst>
          </p:nvPr>
        </p:nvSpPr>
        <p:spPr>
          <a:xfrm>
            <a:off x="-19050" y="6184900"/>
            <a:ext cx="78740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9" name="KSO_Shape"/>
          <p:cNvSpPr/>
          <p:nvPr>
            <p:custDataLst>
              <p:tags r:id="rId7"/>
            </p:custDataLst>
          </p:nvPr>
        </p:nvSpPr>
        <p:spPr>
          <a:xfrm rot="10154805">
            <a:off x="9918700" y="490378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0" name="KSO_Shape"/>
          <p:cNvSpPr/>
          <p:nvPr>
            <p:custDataLst>
              <p:tags r:id="rId8"/>
            </p:custDataLst>
          </p:nvPr>
        </p:nvSpPr>
        <p:spPr>
          <a:xfrm rot="10154805">
            <a:off x="8273266" y="23358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dirty="0">
              <a:solidFill>
                <a:srgbClr val="FFFFFF"/>
              </a:solidFill>
              <a:latin typeface="微软雅黑" panose="020B0503020204020204" charset="-122"/>
              <a:cs typeface="Arial" panose="020B0604020202020204" pitchFamily="34" charset="0"/>
            </a:endParaRPr>
          </a:p>
        </p:txBody>
      </p:sp>
      <p:sp>
        <p:nvSpPr>
          <p:cNvPr id="11" name="KSO_Shape"/>
          <p:cNvSpPr/>
          <p:nvPr>
            <p:custDataLst>
              <p:tags r:id="rId9"/>
            </p:custDataLst>
          </p:nvPr>
        </p:nvSpPr>
        <p:spPr>
          <a:xfrm rot="13326744">
            <a:off x="1309688" y="4641850"/>
            <a:ext cx="628650" cy="55403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dirty="0">
              <a:solidFill>
                <a:srgbClr val="FFFFFF"/>
              </a:solidFill>
              <a:latin typeface="微软雅黑" panose="020B0503020204020204" charset="-122"/>
              <a:cs typeface="Arial" panose="020B0604020202020204" pitchFamily="34" charset="0"/>
            </a:endParaRPr>
          </a:p>
        </p:txBody>
      </p:sp>
      <p:sp>
        <p:nvSpPr>
          <p:cNvPr id="12" name="KSO_Shape"/>
          <p:cNvSpPr/>
          <p:nvPr>
            <p:custDataLst>
              <p:tags r:id="rId10"/>
            </p:custDataLst>
          </p:nvPr>
        </p:nvSpPr>
        <p:spPr>
          <a:xfrm rot="6300000">
            <a:off x="5813425" y="893763"/>
            <a:ext cx="563563" cy="4968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dirty="0">
              <a:solidFill>
                <a:srgbClr val="FFFFFF"/>
              </a:solidFill>
              <a:latin typeface="微软雅黑" panose="020B0503020204020204" charset="-122"/>
              <a:cs typeface="Arial" panose="020B0604020202020204" pitchFamily="34" charset="0"/>
            </a:endParaRPr>
          </a:p>
        </p:txBody>
      </p:sp>
      <p:sp>
        <p:nvSpPr>
          <p:cNvPr id="2" name="标题 1"/>
          <p:cNvSpPr>
            <a:spLocks noGrp="1"/>
          </p:cNvSpPr>
          <p:nvPr>
            <p:ph type="title" hasCustomPrompt="1"/>
            <p:custDataLst>
              <p:tags r:id="rId11"/>
            </p:custDataLst>
          </p:nvPr>
        </p:nvSpPr>
        <p:spPr>
          <a:xfrm>
            <a:off x="1936564" y="2842161"/>
            <a:ext cx="8318872" cy="1173679"/>
          </a:xfrm>
        </p:spPr>
        <p:txBody>
          <a:bodyPr rIns="25400" rtlCol="0">
            <a:no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accent5"/>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编版标题</a:t>
            </a:r>
            <a:endParaRPr noProof="1">
              <a:sym typeface="+mn-ea"/>
            </a:endParaRPr>
          </a:p>
        </p:txBody>
      </p:sp>
      <p:sp>
        <p:nvSpPr>
          <p:cNvPr id="13" name="日期占位符 2"/>
          <p:cNvSpPr>
            <a:spLocks noGrp="1"/>
          </p:cNvSpPr>
          <p:nvPr>
            <p:ph type="dt" sz="half" idx="10"/>
            <p:custDataLst>
              <p:tags r:id="rId12"/>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14" name="页脚占位符 3"/>
          <p:cNvSpPr>
            <a:spLocks noGrp="1"/>
          </p:cNvSpPr>
          <p:nvPr>
            <p:ph type="ftr" sz="quarter" idx="11"/>
            <p:custDataLst>
              <p:tags r:id="rId13"/>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15" name="灯片编号占位符 4"/>
          <p:cNvSpPr>
            <a:spLocks noGrp="1"/>
          </p:cNvSpPr>
          <p:nvPr>
            <p:ph type="sldNum" sz="quarter" idx="12"/>
            <p:custDataLst>
              <p:tags r:id="rId14"/>
            </p:custDataLst>
          </p:nvPr>
        </p:nvSpPr>
        <p:spPr/>
        <p:txBody>
          <a:bodyPr/>
          <a:lstStyle>
            <a:lvl1pPr>
              <a:defRPr/>
            </a:lvl1pPr>
          </a:lstStyle>
          <a:p>
            <a:pPr>
              <a:defRPr/>
            </a:pPr>
            <a:fld id="{5F28921A-3659-40E6-BF05-B007AA185C5C}" type="slidenum">
              <a:rPr lang="zh-CN" altLang="en-US"/>
              <a:t>‹#›</a:t>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任意多边形: 形状 3"/>
          <p:cNvSpPr/>
          <p:nvPr>
            <p:custDataLst>
              <p:tags r:id="rId1"/>
            </p:custDataLst>
          </p:nvPr>
        </p:nvSpPr>
        <p:spPr>
          <a:xfrm>
            <a:off x="11123613" y="-7938"/>
            <a:ext cx="1068387"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5" name="椭圆 4"/>
          <p:cNvSpPr/>
          <p:nvPr>
            <p:custDataLst>
              <p:tags r:id="rId2"/>
            </p:custDataLst>
          </p:nvPr>
        </p:nvSpPr>
        <p:spPr>
          <a:xfrm>
            <a:off x="8029575" y="458788"/>
            <a:ext cx="741363" cy="74136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6" name="任意多边形: 形状 5"/>
          <p:cNvSpPr/>
          <p:nvPr>
            <p:custDataLst>
              <p:tags r:id="rId3"/>
            </p:custDataLst>
          </p:nvPr>
        </p:nvSpPr>
        <p:spPr>
          <a:xfrm>
            <a:off x="3287713" y="-7938"/>
            <a:ext cx="1457325" cy="584201"/>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7" name="任意多边形: 形状 6"/>
          <p:cNvSpPr/>
          <p:nvPr>
            <p:custDataLst>
              <p:tags r:id="rId4"/>
            </p:custDataLst>
          </p:nvPr>
        </p:nvSpPr>
        <p:spPr>
          <a:xfrm>
            <a:off x="5199063" y="5929313"/>
            <a:ext cx="1828800" cy="938212"/>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8" name="任意多边形: 形状 7"/>
          <p:cNvSpPr/>
          <p:nvPr>
            <p:custDataLst>
              <p:tags r:id="rId5"/>
            </p:custDataLst>
          </p:nvPr>
        </p:nvSpPr>
        <p:spPr>
          <a:xfrm>
            <a:off x="10945813" y="6275388"/>
            <a:ext cx="1036637"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9" name="任意多边形: 形状 8"/>
          <p:cNvSpPr/>
          <p:nvPr>
            <p:custDataLst>
              <p:tags r:id="rId6"/>
            </p:custDataLst>
          </p:nvPr>
        </p:nvSpPr>
        <p:spPr>
          <a:xfrm>
            <a:off x="-19050" y="6184900"/>
            <a:ext cx="78740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10" name="KSO_Shape"/>
          <p:cNvSpPr/>
          <p:nvPr>
            <p:custDataLst>
              <p:tags r:id="rId7"/>
            </p:custDataLst>
          </p:nvPr>
        </p:nvSpPr>
        <p:spPr>
          <a:xfrm rot="13141020">
            <a:off x="484188" y="1138238"/>
            <a:ext cx="193675" cy="16986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1" name="KSO_Shape"/>
          <p:cNvSpPr/>
          <p:nvPr>
            <p:custDataLst>
              <p:tags r:id="rId8"/>
            </p:custDataLst>
          </p:nvPr>
        </p:nvSpPr>
        <p:spPr>
          <a:xfrm rot="17100000">
            <a:off x="822325" y="3236913"/>
            <a:ext cx="215900" cy="19050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2" name="KSO_Shape"/>
          <p:cNvSpPr/>
          <p:nvPr>
            <p:custDataLst>
              <p:tags r:id="rId9"/>
            </p:custDataLst>
          </p:nvPr>
        </p:nvSpPr>
        <p:spPr>
          <a:xfrm rot="10154805">
            <a:off x="8432800" y="61166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3" name="KSO_Shape"/>
          <p:cNvSpPr/>
          <p:nvPr>
            <p:custDataLst>
              <p:tags r:id="rId10"/>
            </p:custDataLst>
          </p:nvPr>
        </p:nvSpPr>
        <p:spPr>
          <a:xfrm rot="11738950">
            <a:off x="10777538" y="25606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4" name=" 184"/>
          <p:cNvSpPr/>
          <p:nvPr>
            <p:custDataLst>
              <p:tags r:id="rId11"/>
            </p:custDataLst>
          </p:nvPr>
        </p:nvSpPr>
        <p:spPr>
          <a:xfrm>
            <a:off x="727075" y="1936750"/>
            <a:ext cx="936625" cy="9366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fontAlgn="auto">
              <a:spcBef>
                <a:spcPts val="0"/>
              </a:spcBef>
              <a:spcAft>
                <a:spcPts val="0"/>
              </a:spcAft>
              <a:buFontTx/>
              <a:buNone/>
              <a:defRPr/>
            </a:pPr>
            <a:endParaRPr lang="zh-CN" altLang="en-US">
              <a:solidFill>
                <a:srgbClr val="FFFFFF"/>
              </a:solidFill>
              <a:latin typeface="微软雅黑" panose="020B0503020204020204" charset="-122"/>
              <a:cs typeface="微软雅黑" panose="020B0503020204020204" charset="-122"/>
            </a:endParaRPr>
          </a:p>
        </p:txBody>
      </p:sp>
      <p:sp>
        <p:nvSpPr>
          <p:cNvPr id="2" name="标题 1"/>
          <p:cNvSpPr>
            <a:spLocks noGrp="1"/>
          </p:cNvSpPr>
          <p:nvPr>
            <p:ph type="ctrTitle" hasCustomPrompt="1"/>
            <p:custDataLst>
              <p:tags r:id="rId12"/>
            </p:custDataLst>
          </p:nvPr>
        </p:nvSpPr>
        <p:spPr>
          <a:xfrm>
            <a:off x="2757714" y="2510565"/>
            <a:ext cx="6676572" cy="902363"/>
          </a:xfrm>
        </p:spPr>
        <p:txBody>
          <a:bodyPr anchor="b">
            <a:normAutofit/>
          </a:bodyPr>
          <a:lstStyle>
            <a:lvl1pPr algn="ctr">
              <a:defRPr sz="4800" b="1">
                <a:solidFill>
                  <a:schemeClr val="tx1">
                    <a:lumMod val="65000"/>
                    <a:lumOff val="35000"/>
                  </a:schemeClr>
                </a:solidFill>
              </a:defRPr>
            </a:lvl1pPr>
          </a:lstStyle>
          <a:p>
            <a:r>
              <a:rPr lang="zh-CN" altLang="en-US" noProof="1"/>
              <a:t>单击此处编辑标题</a:t>
            </a:r>
          </a:p>
        </p:txBody>
      </p:sp>
      <p:sp>
        <p:nvSpPr>
          <p:cNvPr id="3" name="副标题 2"/>
          <p:cNvSpPr>
            <a:spLocks noGrp="1"/>
          </p:cNvSpPr>
          <p:nvPr>
            <p:ph type="subTitle" idx="1"/>
            <p:custDataLst>
              <p:tags r:id="rId13"/>
            </p:custDataLst>
          </p:nvPr>
        </p:nvSpPr>
        <p:spPr>
          <a:xfrm>
            <a:off x="2757714" y="3461461"/>
            <a:ext cx="6676572" cy="590550"/>
          </a:xfrm>
        </p:spPr>
        <p:txBody>
          <a:bodyPr>
            <a:normAutofit/>
          </a:bodyPr>
          <a:lstStyle>
            <a:lvl1pPr marL="0" indent="0" algn="ctr">
              <a:buNone/>
              <a:defRPr sz="20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15" name="日期占位符 3"/>
          <p:cNvSpPr>
            <a:spLocks noGrp="1"/>
          </p:cNvSpPr>
          <p:nvPr>
            <p:ph type="dt" sz="half" idx="10"/>
            <p:custDataLst>
              <p:tags r:id="rId14"/>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fld id="{D997B5FA-0921-464F-AAE1-844C04324D75}" type="datetimeFigureOut">
              <a:rPr lang="zh-CN" altLang="en-US" smtClean="0"/>
              <a:t>2023/8/16</a:t>
            </a:fld>
            <a:endParaRPr lang="zh-CN" altLang="en-US"/>
          </a:p>
        </p:txBody>
      </p:sp>
      <p:sp>
        <p:nvSpPr>
          <p:cNvPr id="16" name="页脚占位符 4"/>
          <p:cNvSpPr>
            <a:spLocks noGrp="1"/>
          </p:cNvSpPr>
          <p:nvPr>
            <p:ph type="ftr" sz="quarter" idx="11"/>
            <p:custDataLst>
              <p:tags r:id="rId15"/>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17" name="灯片编号占位符 5"/>
          <p:cNvSpPr>
            <a:spLocks noGrp="1"/>
          </p:cNvSpPr>
          <p:nvPr>
            <p:ph type="sldNum" sz="quarter" idx="12"/>
            <p:custDataLst>
              <p:tags r:id="rId16"/>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rtlCol="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2"/>
            </p:custDataLst>
          </p:nvPr>
        </p:nvSpPr>
        <p:spPr>
          <a:xfrm>
            <a:off x="669882" y="952508"/>
            <a:ext cx="10852237"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lang="zh-CN" altLang="en-US" noProof="1"/>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3"/>
            </p:custDataLst>
          </p:nvPr>
        </p:nvSpPr>
        <p:spPr/>
        <p:txBody>
          <a:bodyPr/>
          <a:lstStyle>
            <a:lvl1pPr>
              <a:defRPr/>
            </a:lvl1pPr>
          </a:lstStyle>
          <a:p>
            <a:fld id="{D997B5FA-0921-464F-AAE1-844C04324D75}" type="datetimeFigureOut">
              <a:rPr lang="zh-CN" altLang="en-US" smtClean="0"/>
              <a:t>2023/8/16</a:t>
            </a:fld>
            <a:endParaRPr lang="zh-CN" altLang="en-US"/>
          </a:p>
        </p:txBody>
      </p:sp>
      <p:sp>
        <p:nvSpPr>
          <p:cNvPr id="5" name="页脚占位符 4"/>
          <p:cNvSpPr>
            <a:spLocks noGrp="1"/>
          </p:cNvSpPr>
          <p:nvPr>
            <p:ph type="ftr" sz="quarter" idx="11"/>
            <p:custDataLst>
              <p:tags r:id="rId4"/>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5"/>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椭圆 3"/>
          <p:cNvSpPr/>
          <p:nvPr>
            <p:custDataLst>
              <p:tags r:id="rId1"/>
            </p:custDataLst>
          </p:nvPr>
        </p:nvSpPr>
        <p:spPr>
          <a:xfrm>
            <a:off x="1408113" y="2114550"/>
            <a:ext cx="2681287" cy="2681288"/>
          </a:xfrm>
          <a:prstGeom prst="ellipse">
            <a:avLst/>
          </a:prstGeom>
          <a:solidFill>
            <a:schemeClr val="bg1">
              <a:lumMod val="95000"/>
            </a:schemeClr>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dirty="0">
              <a:latin typeface="微软雅黑" panose="020B0503020204020204" charset="-122"/>
              <a:cs typeface="Arial" panose="020B0604020202020204" pitchFamily="34" charset="0"/>
              <a:sym typeface="+mn-ea"/>
            </a:endParaRPr>
          </a:p>
        </p:txBody>
      </p:sp>
      <p:sp>
        <p:nvSpPr>
          <p:cNvPr id="5" name="椭圆 4"/>
          <p:cNvSpPr/>
          <p:nvPr>
            <p:custDataLst>
              <p:tags r:id="rId2"/>
            </p:custDataLst>
          </p:nvPr>
        </p:nvSpPr>
        <p:spPr>
          <a:xfrm>
            <a:off x="1574800" y="2266950"/>
            <a:ext cx="2378075" cy="23764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Arial" panose="020B0604020202020204" pitchFamily="34" charset="0"/>
            </a:endParaRPr>
          </a:p>
        </p:txBody>
      </p:sp>
      <p:cxnSp>
        <p:nvCxnSpPr>
          <p:cNvPr id="6" name="直接连接符 5"/>
          <p:cNvCxnSpPr/>
          <p:nvPr>
            <p:custDataLst>
              <p:tags r:id="rId3"/>
            </p:custDataLst>
          </p:nvPr>
        </p:nvCxnSpPr>
        <p:spPr>
          <a:xfrm>
            <a:off x="4762500" y="3602038"/>
            <a:ext cx="494823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椭圆 6"/>
          <p:cNvSpPr/>
          <p:nvPr>
            <p:custDataLst>
              <p:tags r:id="rId4"/>
            </p:custDataLst>
          </p:nvPr>
        </p:nvSpPr>
        <p:spPr>
          <a:xfrm>
            <a:off x="9802813" y="3541713"/>
            <a:ext cx="115887" cy="1158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Arial" panose="020B0604020202020204" pitchFamily="34" charset="0"/>
            </a:endParaRPr>
          </a:p>
        </p:txBody>
      </p:sp>
      <p:sp>
        <p:nvSpPr>
          <p:cNvPr id="8" name="椭圆 7"/>
          <p:cNvSpPr/>
          <p:nvPr>
            <p:custDataLst>
              <p:tags r:id="rId5"/>
            </p:custDataLst>
          </p:nvPr>
        </p:nvSpPr>
        <p:spPr>
          <a:xfrm>
            <a:off x="10299700" y="3541713"/>
            <a:ext cx="115888" cy="1158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Arial" panose="020B0604020202020204" pitchFamily="34" charset="0"/>
            </a:endParaRPr>
          </a:p>
        </p:txBody>
      </p:sp>
      <p:sp>
        <p:nvSpPr>
          <p:cNvPr id="9" name="椭圆 8"/>
          <p:cNvSpPr/>
          <p:nvPr>
            <p:custDataLst>
              <p:tags r:id="rId6"/>
            </p:custDataLst>
          </p:nvPr>
        </p:nvSpPr>
        <p:spPr>
          <a:xfrm>
            <a:off x="9967913" y="3541713"/>
            <a:ext cx="115887" cy="1158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Arial" panose="020B0604020202020204" pitchFamily="34" charset="0"/>
            </a:endParaRPr>
          </a:p>
        </p:txBody>
      </p:sp>
      <p:sp>
        <p:nvSpPr>
          <p:cNvPr id="10" name="椭圆 9"/>
          <p:cNvSpPr/>
          <p:nvPr>
            <p:custDataLst>
              <p:tags r:id="rId7"/>
            </p:custDataLst>
          </p:nvPr>
        </p:nvSpPr>
        <p:spPr>
          <a:xfrm>
            <a:off x="10134600" y="3541713"/>
            <a:ext cx="115888" cy="1158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Arial" panose="020B0604020202020204" pitchFamily="34" charset="0"/>
            </a:endParaRPr>
          </a:p>
        </p:txBody>
      </p:sp>
      <p:sp>
        <p:nvSpPr>
          <p:cNvPr id="11" name="KSO_Shape"/>
          <p:cNvSpPr/>
          <p:nvPr>
            <p:custDataLst>
              <p:tags r:id="rId8"/>
            </p:custDataLst>
          </p:nvPr>
        </p:nvSpPr>
        <p:spPr>
          <a:xfrm rot="237355">
            <a:off x="2771775" y="2308225"/>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2" name="KSO_Shape"/>
          <p:cNvSpPr/>
          <p:nvPr>
            <p:custDataLst>
              <p:tags r:id="rId9"/>
            </p:custDataLst>
          </p:nvPr>
        </p:nvSpPr>
        <p:spPr>
          <a:xfrm rot="1275228">
            <a:off x="3003550" y="2360613"/>
            <a:ext cx="193675" cy="16986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3" name="KSO_Shape"/>
          <p:cNvSpPr/>
          <p:nvPr>
            <p:custDataLst>
              <p:tags r:id="rId10"/>
            </p:custDataLst>
          </p:nvPr>
        </p:nvSpPr>
        <p:spPr>
          <a:xfrm rot="2175228">
            <a:off x="3209925" y="2478088"/>
            <a:ext cx="193675" cy="17145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4" name="KSO_Shape"/>
          <p:cNvSpPr/>
          <p:nvPr>
            <p:custDataLst>
              <p:tags r:id="rId11"/>
            </p:custDataLst>
          </p:nvPr>
        </p:nvSpPr>
        <p:spPr>
          <a:xfrm rot="3075228">
            <a:off x="3363119" y="2640806"/>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5" name="KSO_Shape"/>
          <p:cNvSpPr/>
          <p:nvPr>
            <p:custDataLst>
              <p:tags r:id="rId12"/>
            </p:custDataLst>
          </p:nvPr>
        </p:nvSpPr>
        <p:spPr>
          <a:xfrm rot="298659" flipH="1" flipV="1">
            <a:off x="2470150" y="4416425"/>
            <a:ext cx="193675" cy="17145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6" name="KSO_Shape"/>
          <p:cNvSpPr/>
          <p:nvPr>
            <p:custDataLst>
              <p:tags r:id="rId13"/>
            </p:custDataLst>
          </p:nvPr>
        </p:nvSpPr>
        <p:spPr>
          <a:xfrm rot="1336532" flipH="1" flipV="1">
            <a:off x="2243138" y="4365625"/>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7" name="KSO_Shape"/>
          <p:cNvSpPr/>
          <p:nvPr>
            <p:custDataLst>
              <p:tags r:id="rId14"/>
            </p:custDataLst>
          </p:nvPr>
        </p:nvSpPr>
        <p:spPr>
          <a:xfrm rot="2236532" flipH="1" flipV="1">
            <a:off x="2039938" y="4243388"/>
            <a:ext cx="193675" cy="16986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8" name="KSO_Shape"/>
          <p:cNvSpPr/>
          <p:nvPr>
            <p:custDataLst>
              <p:tags r:id="rId15"/>
            </p:custDataLst>
          </p:nvPr>
        </p:nvSpPr>
        <p:spPr>
          <a:xfrm rot="3136532" flipH="1" flipV="1">
            <a:off x="1889919" y="4079081"/>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2" name="标题 1"/>
          <p:cNvSpPr>
            <a:spLocks noGrp="1"/>
          </p:cNvSpPr>
          <p:nvPr>
            <p:ph type="title"/>
            <p:custDataLst>
              <p:tags r:id="rId16"/>
            </p:custDataLst>
          </p:nvPr>
        </p:nvSpPr>
        <p:spPr>
          <a:xfrm>
            <a:off x="4730750" y="2895613"/>
            <a:ext cx="4979670" cy="564898"/>
          </a:xfrm>
        </p:spPr>
        <p:txBody>
          <a:bodyPr anchor="b">
            <a:normAutofit/>
          </a:bodyPr>
          <a:lstStyle>
            <a:lvl1pPr>
              <a:defRPr sz="2800" b="1">
                <a:solidFill>
                  <a:schemeClr val="tx1">
                    <a:lumMod val="65000"/>
                    <a:lumOff val="35000"/>
                  </a:schemeClr>
                </a:solidFill>
              </a:defRPr>
            </a:lvl1pPr>
          </a:lstStyle>
          <a:p>
            <a:r>
              <a:rPr lang="zh-CN" altLang="en-US" noProof="1"/>
              <a:t>单击此处编辑母版标题样式</a:t>
            </a:r>
          </a:p>
        </p:txBody>
      </p:sp>
      <p:sp>
        <p:nvSpPr>
          <p:cNvPr id="3" name="文本占位符 2"/>
          <p:cNvSpPr>
            <a:spLocks noGrp="1"/>
          </p:cNvSpPr>
          <p:nvPr>
            <p:ph type="body" idx="1"/>
            <p:custDataLst>
              <p:tags r:id="rId17"/>
            </p:custDataLst>
          </p:nvPr>
        </p:nvSpPr>
        <p:spPr>
          <a:xfrm>
            <a:off x="4730750" y="3753579"/>
            <a:ext cx="4979670" cy="581108"/>
          </a:xfrm>
        </p:spPr>
        <p:txBody>
          <a:bodyPr>
            <a:normAutofit/>
          </a:bodyPr>
          <a:lstStyle>
            <a:lvl1pPr marL="0" indent="0">
              <a:buNone/>
              <a:defRPr sz="1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19" name="日期占位符 3"/>
          <p:cNvSpPr>
            <a:spLocks noGrp="1"/>
          </p:cNvSpPr>
          <p:nvPr>
            <p:ph type="dt" sz="half" idx="10"/>
            <p:custDataLst>
              <p:tags r:id="rId18"/>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fld id="{D997B5FA-0921-464F-AAE1-844C04324D75}" type="datetimeFigureOut">
              <a:rPr lang="zh-CN" altLang="en-US" smtClean="0"/>
              <a:t>2023/8/16</a:t>
            </a:fld>
            <a:endParaRPr lang="zh-CN" altLang="en-US"/>
          </a:p>
        </p:txBody>
      </p:sp>
      <p:sp>
        <p:nvSpPr>
          <p:cNvPr id="20" name="页脚占位符 4"/>
          <p:cNvSpPr>
            <a:spLocks noGrp="1"/>
          </p:cNvSpPr>
          <p:nvPr>
            <p:ph type="ftr" sz="quarter" idx="11"/>
            <p:custDataLst>
              <p:tags r:id="rId19"/>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21" name="灯片编号占位符 5"/>
          <p:cNvSpPr>
            <a:spLocks noGrp="1"/>
          </p:cNvSpPr>
          <p:nvPr>
            <p:ph type="sldNum" sz="quarter" idx="12"/>
            <p:custDataLst>
              <p:tags r:id="rId20"/>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2"/>
            </p:custDataLst>
          </p:nvPr>
        </p:nvSpPr>
        <p:spPr>
          <a:xfrm>
            <a:off x="669930" y="952508"/>
            <a:ext cx="5283242"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lang="zh-CN" altLang="en-US" noProof="1"/>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3"/>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custDataLst>
              <p:tags r:id="rId4"/>
            </p:custDataLst>
          </p:nvPr>
        </p:nvSpPr>
        <p:spPr/>
        <p:txBody>
          <a:bodyPr/>
          <a:lstStyle>
            <a:lvl1pPr>
              <a:defRPr/>
            </a:lvl1pPr>
          </a:lstStyle>
          <a:p>
            <a:fld id="{D997B5FA-0921-464F-AAE1-844C04324D75}" type="datetimeFigureOut">
              <a:rPr lang="zh-CN" altLang="en-US" smtClean="0"/>
              <a:t>2023/8/16</a:t>
            </a:fld>
            <a:endParaRPr lang="zh-CN" altLang="en-US"/>
          </a:p>
        </p:txBody>
      </p:sp>
      <p:sp>
        <p:nvSpPr>
          <p:cNvPr id="6"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6"/>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2"/>
            </p:custDataLst>
          </p:nvPr>
        </p:nvSpPr>
        <p:spPr>
          <a:xfrm>
            <a:off x="669930" y="952508"/>
            <a:ext cx="528324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custDataLst>
              <p:tags r:id="rId3"/>
            </p:custDataLst>
          </p:nvPr>
        </p:nvSpPr>
        <p:spPr>
          <a:xfrm>
            <a:off x="669925" y="1406525"/>
            <a:ext cx="5283200"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lang="zh-CN" altLang="en-US" noProof="1"/>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4"/>
            </p:custDataLst>
          </p:nvPr>
        </p:nvSpPr>
        <p:spPr>
          <a:xfrm>
            <a:off x="6235750" y="952508"/>
            <a:ext cx="528324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a:t>
            </a:r>
            <a:r>
              <a:rPr lang="zh-CN" altLang="en-US" noProof="1">
                <a:sym typeface="+mn-ea"/>
              </a:rPr>
              <a:t>编辑母版文本样式</a:t>
            </a:r>
          </a:p>
        </p:txBody>
      </p:sp>
      <p:sp>
        <p:nvSpPr>
          <p:cNvPr id="6" name="内容占位符 5"/>
          <p:cNvSpPr>
            <a:spLocks noGrp="1"/>
          </p:cNvSpPr>
          <p:nvPr>
            <p:ph sz="quarter" idx="4"/>
            <p:custDataLst>
              <p:tags r:id="rId5"/>
            </p:custDataLst>
          </p:nvPr>
        </p:nvSpPr>
        <p:spPr>
          <a:xfrm>
            <a:off x="6235750" y="1406525"/>
            <a:ext cx="5283242"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lang="zh-CN" altLang="en-US" noProof="1"/>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6"/>
            </p:custDataLst>
          </p:nvPr>
        </p:nvSpPr>
        <p:spPr/>
        <p:txBody>
          <a:bodyPr/>
          <a:lstStyle>
            <a:lvl1pPr>
              <a:defRPr/>
            </a:lvl1pPr>
          </a:lstStyle>
          <a:p>
            <a:fld id="{D997B5FA-0921-464F-AAE1-844C04324D75}" type="datetimeFigureOut">
              <a:rPr lang="zh-CN" altLang="en-US" smtClean="0"/>
              <a:t>2023/8/16</a:t>
            </a:fld>
            <a:endParaRPr lang="zh-CN" altLang="en-US"/>
          </a:p>
        </p:txBody>
      </p:sp>
      <p:sp>
        <p:nvSpPr>
          <p:cNvPr id="8" name="页脚占位符 4"/>
          <p:cNvSpPr>
            <a:spLocks noGrp="1"/>
          </p:cNvSpPr>
          <p:nvPr>
            <p:ph type="ftr" sz="quarter" idx="11"/>
            <p:custDataLst>
              <p:tags r:id="rId7"/>
            </p:custDataLst>
          </p:nvPr>
        </p:nvSpPr>
        <p:spPr/>
        <p:txBody>
          <a:bodyPr/>
          <a:lstStyle>
            <a:lvl1pPr>
              <a:defRPr/>
            </a:lvl1pPr>
          </a:lstStyle>
          <a:p>
            <a:endParaRPr lang="zh-CN" altLang="en-US"/>
          </a:p>
        </p:txBody>
      </p:sp>
      <p:sp>
        <p:nvSpPr>
          <p:cNvPr id="9" name="灯片编号占位符 5"/>
          <p:cNvSpPr>
            <a:spLocks noGrp="1"/>
          </p:cNvSpPr>
          <p:nvPr>
            <p:ph type="sldNum" sz="quarter" idx="12"/>
            <p:custDataLst>
              <p:tags r:id="rId8"/>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2"/>
            </p:custDataLst>
          </p:nvPr>
        </p:nvSpPr>
        <p:spPr/>
        <p:txBody>
          <a:bodyPr/>
          <a:lstStyle>
            <a:lvl1pPr>
              <a:defRPr/>
            </a:lvl1pPr>
          </a:lstStyle>
          <a:p>
            <a:fld id="{D997B5FA-0921-464F-AAE1-844C04324D75}" type="datetimeFigureOut">
              <a:rPr lang="zh-CN" altLang="en-US" smtClean="0"/>
              <a:t>2023/8/16</a:t>
            </a:fld>
            <a:endParaRPr lang="zh-CN" altLang="en-US"/>
          </a:p>
        </p:txBody>
      </p:sp>
      <p:sp>
        <p:nvSpPr>
          <p:cNvPr id="4" name="页脚占位符 4"/>
          <p:cNvSpPr>
            <a:spLocks noGrp="1"/>
          </p:cNvSpPr>
          <p:nvPr>
            <p:ph type="ftr" sz="quarter" idx="11"/>
            <p:custDataLst>
              <p:tags r:id="rId3"/>
            </p:custDataLst>
          </p:nvPr>
        </p:nvSpPr>
        <p:spPr/>
        <p:txBody>
          <a:bodyPr/>
          <a:lstStyle>
            <a:lvl1pPr>
              <a:defRPr/>
            </a:lvl1pPr>
          </a:lstStyle>
          <a:p>
            <a:endParaRPr lang="zh-CN" altLang="en-US"/>
          </a:p>
        </p:txBody>
      </p:sp>
      <p:sp>
        <p:nvSpPr>
          <p:cNvPr id="5" name="灯片编号占位符 5"/>
          <p:cNvSpPr>
            <a:spLocks noGrp="1"/>
          </p:cNvSpPr>
          <p:nvPr>
            <p:ph type="sldNum" sz="quarter" idx="12"/>
            <p:custDataLst>
              <p:tags r:id="rId4"/>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1"/>
            </p:custDataLst>
          </p:nvPr>
        </p:nvSpPr>
        <p:spPr/>
        <p:txBody>
          <a:bodyPr/>
          <a:lstStyle>
            <a:lvl1pPr>
              <a:defRPr/>
            </a:lvl1pPr>
          </a:lstStyle>
          <a:p>
            <a:fld id="{D997B5FA-0921-464F-AAE1-844C04324D75}" type="datetimeFigureOut">
              <a:rPr lang="zh-CN" altLang="en-US" smtClean="0"/>
              <a:t>2023/8/16</a:t>
            </a:fld>
            <a:endParaRPr lang="zh-CN" altLang="en-US"/>
          </a:p>
        </p:txBody>
      </p:sp>
      <p:sp>
        <p:nvSpPr>
          <p:cNvPr id="3" name="页脚占位符 4"/>
          <p:cNvSpPr>
            <a:spLocks noGrp="1"/>
          </p:cNvSpPr>
          <p:nvPr>
            <p:ph type="ftr" sz="quarter" idx="11"/>
            <p:custDataLst>
              <p:tags r:id="rId2"/>
            </p:custDataLst>
          </p:nvPr>
        </p:nvSpPr>
        <p:spPr/>
        <p:txBody>
          <a:bodyPr/>
          <a:lstStyle>
            <a:lvl1pPr>
              <a:defRPr/>
            </a:lvl1pPr>
          </a:lstStyle>
          <a:p>
            <a:endParaRPr lang="zh-CN" altLang="en-US"/>
          </a:p>
        </p:txBody>
      </p:sp>
      <p:sp>
        <p:nvSpPr>
          <p:cNvPr id="4" name="灯片编号占位符 5"/>
          <p:cNvSpPr>
            <a:spLocks noGrp="1"/>
          </p:cNvSpPr>
          <p:nvPr>
            <p:ph type="sldNum" sz="quarter" idx="12"/>
            <p:custDataLst>
              <p:tags r:id="rId3"/>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2"/>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p>
        </p:txBody>
      </p:sp>
      <p:sp>
        <p:nvSpPr>
          <p:cNvPr id="4" name="文本占位符 3"/>
          <p:cNvSpPr>
            <a:spLocks noGrp="1"/>
          </p:cNvSpPr>
          <p:nvPr>
            <p:ph type="body" sz="half" idx="2"/>
            <p:custDataLst>
              <p:tags r:id="rId3"/>
            </p:custDataLst>
          </p:nvPr>
        </p:nvSpPr>
        <p:spPr>
          <a:xfrm>
            <a:off x="6238925" y="952508"/>
            <a:ext cx="528324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t>单击此处</a:t>
            </a:r>
            <a:r>
              <a:rPr lang="zh-CN" altLang="en-US" noProof="1">
                <a:sym typeface="+mn-ea"/>
              </a:rPr>
              <a:t>编辑母版文本样式</a:t>
            </a:r>
          </a:p>
        </p:txBody>
      </p:sp>
      <p:sp>
        <p:nvSpPr>
          <p:cNvPr id="5" name="日期占位符 3"/>
          <p:cNvSpPr>
            <a:spLocks noGrp="1"/>
          </p:cNvSpPr>
          <p:nvPr>
            <p:ph type="dt" sz="half" idx="10"/>
            <p:custDataLst>
              <p:tags r:id="rId4"/>
            </p:custDataLst>
          </p:nvPr>
        </p:nvSpPr>
        <p:spPr/>
        <p:txBody>
          <a:bodyPr/>
          <a:lstStyle>
            <a:lvl1pPr>
              <a:defRPr/>
            </a:lvl1pPr>
          </a:lstStyle>
          <a:p>
            <a:fld id="{D997B5FA-0921-464F-AAE1-844C04324D75}" type="datetimeFigureOut">
              <a:rPr lang="zh-CN" altLang="en-US" smtClean="0"/>
              <a:t>2023/8/16</a:t>
            </a:fld>
            <a:endParaRPr lang="zh-CN" altLang="en-US"/>
          </a:p>
        </p:txBody>
      </p:sp>
      <p:sp>
        <p:nvSpPr>
          <p:cNvPr id="6"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6"/>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rtlCol="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idx="1"/>
            <p:custDataLst>
              <p:tags r:id="rId2"/>
            </p:custDataLst>
          </p:nvPr>
        </p:nvSpPr>
        <p:spPr>
          <a:xfrm>
            <a:off x="669882" y="952508"/>
            <a:ext cx="10852237"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lang="zh-CN" altLang="en-US" noProof="1"/>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日期占位符 3"/>
          <p:cNvSpPr>
            <a:spLocks noGrp="1"/>
          </p:cNvSpPr>
          <p:nvPr>
            <p:ph type="dt" sz="half" idx="10"/>
            <p:custDataLst>
              <p:tags r:id="rId3"/>
            </p:custDataLst>
          </p:nvPr>
        </p:nvSpPr>
        <p:spPr/>
        <p:txBody>
          <a:bodyPr/>
          <a:lstStyle>
            <a:lvl1pPr>
              <a:defRPr/>
            </a:lvl1pPr>
          </a:lstStyle>
          <a:p>
            <a:fld id="{D997B5FA-0921-464F-AAE1-844C04324D75}" type="datetimeFigureOut">
              <a:rPr lang="zh-CN" altLang="en-US" smtClean="0"/>
              <a:t>2023/8/16</a:t>
            </a:fld>
            <a:endParaRPr lang="zh-CN" altLang="en-US"/>
          </a:p>
        </p:txBody>
      </p:sp>
      <p:sp>
        <p:nvSpPr>
          <p:cNvPr id="5" name="页脚占位符 4"/>
          <p:cNvSpPr>
            <a:spLocks noGrp="1"/>
          </p:cNvSpPr>
          <p:nvPr>
            <p:ph type="ftr" sz="quarter" idx="11"/>
            <p:custDataLst>
              <p:tags r:id="rId4"/>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5"/>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custDataLst>
              <p:tags r:id="rId3"/>
            </p:custDataLst>
          </p:nvPr>
        </p:nvSpPr>
        <p:spPr/>
        <p:txBody>
          <a:bodyPr/>
          <a:lstStyle>
            <a:lvl1pPr>
              <a:defRPr/>
            </a:lvl1pPr>
          </a:lstStyle>
          <a:p>
            <a:fld id="{D997B5FA-0921-464F-AAE1-844C04324D75}" type="datetimeFigureOut">
              <a:rPr lang="zh-CN" altLang="en-US" smtClean="0"/>
              <a:t>2023/8/16</a:t>
            </a:fld>
            <a:endParaRPr lang="zh-CN" altLang="en-US"/>
          </a:p>
        </p:txBody>
      </p:sp>
      <p:sp>
        <p:nvSpPr>
          <p:cNvPr id="5" name="页脚占位符 4"/>
          <p:cNvSpPr>
            <a:spLocks noGrp="1"/>
          </p:cNvSpPr>
          <p:nvPr>
            <p:ph type="ftr" sz="quarter" idx="11"/>
            <p:custDataLst>
              <p:tags r:id="rId4"/>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5"/>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custDataLst>
              <p:tags r:id="rId1"/>
            </p:custDataLst>
          </p:nvPr>
        </p:nvSpPr>
        <p:spPr>
          <a:xfrm>
            <a:off x="669930" y="952508"/>
            <a:ext cx="10852237" cy="5388907"/>
          </a:xfrm>
        </p:spPr>
        <p:txBody>
          <a:bodyPr/>
          <a:lstStyle>
            <a:lvl1pPr>
              <a:defRPr/>
            </a:lvl1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p:cNvSpPr>
            <a:spLocks noGrp="1"/>
          </p:cNvSpPr>
          <p:nvPr>
            <p:ph type="dt" sz="half" idx="14"/>
            <p:custDataLst>
              <p:tags r:id="rId2"/>
            </p:custDataLst>
          </p:nvPr>
        </p:nvSpPr>
        <p:spPr/>
        <p:txBody>
          <a:bodyPr/>
          <a:lstStyle>
            <a:lvl1pPr>
              <a:defRPr/>
            </a:lvl1pPr>
          </a:lstStyle>
          <a:p>
            <a:pPr>
              <a:defRPr/>
            </a:pPr>
            <a:endParaRPr lang="zh-CN" altLang="en-US"/>
          </a:p>
        </p:txBody>
      </p:sp>
      <p:sp>
        <p:nvSpPr>
          <p:cNvPr id="4" name="页脚占位符 4"/>
          <p:cNvSpPr>
            <a:spLocks noGrp="1"/>
          </p:cNvSpPr>
          <p:nvPr>
            <p:ph type="ftr" sz="quarter" idx="15"/>
            <p:custDataLst>
              <p:tags r:id="rId3"/>
            </p:custDataLst>
          </p:nvPr>
        </p:nvSpPr>
        <p:spPr/>
        <p:txBody>
          <a:bodyPr/>
          <a:lstStyle>
            <a:lvl1pPr>
              <a:defRPr/>
            </a:lvl1pPr>
          </a:lstStyle>
          <a:p>
            <a:pPr>
              <a:defRPr/>
            </a:pPr>
            <a:endParaRPr lang="zh-CN" altLang="en-US"/>
          </a:p>
        </p:txBody>
      </p:sp>
      <p:sp>
        <p:nvSpPr>
          <p:cNvPr id="5" name="灯片编号占位符 5"/>
          <p:cNvSpPr>
            <a:spLocks noGrp="1"/>
          </p:cNvSpPr>
          <p:nvPr>
            <p:ph type="sldNum" sz="quarter" idx="16"/>
            <p:custDataLst>
              <p:tags r:id="rId4"/>
            </p:custDataLst>
          </p:nvPr>
        </p:nvSpPr>
        <p:spPr/>
        <p:txBody>
          <a:bodyPr/>
          <a:lstStyle>
            <a:lvl1pPr>
              <a:defRPr/>
            </a:lvl1pPr>
          </a:lstStyle>
          <a:p>
            <a:pPr>
              <a:defRPr/>
            </a:pPr>
            <a:fld id="{CC923ED0-9AC0-4F34-ABCA-4B6795D6D0AB}" type="slidenum">
              <a:rPr lang="zh-CN" altLang="en-US"/>
              <a:t>‹#›</a:t>
            </a:fld>
            <a:endParaRPr lang="zh-CN" altLang="en-US" dirty="0"/>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任意多边形: 形状 2"/>
          <p:cNvSpPr/>
          <p:nvPr>
            <p:custDataLst>
              <p:tags r:id="rId1"/>
            </p:custDataLst>
          </p:nvPr>
        </p:nvSpPr>
        <p:spPr>
          <a:xfrm>
            <a:off x="11123613" y="-7938"/>
            <a:ext cx="1068387" cy="1052513"/>
          </a:xfrm>
          <a:custGeom>
            <a:avLst/>
            <a:gdLst>
              <a:gd name="connsiteX0" fmla="*/ 65352 w 1068729"/>
              <a:gd name="connsiteY0" fmla="*/ 0 h 1052118"/>
              <a:gd name="connsiteX1" fmla="*/ 1068729 w 1068729"/>
              <a:gd name="connsiteY1" fmla="*/ 0 h 1052118"/>
              <a:gd name="connsiteX2" fmla="*/ 1068729 w 1068729"/>
              <a:gd name="connsiteY2" fmla="*/ 977750 h 1052118"/>
              <a:gd name="connsiteX3" fmla="*/ 1040113 w 1068729"/>
              <a:gd name="connsiteY3" fmla="*/ 993283 h 1052118"/>
              <a:gd name="connsiteX4" fmla="*/ 748689 w 1068729"/>
              <a:gd name="connsiteY4" fmla="*/ 1052118 h 1052118"/>
              <a:gd name="connsiteX5" fmla="*/ 0 w 1068729"/>
              <a:gd name="connsiteY5" fmla="*/ 303429 h 1052118"/>
              <a:gd name="connsiteX6" fmla="*/ 58836 w 1068729"/>
              <a:gd name="connsiteY6" fmla="*/ 12005 h 1052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8729" h="1052118">
                <a:moveTo>
                  <a:pt x="65352" y="0"/>
                </a:moveTo>
                <a:lnTo>
                  <a:pt x="1068729" y="0"/>
                </a:lnTo>
                <a:lnTo>
                  <a:pt x="1068729" y="977750"/>
                </a:lnTo>
                <a:lnTo>
                  <a:pt x="1040113" y="993283"/>
                </a:lnTo>
                <a:cubicBezTo>
                  <a:pt x="950541" y="1031168"/>
                  <a:pt x="852062" y="1052118"/>
                  <a:pt x="748689" y="1052118"/>
                </a:cubicBezTo>
                <a:cubicBezTo>
                  <a:pt x="335199" y="1052118"/>
                  <a:pt x="0" y="716919"/>
                  <a:pt x="0" y="303429"/>
                </a:cubicBezTo>
                <a:cubicBezTo>
                  <a:pt x="0" y="200056"/>
                  <a:pt x="20950" y="101577"/>
                  <a:pt x="58836" y="1200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4" name="椭圆 3"/>
          <p:cNvSpPr/>
          <p:nvPr>
            <p:custDataLst>
              <p:tags r:id="rId2"/>
            </p:custDataLst>
          </p:nvPr>
        </p:nvSpPr>
        <p:spPr>
          <a:xfrm>
            <a:off x="1481138" y="1231812"/>
            <a:ext cx="1497012" cy="1498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5" name="任意多边形: 形状 4"/>
          <p:cNvSpPr/>
          <p:nvPr>
            <p:custDataLst>
              <p:tags r:id="rId3"/>
            </p:custDataLst>
          </p:nvPr>
        </p:nvSpPr>
        <p:spPr>
          <a:xfrm>
            <a:off x="8089900" y="-7938"/>
            <a:ext cx="1047750" cy="420688"/>
          </a:xfrm>
          <a:custGeom>
            <a:avLst/>
            <a:gdLst>
              <a:gd name="connsiteX0" fmla="*/ 0 w 1458561"/>
              <a:gd name="connsiteY0" fmla="*/ 0 h 584280"/>
              <a:gd name="connsiteX1" fmla="*/ 1458561 w 1458561"/>
              <a:gd name="connsiteY1" fmla="*/ 0 h 584280"/>
              <a:gd name="connsiteX2" fmla="*/ 1419134 w 1458561"/>
              <a:gd name="connsiteY2" fmla="*/ 127015 h 584280"/>
              <a:gd name="connsiteX3" fmla="*/ 729281 w 1458561"/>
              <a:gd name="connsiteY3" fmla="*/ 584280 h 584280"/>
              <a:gd name="connsiteX4" fmla="*/ 39427 w 1458561"/>
              <a:gd name="connsiteY4" fmla="*/ 127015 h 584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561" h="584280">
                <a:moveTo>
                  <a:pt x="0" y="0"/>
                </a:moveTo>
                <a:lnTo>
                  <a:pt x="1458561" y="0"/>
                </a:lnTo>
                <a:lnTo>
                  <a:pt x="1419134" y="127015"/>
                </a:lnTo>
                <a:cubicBezTo>
                  <a:pt x="1305477" y="395731"/>
                  <a:pt x="1039398" y="584280"/>
                  <a:pt x="729281" y="584280"/>
                </a:cubicBezTo>
                <a:cubicBezTo>
                  <a:pt x="419163" y="584280"/>
                  <a:pt x="153084" y="395731"/>
                  <a:pt x="39427" y="12701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6" name="任意多边形: 形状 5"/>
          <p:cNvSpPr/>
          <p:nvPr>
            <p:custDataLst>
              <p:tags r:id="rId4"/>
            </p:custDataLst>
          </p:nvPr>
        </p:nvSpPr>
        <p:spPr>
          <a:xfrm>
            <a:off x="4592638" y="5781675"/>
            <a:ext cx="2116137" cy="1087438"/>
          </a:xfrm>
          <a:custGeom>
            <a:avLst/>
            <a:gdLst>
              <a:gd name="connsiteX0" fmla="*/ 1058486 w 2116971"/>
              <a:gd name="connsiteY0" fmla="*/ 0 h 1086707"/>
              <a:gd name="connsiteX1" fmla="*/ 2116971 w 2116971"/>
              <a:gd name="connsiteY1" fmla="*/ 1058486 h 1086707"/>
              <a:gd name="connsiteX2" fmla="*/ 2114126 w 2116971"/>
              <a:gd name="connsiteY2" fmla="*/ 1086707 h 1086707"/>
              <a:gd name="connsiteX3" fmla="*/ 2845 w 2116971"/>
              <a:gd name="connsiteY3" fmla="*/ 1086707 h 1086707"/>
              <a:gd name="connsiteX4" fmla="*/ 0 w 2116971"/>
              <a:gd name="connsiteY4" fmla="*/ 1058486 h 1086707"/>
              <a:gd name="connsiteX5" fmla="*/ 1058486 w 2116971"/>
              <a:gd name="connsiteY5" fmla="*/ 0 h 108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6971" h="1086707">
                <a:moveTo>
                  <a:pt x="1058486" y="0"/>
                </a:moveTo>
                <a:cubicBezTo>
                  <a:pt x="1643071" y="0"/>
                  <a:pt x="2116971" y="473900"/>
                  <a:pt x="2116971" y="1058486"/>
                </a:cubicBezTo>
                <a:lnTo>
                  <a:pt x="2114126" y="1086707"/>
                </a:lnTo>
                <a:lnTo>
                  <a:pt x="2845" y="1086707"/>
                </a:lnTo>
                <a:lnTo>
                  <a:pt x="0" y="1058486"/>
                </a:lnTo>
                <a:cubicBezTo>
                  <a:pt x="0" y="473900"/>
                  <a:pt x="473899" y="0"/>
                  <a:pt x="10584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7" name="任意多边形: 形状 6"/>
          <p:cNvSpPr/>
          <p:nvPr>
            <p:custDataLst>
              <p:tags r:id="rId5"/>
            </p:custDataLst>
          </p:nvPr>
        </p:nvSpPr>
        <p:spPr>
          <a:xfrm>
            <a:off x="10945813" y="6275388"/>
            <a:ext cx="1036637" cy="593725"/>
          </a:xfrm>
          <a:custGeom>
            <a:avLst/>
            <a:gdLst>
              <a:gd name="connsiteX0" fmla="*/ 517890 w 1035780"/>
              <a:gd name="connsiteY0" fmla="*/ 0 h 593238"/>
              <a:gd name="connsiteX1" fmla="*/ 1035780 w 1035780"/>
              <a:gd name="connsiteY1" fmla="*/ 517890 h 593238"/>
              <a:gd name="connsiteX2" fmla="*/ 1028184 w 1035780"/>
              <a:gd name="connsiteY2" fmla="*/ 593238 h 593238"/>
              <a:gd name="connsiteX3" fmla="*/ 7596 w 1035780"/>
              <a:gd name="connsiteY3" fmla="*/ 593238 h 593238"/>
              <a:gd name="connsiteX4" fmla="*/ 0 w 1035780"/>
              <a:gd name="connsiteY4" fmla="*/ 517890 h 593238"/>
              <a:gd name="connsiteX5" fmla="*/ 517890 w 1035780"/>
              <a:gd name="connsiteY5" fmla="*/ 0 h 59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5780" h="593238">
                <a:moveTo>
                  <a:pt x="517890" y="0"/>
                </a:moveTo>
                <a:cubicBezTo>
                  <a:pt x="803913" y="0"/>
                  <a:pt x="1035780" y="231867"/>
                  <a:pt x="1035780" y="517890"/>
                </a:cubicBezTo>
                <a:lnTo>
                  <a:pt x="1028184" y="593238"/>
                </a:lnTo>
                <a:lnTo>
                  <a:pt x="7596" y="593238"/>
                </a:lnTo>
                <a:lnTo>
                  <a:pt x="0" y="517890"/>
                </a:lnTo>
                <a:cubicBezTo>
                  <a:pt x="0" y="231867"/>
                  <a:pt x="231867" y="0"/>
                  <a:pt x="5178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8" name="任意多边形: 形状 7"/>
          <p:cNvSpPr/>
          <p:nvPr>
            <p:custDataLst>
              <p:tags r:id="rId6"/>
            </p:custDataLst>
          </p:nvPr>
        </p:nvSpPr>
        <p:spPr>
          <a:xfrm>
            <a:off x="-19050" y="6184900"/>
            <a:ext cx="787400" cy="673100"/>
          </a:xfrm>
          <a:custGeom>
            <a:avLst/>
            <a:gdLst>
              <a:gd name="connsiteX0" fmla="*/ 269296 w 787186"/>
              <a:gd name="connsiteY0" fmla="*/ 0 h 673570"/>
              <a:gd name="connsiteX1" fmla="*/ 787186 w 787186"/>
              <a:gd name="connsiteY1" fmla="*/ 517890 h 673570"/>
              <a:gd name="connsiteX2" fmla="*/ 776665 w 787186"/>
              <a:gd name="connsiteY2" fmla="*/ 622263 h 673570"/>
              <a:gd name="connsiteX3" fmla="*/ 760738 w 787186"/>
              <a:gd name="connsiteY3" fmla="*/ 673570 h 673570"/>
              <a:gd name="connsiteX4" fmla="*/ 0 w 787186"/>
              <a:gd name="connsiteY4" fmla="*/ 673570 h 673570"/>
              <a:gd name="connsiteX5" fmla="*/ 0 w 787186"/>
              <a:gd name="connsiteY5" fmla="*/ 77450 h 673570"/>
              <a:gd name="connsiteX6" fmla="*/ 67710 w 787186"/>
              <a:gd name="connsiteY6" fmla="*/ 40699 h 673570"/>
              <a:gd name="connsiteX7" fmla="*/ 269296 w 787186"/>
              <a:gd name="connsiteY7" fmla="*/ 0 h 67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186" h="673570">
                <a:moveTo>
                  <a:pt x="269296" y="0"/>
                </a:moveTo>
                <a:cubicBezTo>
                  <a:pt x="555319" y="0"/>
                  <a:pt x="787186" y="231867"/>
                  <a:pt x="787186" y="517890"/>
                </a:cubicBezTo>
                <a:cubicBezTo>
                  <a:pt x="787186" y="553643"/>
                  <a:pt x="783563" y="588550"/>
                  <a:pt x="776665" y="622263"/>
                </a:cubicBezTo>
                <a:lnTo>
                  <a:pt x="760738" y="673570"/>
                </a:lnTo>
                <a:lnTo>
                  <a:pt x="0" y="673570"/>
                </a:lnTo>
                <a:lnTo>
                  <a:pt x="0" y="77450"/>
                </a:lnTo>
                <a:lnTo>
                  <a:pt x="67710" y="40699"/>
                </a:lnTo>
                <a:cubicBezTo>
                  <a:pt x="129669" y="14492"/>
                  <a:pt x="197790" y="0"/>
                  <a:pt x="26929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
        <p:nvSpPr>
          <p:cNvPr id="9" name="KSO_Shape"/>
          <p:cNvSpPr/>
          <p:nvPr>
            <p:custDataLst>
              <p:tags r:id="rId7"/>
            </p:custDataLst>
          </p:nvPr>
        </p:nvSpPr>
        <p:spPr>
          <a:xfrm rot="10154805">
            <a:off x="9918700" y="490378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0" name="KSO_Shape"/>
          <p:cNvSpPr/>
          <p:nvPr>
            <p:custDataLst>
              <p:tags r:id="rId8"/>
            </p:custDataLst>
          </p:nvPr>
        </p:nvSpPr>
        <p:spPr>
          <a:xfrm rot="10154805">
            <a:off x="8273266" y="2335838"/>
            <a:ext cx="314325" cy="276225"/>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dirty="0">
              <a:solidFill>
                <a:srgbClr val="FFFFFF"/>
              </a:solidFill>
              <a:latin typeface="微软雅黑" panose="020B0503020204020204" charset="-122"/>
              <a:cs typeface="Arial" panose="020B0604020202020204" pitchFamily="34" charset="0"/>
            </a:endParaRPr>
          </a:p>
        </p:txBody>
      </p:sp>
      <p:sp>
        <p:nvSpPr>
          <p:cNvPr id="11" name="KSO_Shape"/>
          <p:cNvSpPr/>
          <p:nvPr>
            <p:custDataLst>
              <p:tags r:id="rId9"/>
            </p:custDataLst>
          </p:nvPr>
        </p:nvSpPr>
        <p:spPr>
          <a:xfrm rot="13326744">
            <a:off x="1309688" y="4641850"/>
            <a:ext cx="628650" cy="554038"/>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dirty="0">
              <a:solidFill>
                <a:srgbClr val="FFFFFF"/>
              </a:solidFill>
              <a:latin typeface="微软雅黑" panose="020B0503020204020204" charset="-122"/>
              <a:cs typeface="Arial" panose="020B0604020202020204" pitchFamily="34" charset="0"/>
            </a:endParaRPr>
          </a:p>
        </p:txBody>
      </p:sp>
      <p:sp>
        <p:nvSpPr>
          <p:cNvPr id="12" name="KSO_Shape"/>
          <p:cNvSpPr/>
          <p:nvPr>
            <p:custDataLst>
              <p:tags r:id="rId10"/>
            </p:custDataLst>
          </p:nvPr>
        </p:nvSpPr>
        <p:spPr>
          <a:xfrm rot="6300000">
            <a:off x="5813425" y="893763"/>
            <a:ext cx="563563" cy="496887"/>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dirty="0">
              <a:solidFill>
                <a:srgbClr val="FFFFFF"/>
              </a:solidFill>
              <a:latin typeface="微软雅黑" panose="020B0503020204020204" charset="-122"/>
              <a:cs typeface="Arial" panose="020B0604020202020204" pitchFamily="34" charset="0"/>
            </a:endParaRPr>
          </a:p>
        </p:txBody>
      </p:sp>
      <p:sp>
        <p:nvSpPr>
          <p:cNvPr id="2" name="标题 1"/>
          <p:cNvSpPr>
            <a:spLocks noGrp="1"/>
          </p:cNvSpPr>
          <p:nvPr>
            <p:ph type="title" hasCustomPrompt="1"/>
            <p:custDataLst>
              <p:tags r:id="rId11"/>
            </p:custDataLst>
          </p:nvPr>
        </p:nvSpPr>
        <p:spPr>
          <a:xfrm>
            <a:off x="1936564" y="2842161"/>
            <a:ext cx="8318872" cy="1173679"/>
          </a:xfrm>
        </p:spPr>
        <p:txBody>
          <a:bodyPr rIns="25400" rtlCol="0">
            <a:no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accent5"/>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编版标题</a:t>
            </a:r>
            <a:endParaRPr noProof="1">
              <a:sym typeface="+mn-ea"/>
            </a:endParaRPr>
          </a:p>
        </p:txBody>
      </p:sp>
      <p:sp>
        <p:nvSpPr>
          <p:cNvPr id="13" name="日期占位符 2"/>
          <p:cNvSpPr>
            <a:spLocks noGrp="1"/>
          </p:cNvSpPr>
          <p:nvPr>
            <p:ph type="dt" sz="half" idx="10"/>
            <p:custDataLst>
              <p:tags r:id="rId12"/>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14" name="页脚占位符 3"/>
          <p:cNvSpPr>
            <a:spLocks noGrp="1"/>
          </p:cNvSpPr>
          <p:nvPr>
            <p:ph type="ftr" sz="quarter" idx="11"/>
            <p:custDataLst>
              <p:tags r:id="rId13"/>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pPr>
              <a:defRPr/>
            </a:pPr>
            <a:endParaRPr lang="zh-CN" altLang="en-US"/>
          </a:p>
        </p:txBody>
      </p:sp>
      <p:sp>
        <p:nvSpPr>
          <p:cNvPr id="15" name="灯片编号占位符 4"/>
          <p:cNvSpPr>
            <a:spLocks noGrp="1"/>
          </p:cNvSpPr>
          <p:nvPr>
            <p:ph type="sldNum" sz="quarter" idx="12"/>
            <p:custDataLst>
              <p:tags r:id="rId14"/>
            </p:custDataLst>
          </p:nvPr>
        </p:nvSpPr>
        <p:spPr/>
        <p:txBody>
          <a:bodyPr/>
          <a:lstStyle>
            <a:lvl1pPr>
              <a:defRPr/>
            </a:lvl1pPr>
          </a:lstStyle>
          <a:p>
            <a:pPr>
              <a:defRPr/>
            </a:pPr>
            <a:fld id="{5F28921A-3659-40E6-BF05-B007AA185C5C}" type="slidenum">
              <a:rPr lang="zh-CN" altLang="en-US"/>
              <a:t>‹#›</a:t>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椭圆 3"/>
          <p:cNvSpPr/>
          <p:nvPr>
            <p:custDataLst>
              <p:tags r:id="rId1"/>
            </p:custDataLst>
          </p:nvPr>
        </p:nvSpPr>
        <p:spPr>
          <a:xfrm>
            <a:off x="1408113" y="2114550"/>
            <a:ext cx="2681287" cy="2681288"/>
          </a:xfrm>
          <a:prstGeom prst="ellipse">
            <a:avLst/>
          </a:prstGeom>
          <a:solidFill>
            <a:schemeClr val="bg1">
              <a:lumMod val="95000"/>
            </a:schemeClr>
          </a:solidFill>
          <a:ln>
            <a:noFill/>
          </a:ln>
          <a:effectLst>
            <a:outerShdw blurRad="3302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dirty="0">
              <a:latin typeface="微软雅黑" panose="020B0503020204020204" charset="-122"/>
              <a:cs typeface="Arial" panose="020B0604020202020204" pitchFamily="34" charset="0"/>
              <a:sym typeface="+mn-ea"/>
            </a:endParaRPr>
          </a:p>
        </p:txBody>
      </p:sp>
      <p:sp>
        <p:nvSpPr>
          <p:cNvPr id="5" name="椭圆 4"/>
          <p:cNvSpPr/>
          <p:nvPr>
            <p:custDataLst>
              <p:tags r:id="rId2"/>
            </p:custDataLst>
          </p:nvPr>
        </p:nvSpPr>
        <p:spPr>
          <a:xfrm>
            <a:off x="1574800" y="2266950"/>
            <a:ext cx="2378075" cy="2376488"/>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Arial" panose="020B0604020202020204" pitchFamily="34" charset="0"/>
            </a:endParaRPr>
          </a:p>
        </p:txBody>
      </p:sp>
      <p:cxnSp>
        <p:nvCxnSpPr>
          <p:cNvPr id="6" name="直接连接符 5"/>
          <p:cNvCxnSpPr/>
          <p:nvPr>
            <p:custDataLst>
              <p:tags r:id="rId3"/>
            </p:custDataLst>
          </p:nvPr>
        </p:nvCxnSpPr>
        <p:spPr>
          <a:xfrm>
            <a:off x="4762500" y="3602038"/>
            <a:ext cx="4948238"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椭圆 6"/>
          <p:cNvSpPr/>
          <p:nvPr>
            <p:custDataLst>
              <p:tags r:id="rId4"/>
            </p:custDataLst>
          </p:nvPr>
        </p:nvSpPr>
        <p:spPr>
          <a:xfrm>
            <a:off x="9802813" y="3541713"/>
            <a:ext cx="115887" cy="1158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Arial" panose="020B0604020202020204" pitchFamily="34" charset="0"/>
            </a:endParaRPr>
          </a:p>
        </p:txBody>
      </p:sp>
      <p:sp>
        <p:nvSpPr>
          <p:cNvPr id="8" name="椭圆 7"/>
          <p:cNvSpPr/>
          <p:nvPr>
            <p:custDataLst>
              <p:tags r:id="rId5"/>
            </p:custDataLst>
          </p:nvPr>
        </p:nvSpPr>
        <p:spPr>
          <a:xfrm>
            <a:off x="10299700" y="3541713"/>
            <a:ext cx="115888" cy="1158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Arial" panose="020B0604020202020204" pitchFamily="34" charset="0"/>
            </a:endParaRPr>
          </a:p>
        </p:txBody>
      </p:sp>
      <p:sp>
        <p:nvSpPr>
          <p:cNvPr id="9" name="椭圆 8"/>
          <p:cNvSpPr/>
          <p:nvPr>
            <p:custDataLst>
              <p:tags r:id="rId6"/>
            </p:custDataLst>
          </p:nvPr>
        </p:nvSpPr>
        <p:spPr>
          <a:xfrm>
            <a:off x="9967913" y="3541713"/>
            <a:ext cx="115887" cy="1158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Arial" panose="020B0604020202020204" pitchFamily="34" charset="0"/>
            </a:endParaRPr>
          </a:p>
        </p:txBody>
      </p:sp>
      <p:sp>
        <p:nvSpPr>
          <p:cNvPr id="10" name="椭圆 9"/>
          <p:cNvSpPr/>
          <p:nvPr>
            <p:custDataLst>
              <p:tags r:id="rId7"/>
            </p:custDataLst>
          </p:nvPr>
        </p:nvSpPr>
        <p:spPr>
          <a:xfrm>
            <a:off x="10134600" y="3541713"/>
            <a:ext cx="115888" cy="1158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Arial" panose="020B0604020202020204" pitchFamily="34" charset="0"/>
            </a:endParaRPr>
          </a:p>
        </p:txBody>
      </p:sp>
      <p:sp>
        <p:nvSpPr>
          <p:cNvPr id="11" name="KSO_Shape"/>
          <p:cNvSpPr/>
          <p:nvPr>
            <p:custDataLst>
              <p:tags r:id="rId8"/>
            </p:custDataLst>
          </p:nvPr>
        </p:nvSpPr>
        <p:spPr>
          <a:xfrm rot="237355">
            <a:off x="2771775" y="2308225"/>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2" name="KSO_Shape"/>
          <p:cNvSpPr/>
          <p:nvPr>
            <p:custDataLst>
              <p:tags r:id="rId9"/>
            </p:custDataLst>
          </p:nvPr>
        </p:nvSpPr>
        <p:spPr>
          <a:xfrm rot="1275228">
            <a:off x="3003550" y="2360613"/>
            <a:ext cx="193675" cy="16986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3" name="KSO_Shape"/>
          <p:cNvSpPr/>
          <p:nvPr>
            <p:custDataLst>
              <p:tags r:id="rId10"/>
            </p:custDataLst>
          </p:nvPr>
        </p:nvSpPr>
        <p:spPr>
          <a:xfrm rot="2175228">
            <a:off x="3209925" y="2478088"/>
            <a:ext cx="193675" cy="17145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4" name="KSO_Shape"/>
          <p:cNvSpPr/>
          <p:nvPr>
            <p:custDataLst>
              <p:tags r:id="rId11"/>
            </p:custDataLst>
          </p:nvPr>
        </p:nvSpPr>
        <p:spPr>
          <a:xfrm rot="3075228">
            <a:off x="3363119" y="2640806"/>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5" name="KSO_Shape"/>
          <p:cNvSpPr/>
          <p:nvPr>
            <p:custDataLst>
              <p:tags r:id="rId12"/>
            </p:custDataLst>
          </p:nvPr>
        </p:nvSpPr>
        <p:spPr>
          <a:xfrm rot="298659" flipH="1" flipV="1">
            <a:off x="2470150" y="4416425"/>
            <a:ext cx="193675" cy="171450"/>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6" name="KSO_Shape"/>
          <p:cNvSpPr/>
          <p:nvPr>
            <p:custDataLst>
              <p:tags r:id="rId13"/>
            </p:custDataLst>
          </p:nvPr>
        </p:nvSpPr>
        <p:spPr>
          <a:xfrm rot="1336532" flipH="1" flipV="1">
            <a:off x="2243138" y="4365625"/>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7" name="KSO_Shape"/>
          <p:cNvSpPr/>
          <p:nvPr>
            <p:custDataLst>
              <p:tags r:id="rId14"/>
            </p:custDataLst>
          </p:nvPr>
        </p:nvSpPr>
        <p:spPr>
          <a:xfrm rot="2236532" flipH="1" flipV="1">
            <a:off x="2039938" y="4243388"/>
            <a:ext cx="193675" cy="169862"/>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18" name="KSO_Shape"/>
          <p:cNvSpPr/>
          <p:nvPr>
            <p:custDataLst>
              <p:tags r:id="rId15"/>
            </p:custDataLst>
          </p:nvPr>
        </p:nvSpPr>
        <p:spPr>
          <a:xfrm rot="3136532" flipH="1" flipV="1">
            <a:off x="1889919" y="4079081"/>
            <a:ext cx="193675" cy="169863"/>
          </a:xfrm>
          <a:custGeom>
            <a:avLst/>
            <a:gdLst>
              <a:gd name="connsiteX0" fmla="*/ 282090 w 560550"/>
              <a:gd name="connsiteY0" fmla="*/ 0 h 493591"/>
              <a:gd name="connsiteX1" fmla="*/ 307359 w 560550"/>
              <a:gd name="connsiteY1" fmla="*/ 19328 h 493591"/>
              <a:gd name="connsiteX2" fmla="*/ 322151 w 560550"/>
              <a:gd name="connsiteY2" fmla="*/ 46641 h 493591"/>
              <a:gd name="connsiteX3" fmla="*/ 422483 w 560550"/>
              <a:gd name="connsiteY3" fmla="*/ 244308 h 493591"/>
              <a:gd name="connsiteX4" fmla="*/ 421839 w 560550"/>
              <a:gd name="connsiteY4" fmla="*/ 243943 h 493591"/>
              <a:gd name="connsiteX5" fmla="*/ 426075 w 560550"/>
              <a:gd name="connsiteY5" fmla="*/ 252279 h 493591"/>
              <a:gd name="connsiteX6" fmla="*/ 549713 w 560550"/>
              <a:gd name="connsiteY6" fmla="*/ 442022 h 493591"/>
              <a:gd name="connsiteX7" fmla="*/ 553726 w 560550"/>
              <a:gd name="connsiteY7" fmla="*/ 448555 h 493591"/>
              <a:gd name="connsiteX8" fmla="*/ 557360 w 560550"/>
              <a:gd name="connsiteY8" fmla="*/ 480662 h 493591"/>
              <a:gd name="connsiteX9" fmla="*/ 557111 w 560550"/>
              <a:gd name="connsiteY9" fmla="*/ 481348 h 493591"/>
              <a:gd name="connsiteX10" fmla="*/ 527738 w 560550"/>
              <a:gd name="connsiteY10" fmla="*/ 493568 h 493591"/>
              <a:gd name="connsiteX11" fmla="*/ 496688 w 560550"/>
              <a:gd name="connsiteY11" fmla="*/ 492722 h 493591"/>
              <a:gd name="connsiteX12" fmla="*/ 275338 w 560550"/>
              <a:gd name="connsiteY12" fmla="*/ 480778 h 493591"/>
              <a:gd name="connsiteX13" fmla="*/ 275975 w 560550"/>
              <a:gd name="connsiteY13" fmla="*/ 480403 h 493591"/>
              <a:gd name="connsiteX14" fmla="*/ 266629 w 560550"/>
              <a:gd name="connsiteY14" fmla="*/ 479903 h 493591"/>
              <a:gd name="connsiteX15" fmla="*/ 40497 w 560550"/>
              <a:gd name="connsiteY15" fmla="*/ 492105 h 493591"/>
              <a:gd name="connsiteX16" fmla="*/ 32832 w 560550"/>
              <a:gd name="connsiteY16" fmla="*/ 492314 h 493591"/>
              <a:gd name="connsiteX17" fmla="*/ 3210 w 560550"/>
              <a:gd name="connsiteY17" fmla="*/ 479408 h 493591"/>
              <a:gd name="connsiteX18" fmla="*/ 2740 w 560550"/>
              <a:gd name="connsiteY18" fmla="*/ 478849 h 493591"/>
              <a:gd name="connsiteX19" fmla="*/ 6844 w 560550"/>
              <a:gd name="connsiteY19" fmla="*/ 447301 h 493591"/>
              <a:gd name="connsiteX20" fmla="*/ 23102 w 560550"/>
              <a:gd name="connsiteY20" fmla="*/ 420834 h 493591"/>
              <a:gd name="connsiteX21" fmla="*/ 144121 w 560550"/>
              <a:gd name="connsiteY21" fmla="*/ 235111 h 493591"/>
              <a:gd name="connsiteX22" fmla="*/ 144127 w 560550"/>
              <a:gd name="connsiteY22" fmla="*/ 235851 h 493591"/>
              <a:gd name="connsiteX23" fmla="*/ 149231 w 560550"/>
              <a:gd name="connsiteY23" fmla="*/ 228009 h 493591"/>
              <a:gd name="connsiteX24" fmla="*/ 251731 w 560550"/>
              <a:gd name="connsiteY24" fmla="*/ 26070 h 493591"/>
              <a:gd name="connsiteX25" fmla="*/ 255383 w 560550"/>
              <a:gd name="connsiteY25" fmla="*/ 19328 h 493591"/>
              <a:gd name="connsiteX26" fmla="*/ 281371 w 560550"/>
              <a:gd name="connsiteY26" fmla="*/ 127 h 493591"/>
              <a:gd name="connsiteX27" fmla="*/ 282090 w 560550"/>
              <a:gd name="connsiteY27" fmla="*/ 0 h 493591"/>
              <a:gd name="connsiteX0-1" fmla="*/ 282090 w 560550"/>
              <a:gd name="connsiteY0-2" fmla="*/ 0 h 493591"/>
              <a:gd name="connsiteX1-3" fmla="*/ 307359 w 560550"/>
              <a:gd name="connsiteY1-4" fmla="*/ 19328 h 493591"/>
              <a:gd name="connsiteX2-5" fmla="*/ 322151 w 560550"/>
              <a:gd name="connsiteY2-6" fmla="*/ 46641 h 493591"/>
              <a:gd name="connsiteX3-7" fmla="*/ 422483 w 560550"/>
              <a:gd name="connsiteY3-8" fmla="*/ 244308 h 493591"/>
              <a:gd name="connsiteX4-9" fmla="*/ 426075 w 560550"/>
              <a:gd name="connsiteY4-10" fmla="*/ 252279 h 493591"/>
              <a:gd name="connsiteX5-11" fmla="*/ 549713 w 560550"/>
              <a:gd name="connsiteY5-12" fmla="*/ 442022 h 493591"/>
              <a:gd name="connsiteX6-13" fmla="*/ 553726 w 560550"/>
              <a:gd name="connsiteY6-14" fmla="*/ 448555 h 493591"/>
              <a:gd name="connsiteX7-15" fmla="*/ 557360 w 560550"/>
              <a:gd name="connsiteY7-16" fmla="*/ 480662 h 493591"/>
              <a:gd name="connsiteX8-17" fmla="*/ 557111 w 560550"/>
              <a:gd name="connsiteY8-18" fmla="*/ 481348 h 493591"/>
              <a:gd name="connsiteX9-19" fmla="*/ 527738 w 560550"/>
              <a:gd name="connsiteY9-20" fmla="*/ 493568 h 493591"/>
              <a:gd name="connsiteX10-21" fmla="*/ 496688 w 560550"/>
              <a:gd name="connsiteY10-22" fmla="*/ 492722 h 493591"/>
              <a:gd name="connsiteX11-23" fmla="*/ 275338 w 560550"/>
              <a:gd name="connsiteY11-24" fmla="*/ 480778 h 493591"/>
              <a:gd name="connsiteX12-25" fmla="*/ 275975 w 560550"/>
              <a:gd name="connsiteY12-26" fmla="*/ 480403 h 493591"/>
              <a:gd name="connsiteX13-27" fmla="*/ 266629 w 560550"/>
              <a:gd name="connsiteY13-28" fmla="*/ 479903 h 493591"/>
              <a:gd name="connsiteX14-29" fmla="*/ 40497 w 560550"/>
              <a:gd name="connsiteY14-30" fmla="*/ 492105 h 493591"/>
              <a:gd name="connsiteX15-31" fmla="*/ 32832 w 560550"/>
              <a:gd name="connsiteY15-32" fmla="*/ 492314 h 493591"/>
              <a:gd name="connsiteX16-33" fmla="*/ 3210 w 560550"/>
              <a:gd name="connsiteY16-34" fmla="*/ 479408 h 493591"/>
              <a:gd name="connsiteX17-35" fmla="*/ 2740 w 560550"/>
              <a:gd name="connsiteY17-36" fmla="*/ 478849 h 493591"/>
              <a:gd name="connsiteX18-37" fmla="*/ 6844 w 560550"/>
              <a:gd name="connsiteY18-38" fmla="*/ 447301 h 493591"/>
              <a:gd name="connsiteX19-39" fmla="*/ 23102 w 560550"/>
              <a:gd name="connsiteY19-40" fmla="*/ 420834 h 493591"/>
              <a:gd name="connsiteX20-41" fmla="*/ 144121 w 560550"/>
              <a:gd name="connsiteY20-42" fmla="*/ 235111 h 493591"/>
              <a:gd name="connsiteX21-43" fmla="*/ 144127 w 560550"/>
              <a:gd name="connsiteY21-44" fmla="*/ 235851 h 493591"/>
              <a:gd name="connsiteX22-45" fmla="*/ 149231 w 560550"/>
              <a:gd name="connsiteY22-46" fmla="*/ 228009 h 493591"/>
              <a:gd name="connsiteX23-47" fmla="*/ 251731 w 560550"/>
              <a:gd name="connsiteY23-48" fmla="*/ 26070 h 493591"/>
              <a:gd name="connsiteX24-49" fmla="*/ 255383 w 560550"/>
              <a:gd name="connsiteY24-50" fmla="*/ 19328 h 493591"/>
              <a:gd name="connsiteX25-51" fmla="*/ 281371 w 560550"/>
              <a:gd name="connsiteY25-52" fmla="*/ 127 h 493591"/>
              <a:gd name="connsiteX26-53" fmla="*/ 282090 w 560550"/>
              <a:gd name="connsiteY26-54" fmla="*/ 0 h 493591"/>
              <a:gd name="connsiteX0-55" fmla="*/ 282090 w 560550"/>
              <a:gd name="connsiteY0-56" fmla="*/ 0 h 493591"/>
              <a:gd name="connsiteX1-57" fmla="*/ 307359 w 560550"/>
              <a:gd name="connsiteY1-58" fmla="*/ 19328 h 493591"/>
              <a:gd name="connsiteX2-59" fmla="*/ 322151 w 560550"/>
              <a:gd name="connsiteY2-60" fmla="*/ 46641 h 493591"/>
              <a:gd name="connsiteX3-61" fmla="*/ 426075 w 560550"/>
              <a:gd name="connsiteY3-62" fmla="*/ 252279 h 493591"/>
              <a:gd name="connsiteX4-63" fmla="*/ 549713 w 560550"/>
              <a:gd name="connsiteY4-64" fmla="*/ 442022 h 493591"/>
              <a:gd name="connsiteX5-65" fmla="*/ 553726 w 560550"/>
              <a:gd name="connsiteY5-66" fmla="*/ 448555 h 493591"/>
              <a:gd name="connsiteX6-67" fmla="*/ 557360 w 560550"/>
              <a:gd name="connsiteY6-68" fmla="*/ 480662 h 493591"/>
              <a:gd name="connsiteX7-69" fmla="*/ 557111 w 560550"/>
              <a:gd name="connsiteY7-70" fmla="*/ 481348 h 493591"/>
              <a:gd name="connsiteX8-71" fmla="*/ 527738 w 560550"/>
              <a:gd name="connsiteY8-72" fmla="*/ 493568 h 493591"/>
              <a:gd name="connsiteX9-73" fmla="*/ 496688 w 560550"/>
              <a:gd name="connsiteY9-74" fmla="*/ 492722 h 493591"/>
              <a:gd name="connsiteX10-75" fmla="*/ 275338 w 560550"/>
              <a:gd name="connsiteY10-76" fmla="*/ 480778 h 493591"/>
              <a:gd name="connsiteX11-77" fmla="*/ 275975 w 560550"/>
              <a:gd name="connsiteY11-78" fmla="*/ 480403 h 493591"/>
              <a:gd name="connsiteX12-79" fmla="*/ 266629 w 560550"/>
              <a:gd name="connsiteY12-80" fmla="*/ 479903 h 493591"/>
              <a:gd name="connsiteX13-81" fmla="*/ 40497 w 560550"/>
              <a:gd name="connsiteY13-82" fmla="*/ 492105 h 493591"/>
              <a:gd name="connsiteX14-83" fmla="*/ 32832 w 560550"/>
              <a:gd name="connsiteY14-84" fmla="*/ 492314 h 493591"/>
              <a:gd name="connsiteX15-85" fmla="*/ 3210 w 560550"/>
              <a:gd name="connsiteY15-86" fmla="*/ 479408 h 493591"/>
              <a:gd name="connsiteX16-87" fmla="*/ 2740 w 560550"/>
              <a:gd name="connsiteY16-88" fmla="*/ 478849 h 493591"/>
              <a:gd name="connsiteX17-89" fmla="*/ 6844 w 560550"/>
              <a:gd name="connsiteY17-90" fmla="*/ 447301 h 493591"/>
              <a:gd name="connsiteX18-91" fmla="*/ 23102 w 560550"/>
              <a:gd name="connsiteY18-92" fmla="*/ 420834 h 493591"/>
              <a:gd name="connsiteX19-93" fmla="*/ 144121 w 560550"/>
              <a:gd name="connsiteY19-94" fmla="*/ 235111 h 493591"/>
              <a:gd name="connsiteX20-95" fmla="*/ 144127 w 560550"/>
              <a:gd name="connsiteY20-96" fmla="*/ 235851 h 493591"/>
              <a:gd name="connsiteX21-97" fmla="*/ 149231 w 560550"/>
              <a:gd name="connsiteY21-98" fmla="*/ 228009 h 493591"/>
              <a:gd name="connsiteX22-99" fmla="*/ 251731 w 560550"/>
              <a:gd name="connsiteY22-100" fmla="*/ 26070 h 493591"/>
              <a:gd name="connsiteX23-101" fmla="*/ 255383 w 560550"/>
              <a:gd name="connsiteY23-102" fmla="*/ 19328 h 493591"/>
              <a:gd name="connsiteX24-103" fmla="*/ 281371 w 560550"/>
              <a:gd name="connsiteY24-104" fmla="*/ 127 h 493591"/>
              <a:gd name="connsiteX25-105" fmla="*/ 282090 w 560550"/>
              <a:gd name="connsiteY25-106" fmla="*/ 0 h 493591"/>
              <a:gd name="connsiteX0-107" fmla="*/ 282090 w 560550"/>
              <a:gd name="connsiteY0-108" fmla="*/ 0 h 493591"/>
              <a:gd name="connsiteX1-109" fmla="*/ 307359 w 560550"/>
              <a:gd name="connsiteY1-110" fmla="*/ 19328 h 493591"/>
              <a:gd name="connsiteX2-111" fmla="*/ 322151 w 560550"/>
              <a:gd name="connsiteY2-112" fmla="*/ 46641 h 493591"/>
              <a:gd name="connsiteX3-113" fmla="*/ 426075 w 560550"/>
              <a:gd name="connsiteY3-114" fmla="*/ 252279 h 493591"/>
              <a:gd name="connsiteX4-115" fmla="*/ 549713 w 560550"/>
              <a:gd name="connsiteY4-116" fmla="*/ 442022 h 493591"/>
              <a:gd name="connsiteX5-117" fmla="*/ 553726 w 560550"/>
              <a:gd name="connsiteY5-118" fmla="*/ 448555 h 493591"/>
              <a:gd name="connsiteX6-119" fmla="*/ 557360 w 560550"/>
              <a:gd name="connsiteY6-120" fmla="*/ 480662 h 493591"/>
              <a:gd name="connsiteX7-121" fmla="*/ 557111 w 560550"/>
              <a:gd name="connsiteY7-122" fmla="*/ 481348 h 493591"/>
              <a:gd name="connsiteX8-123" fmla="*/ 527738 w 560550"/>
              <a:gd name="connsiteY8-124" fmla="*/ 493568 h 493591"/>
              <a:gd name="connsiteX9-125" fmla="*/ 496688 w 560550"/>
              <a:gd name="connsiteY9-126" fmla="*/ 492722 h 493591"/>
              <a:gd name="connsiteX10-127" fmla="*/ 275338 w 560550"/>
              <a:gd name="connsiteY10-128" fmla="*/ 480778 h 493591"/>
              <a:gd name="connsiteX11-129" fmla="*/ 275975 w 560550"/>
              <a:gd name="connsiteY11-130" fmla="*/ 480403 h 493591"/>
              <a:gd name="connsiteX12-131" fmla="*/ 266629 w 560550"/>
              <a:gd name="connsiteY12-132" fmla="*/ 479903 h 493591"/>
              <a:gd name="connsiteX13-133" fmla="*/ 40497 w 560550"/>
              <a:gd name="connsiteY13-134" fmla="*/ 492105 h 493591"/>
              <a:gd name="connsiteX14-135" fmla="*/ 32832 w 560550"/>
              <a:gd name="connsiteY14-136" fmla="*/ 492314 h 493591"/>
              <a:gd name="connsiteX15-137" fmla="*/ 3210 w 560550"/>
              <a:gd name="connsiteY15-138" fmla="*/ 479408 h 493591"/>
              <a:gd name="connsiteX16-139" fmla="*/ 2740 w 560550"/>
              <a:gd name="connsiteY16-140" fmla="*/ 478849 h 493591"/>
              <a:gd name="connsiteX17-141" fmla="*/ 6844 w 560550"/>
              <a:gd name="connsiteY17-142" fmla="*/ 447301 h 493591"/>
              <a:gd name="connsiteX18-143" fmla="*/ 23102 w 560550"/>
              <a:gd name="connsiteY18-144" fmla="*/ 420834 h 493591"/>
              <a:gd name="connsiteX19-145" fmla="*/ 144121 w 560550"/>
              <a:gd name="connsiteY19-146" fmla="*/ 235111 h 493591"/>
              <a:gd name="connsiteX20-147" fmla="*/ 144127 w 560550"/>
              <a:gd name="connsiteY20-148" fmla="*/ 235851 h 493591"/>
              <a:gd name="connsiteX21-149" fmla="*/ 149231 w 560550"/>
              <a:gd name="connsiteY21-150" fmla="*/ 228009 h 493591"/>
              <a:gd name="connsiteX22-151" fmla="*/ 251731 w 560550"/>
              <a:gd name="connsiteY22-152" fmla="*/ 26070 h 493591"/>
              <a:gd name="connsiteX23-153" fmla="*/ 255383 w 560550"/>
              <a:gd name="connsiteY23-154" fmla="*/ 19328 h 493591"/>
              <a:gd name="connsiteX24-155" fmla="*/ 281371 w 560550"/>
              <a:gd name="connsiteY24-156" fmla="*/ 127 h 493591"/>
              <a:gd name="connsiteX25-157" fmla="*/ 282090 w 560550"/>
              <a:gd name="connsiteY25-158" fmla="*/ 0 h 493591"/>
              <a:gd name="connsiteX0-159" fmla="*/ 282090 w 560550"/>
              <a:gd name="connsiteY0-160" fmla="*/ 0 h 493591"/>
              <a:gd name="connsiteX1-161" fmla="*/ 307359 w 560550"/>
              <a:gd name="connsiteY1-162" fmla="*/ 19328 h 493591"/>
              <a:gd name="connsiteX2-163" fmla="*/ 322151 w 560550"/>
              <a:gd name="connsiteY2-164" fmla="*/ 46641 h 493591"/>
              <a:gd name="connsiteX3-165" fmla="*/ 426075 w 560550"/>
              <a:gd name="connsiteY3-166" fmla="*/ 252279 h 493591"/>
              <a:gd name="connsiteX4-167" fmla="*/ 549713 w 560550"/>
              <a:gd name="connsiteY4-168" fmla="*/ 442022 h 493591"/>
              <a:gd name="connsiteX5-169" fmla="*/ 553726 w 560550"/>
              <a:gd name="connsiteY5-170" fmla="*/ 448555 h 493591"/>
              <a:gd name="connsiteX6-171" fmla="*/ 557360 w 560550"/>
              <a:gd name="connsiteY6-172" fmla="*/ 480662 h 493591"/>
              <a:gd name="connsiteX7-173" fmla="*/ 557111 w 560550"/>
              <a:gd name="connsiteY7-174" fmla="*/ 481348 h 493591"/>
              <a:gd name="connsiteX8-175" fmla="*/ 527738 w 560550"/>
              <a:gd name="connsiteY8-176" fmla="*/ 493568 h 493591"/>
              <a:gd name="connsiteX9-177" fmla="*/ 496688 w 560550"/>
              <a:gd name="connsiteY9-178" fmla="*/ 492722 h 493591"/>
              <a:gd name="connsiteX10-179" fmla="*/ 275338 w 560550"/>
              <a:gd name="connsiteY10-180" fmla="*/ 480778 h 493591"/>
              <a:gd name="connsiteX11-181" fmla="*/ 275975 w 560550"/>
              <a:gd name="connsiteY11-182" fmla="*/ 480403 h 493591"/>
              <a:gd name="connsiteX12-183" fmla="*/ 266629 w 560550"/>
              <a:gd name="connsiteY12-184" fmla="*/ 479903 h 493591"/>
              <a:gd name="connsiteX13-185" fmla="*/ 40497 w 560550"/>
              <a:gd name="connsiteY13-186" fmla="*/ 492105 h 493591"/>
              <a:gd name="connsiteX14-187" fmla="*/ 32832 w 560550"/>
              <a:gd name="connsiteY14-188" fmla="*/ 492314 h 493591"/>
              <a:gd name="connsiteX15-189" fmla="*/ 3210 w 560550"/>
              <a:gd name="connsiteY15-190" fmla="*/ 479408 h 493591"/>
              <a:gd name="connsiteX16-191" fmla="*/ 2740 w 560550"/>
              <a:gd name="connsiteY16-192" fmla="*/ 478849 h 493591"/>
              <a:gd name="connsiteX17-193" fmla="*/ 6844 w 560550"/>
              <a:gd name="connsiteY17-194" fmla="*/ 447301 h 493591"/>
              <a:gd name="connsiteX18-195" fmla="*/ 23102 w 560550"/>
              <a:gd name="connsiteY18-196" fmla="*/ 420834 h 493591"/>
              <a:gd name="connsiteX19-197" fmla="*/ 144121 w 560550"/>
              <a:gd name="connsiteY19-198" fmla="*/ 235111 h 493591"/>
              <a:gd name="connsiteX20-199" fmla="*/ 149231 w 560550"/>
              <a:gd name="connsiteY20-200" fmla="*/ 228009 h 493591"/>
              <a:gd name="connsiteX21-201" fmla="*/ 251731 w 560550"/>
              <a:gd name="connsiteY21-202" fmla="*/ 26070 h 493591"/>
              <a:gd name="connsiteX22-203" fmla="*/ 255383 w 560550"/>
              <a:gd name="connsiteY22-204" fmla="*/ 19328 h 493591"/>
              <a:gd name="connsiteX23-205" fmla="*/ 281371 w 560550"/>
              <a:gd name="connsiteY23-206" fmla="*/ 127 h 493591"/>
              <a:gd name="connsiteX24-207" fmla="*/ 282090 w 560550"/>
              <a:gd name="connsiteY24-208" fmla="*/ 0 h 493591"/>
              <a:gd name="connsiteX0-209" fmla="*/ 282090 w 560550"/>
              <a:gd name="connsiteY0-210" fmla="*/ 0 h 493591"/>
              <a:gd name="connsiteX1-211" fmla="*/ 307359 w 560550"/>
              <a:gd name="connsiteY1-212" fmla="*/ 19328 h 493591"/>
              <a:gd name="connsiteX2-213" fmla="*/ 322151 w 560550"/>
              <a:gd name="connsiteY2-214" fmla="*/ 46641 h 493591"/>
              <a:gd name="connsiteX3-215" fmla="*/ 426075 w 560550"/>
              <a:gd name="connsiteY3-216" fmla="*/ 252279 h 493591"/>
              <a:gd name="connsiteX4-217" fmla="*/ 549713 w 560550"/>
              <a:gd name="connsiteY4-218" fmla="*/ 442022 h 493591"/>
              <a:gd name="connsiteX5-219" fmla="*/ 553726 w 560550"/>
              <a:gd name="connsiteY5-220" fmla="*/ 448555 h 493591"/>
              <a:gd name="connsiteX6-221" fmla="*/ 557360 w 560550"/>
              <a:gd name="connsiteY6-222" fmla="*/ 480662 h 493591"/>
              <a:gd name="connsiteX7-223" fmla="*/ 557111 w 560550"/>
              <a:gd name="connsiteY7-224" fmla="*/ 481348 h 493591"/>
              <a:gd name="connsiteX8-225" fmla="*/ 527738 w 560550"/>
              <a:gd name="connsiteY8-226" fmla="*/ 493568 h 493591"/>
              <a:gd name="connsiteX9-227" fmla="*/ 496688 w 560550"/>
              <a:gd name="connsiteY9-228" fmla="*/ 492722 h 493591"/>
              <a:gd name="connsiteX10-229" fmla="*/ 275338 w 560550"/>
              <a:gd name="connsiteY10-230" fmla="*/ 480778 h 493591"/>
              <a:gd name="connsiteX11-231" fmla="*/ 275975 w 560550"/>
              <a:gd name="connsiteY11-232" fmla="*/ 480403 h 493591"/>
              <a:gd name="connsiteX12-233" fmla="*/ 266629 w 560550"/>
              <a:gd name="connsiteY12-234" fmla="*/ 479903 h 493591"/>
              <a:gd name="connsiteX13-235" fmla="*/ 40497 w 560550"/>
              <a:gd name="connsiteY13-236" fmla="*/ 492105 h 493591"/>
              <a:gd name="connsiteX14-237" fmla="*/ 32832 w 560550"/>
              <a:gd name="connsiteY14-238" fmla="*/ 492314 h 493591"/>
              <a:gd name="connsiteX15-239" fmla="*/ 3210 w 560550"/>
              <a:gd name="connsiteY15-240" fmla="*/ 479408 h 493591"/>
              <a:gd name="connsiteX16-241" fmla="*/ 2740 w 560550"/>
              <a:gd name="connsiteY16-242" fmla="*/ 478849 h 493591"/>
              <a:gd name="connsiteX17-243" fmla="*/ 6844 w 560550"/>
              <a:gd name="connsiteY17-244" fmla="*/ 447301 h 493591"/>
              <a:gd name="connsiteX18-245" fmla="*/ 23102 w 560550"/>
              <a:gd name="connsiteY18-246" fmla="*/ 420834 h 493591"/>
              <a:gd name="connsiteX19-247" fmla="*/ 149231 w 560550"/>
              <a:gd name="connsiteY19-248" fmla="*/ 228009 h 493591"/>
              <a:gd name="connsiteX20-249" fmla="*/ 251731 w 560550"/>
              <a:gd name="connsiteY20-250" fmla="*/ 26070 h 493591"/>
              <a:gd name="connsiteX21-251" fmla="*/ 255383 w 560550"/>
              <a:gd name="connsiteY21-252" fmla="*/ 19328 h 493591"/>
              <a:gd name="connsiteX22-253" fmla="*/ 281371 w 560550"/>
              <a:gd name="connsiteY22-254" fmla="*/ 127 h 493591"/>
              <a:gd name="connsiteX23-255" fmla="*/ 282090 w 560550"/>
              <a:gd name="connsiteY23-256" fmla="*/ 0 h 493591"/>
              <a:gd name="connsiteX0-257" fmla="*/ 282090 w 560550"/>
              <a:gd name="connsiteY0-258" fmla="*/ 0 h 493591"/>
              <a:gd name="connsiteX1-259" fmla="*/ 307359 w 560550"/>
              <a:gd name="connsiteY1-260" fmla="*/ 19328 h 493591"/>
              <a:gd name="connsiteX2-261" fmla="*/ 322151 w 560550"/>
              <a:gd name="connsiteY2-262" fmla="*/ 46641 h 493591"/>
              <a:gd name="connsiteX3-263" fmla="*/ 426075 w 560550"/>
              <a:gd name="connsiteY3-264" fmla="*/ 252279 h 493591"/>
              <a:gd name="connsiteX4-265" fmla="*/ 549713 w 560550"/>
              <a:gd name="connsiteY4-266" fmla="*/ 442022 h 493591"/>
              <a:gd name="connsiteX5-267" fmla="*/ 553726 w 560550"/>
              <a:gd name="connsiteY5-268" fmla="*/ 448555 h 493591"/>
              <a:gd name="connsiteX6-269" fmla="*/ 557360 w 560550"/>
              <a:gd name="connsiteY6-270" fmla="*/ 480662 h 493591"/>
              <a:gd name="connsiteX7-271" fmla="*/ 557111 w 560550"/>
              <a:gd name="connsiteY7-272" fmla="*/ 481348 h 493591"/>
              <a:gd name="connsiteX8-273" fmla="*/ 527738 w 560550"/>
              <a:gd name="connsiteY8-274" fmla="*/ 493568 h 493591"/>
              <a:gd name="connsiteX9-275" fmla="*/ 496688 w 560550"/>
              <a:gd name="connsiteY9-276" fmla="*/ 492722 h 493591"/>
              <a:gd name="connsiteX10-277" fmla="*/ 275338 w 560550"/>
              <a:gd name="connsiteY10-278" fmla="*/ 480778 h 493591"/>
              <a:gd name="connsiteX11-279" fmla="*/ 275975 w 560550"/>
              <a:gd name="connsiteY11-280" fmla="*/ 480403 h 493591"/>
              <a:gd name="connsiteX12-281" fmla="*/ 266629 w 560550"/>
              <a:gd name="connsiteY12-282" fmla="*/ 479903 h 493591"/>
              <a:gd name="connsiteX13-283" fmla="*/ 40497 w 560550"/>
              <a:gd name="connsiteY13-284" fmla="*/ 492105 h 493591"/>
              <a:gd name="connsiteX14-285" fmla="*/ 32832 w 560550"/>
              <a:gd name="connsiteY14-286" fmla="*/ 492314 h 493591"/>
              <a:gd name="connsiteX15-287" fmla="*/ 3210 w 560550"/>
              <a:gd name="connsiteY15-288" fmla="*/ 479408 h 493591"/>
              <a:gd name="connsiteX16-289" fmla="*/ 2740 w 560550"/>
              <a:gd name="connsiteY16-290" fmla="*/ 478849 h 493591"/>
              <a:gd name="connsiteX17-291" fmla="*/ 6844 w 560550"/>
              <a:gd name="connsiteY17-292" fmla="*/ 447301 h 493591"/>
              <a:gd name="connsiteX18-293" fmla="*/ 23102 w 560550"/>
              <a:gd name="connsiteY18-294" fmla="*/ 420834 h 493591"/>
              <a:gd name="connsiteX19-295" fmla="*/ 149231 w 560550"/>
              <a:gd name="connsiteY19-296" fmla="*/ 228009 h 493591"/>
              <a:gd name="connsiteX20-297" fmla="*/ 251731 w 560550"/>
              <a:gd name="connsiteY20-298" fmla="*/ 26070 h 493591"/>
              <a:gd name="connsiteX21-299" fmla="*/ 255383 w 560550"/>
              <a:gd name="connsiteY21-300" fmla="*/ 19328 h 493591"/>
              <a:gd name="connsiteX22-301" fmla="*/ 281371 w 560550"/>
              <a:gd name="connsiteY22-302" fmla="*/ 127 h 493591"/>
              <a:gd name="connsiteX23-303" fmla="*/ 282090 w 560550"/>
              <a:gd name="connsiteY23-304" fmla="*/ 0 h 493591"/>
              <a:gd name="connsiteX0-305" fmla="*/ 282090 w 560550"/>
              <a:gd name="connsiteY0-306" fmla="*/ 0 h 493591"/>
              <a:gd name="connsiteX1-307" fmla="*/ 307359 w 560550"/>
              <a:gd name="connsiteY1-308" fmla="*/ 19328 h 493591"/>
              <a:gd name="connsiteX2-309" fmla="*/ 322151 w 560550"/>
              <a:gd name="connsiteY2-310" fmla="*/ 46641 h 493591"/>
              <a:gd name="connsiteX3-311" fmla="*/ 426075 w 560550"/>
              <a:gd name="connsiteY3-312" fmla="*/ 252279 h 493591"/>
              <a:gd name="connsiteX4-313" fmla="*/ 549713 w 560550"/>
              <a:gd name="connsiteY4-314" fmla="*/ 442022 h 493591"/>
              <a:gd name="connsiteX5-315" fmla="*/ 553726 w 560550"/>
              <a:gd name="connsiteY5-316" fmla="*/ 448555 h 493591"/>
              <a:gd name="connsiteX6-317" fmla="*/ 557360 w 560550"/>
              <a:gd name="connsiteY6-318" fmla="*/ 480662 h 493591"/>
              <a:gd name="connsiteX7-319" fmla="*/ 557111 w 560550"/>
              <a:gd name="connsiteY7-320" fmla="*/ 481348 h 493591"/>
              <a:gd name="connsiteX8-321" fmla="*/ 527738 w 560550"/>
              <a:gd name="connsiteY8-322" fmla="*/ 493568 h 493591"/>
              <a:gd name="connsiteX9-323" fmla="*/ 496688 w 560550"/>
              <a:gd name="connsiteY9-324" fmla="*/ 492722 h 493591"/>
              <a:gd name="connsiteX10-325" fmla="*/ 275338 w 560550"/>
              <a:gd name="connsiteY10-326" fmla="*/ 480778 h 493591"/>
              <a:gd name="connsiteX11-327" fmla="*/ 266629 w 560550"/>
              <a:gd name="connsiteY11-328" fmla="*/ 479903 h 493591"/>
              <a:gd name="connsiteX12-329" fmla="*/ 40497 w 560550"/>
              <a:gd name="connsiteY12-330" fmla="*/ 492105 h 493591"/>
              <a:gd name="connsiteX13-331" fmla="*/ 32832 w 560550"/>
              <a:gd name="connsiteY13-332" fmla="*/ 492314 h 493591"/>
              <a:gd name="connsiteX14-333" fmla="*/ 3210 w 560550"/>
              <a:gd name="connsiteY14-334" fmla="*/ 479408 h 493591"/>
              <a:gd name="connsiteX15-335" fmla="*/ 2740 w 560550"/>
              <a:gd name="connsiteY15-336" fmla="*/ 478849 h 493591"/>
              <a:gd name="connsiteX16-337" fmla="*/ 6844 w 560550"/>
              <a:gd name="connsiteY16-338" fmla="*/ 447301 h 493591"/>
              <a:gd name="connsiteX17-339" fmla="*/ 23102 w 560550"/>
              <a:gd name="connsiteY17-340" fmla="*/ 420834 h 493591"/>
              <a:gd name="connsiteX18-341" fmla="*/ 149231 w 560550"/>
              <a:gd name="connsiteY18-342" fmla="*/ 228009 h 493591"/>
              <a:gd name="connsiteX19-343" fmla="*/ 251731 w 560550"/>
              <a:gd name="connsiteY19-344" fmla="*/ 26070 h 493591"/>
              <a:gd name="connsiteX20-345" fmla="*/ 255383 w 560550"/>
              <a:gd name="connsiteY20-346" fmla="*/ 19328 h 493591"/>
              <a:gd name="connsiteX21-347" fmla="*/ 281371 w 560550"/>
              <a:gd name="connsiteY21-348" fmla="*/ 127 h 493591"/>
              <a:gd name="connsiteX22-349" fmla="*/ 282090 w 560550"/>
              <a:gd name="connsiteY22-350" fmla="*/ 0 h 493591"/>
              <a:gd name="connsiteX0-351" fmla="*/ 282090 w 560550"/>
              <a:gd name="connsiteY0-352" fmla="*/ 0 h 493591"/>
              <a:gd name="connsiteX1-353" fmla="*/ 307359 w 560550"/>
              <a:gd name="connsiteY1-354" fmla="*/ 19328 h 493591"/>
              <a:gd name="connsiteX2-355" fmla="*/ 322151 w 560550"/>
              <a:gd name="connsiteY2-356" fmla="*/ 46641 h 493591"/>
              <a:gd name="connsiteX3-357" fmla="*/ 426075 w 560550"/>
              <a:gd name="connsiteY3-358" fmla="*/ 252279 h 493591"/>
              <a:gd name="connsiteX4-359" fmla="*/ 549713 w 560550"/>
              <a:gd name="connsiteY4-360" fmla="*/ 442022 h 493591"/>
              <a:gd name="connsiteX5-361" fmla="*/ 553726 w 560550"/>
              <a:gd name="connsiteY5-362" fmla="*/ 448555 h 493591"/>
              <a:gd name="connsiteX6-363" fmla="*/ 557360 w 560550"/>
              <a:gd name="connsiteY6-364" fmla="*/ 480662 h 493591"/>
              <a:gd name="connsiteX7-365" fmla="*/ 557111 w 560550"/>
              <a:gd name="connsiteY7-366" fmla="*/ 481348 h 493591"/>
              <a:gd name="connsiteX8-367" fmla="*/ 527738 w 560550"/>
              <a:gd name="connsiteY8-368" fmla="*/ 493568 h 493591"/>
              <a:gd name="connsiteX9-369" fmla="*/ 496688 w 560550"/>
              <a:gd name="connsiteY9-370" fmla="*/ 492722 h 493591"/>
              <a:gd name="connsiteX10-371" fmla="*/ 266629 w 560550"/>
              <a:gd name="connsiteY10-372" fmla="*/ 479903 h 493591"/>
              <a:gd name="connsiteX11-373" fmla="*/ 40497 w 560550"/>
              <a:gd name="connsiteY11-374" fmla="*/ 492105 h 493591"/>
              <a:gd name="connsiteX12-375" fmla="*/ 32832 w 560550"/>
              <a:gd name="connsiteY12-376" fmla="*/ 492314 h 493591"/>
              <a:gd name="connsiteX13-377" fmla="*/ 3210 w 560550"/>
              <a:gd name="connsiteY13-378" fmla="*/ 479408 h 493591"/>
              <a:gd name="connsiteX14-379" fmla="*/ 2740 w 560550"/>
              <a:gd name="connsiteY14-380" fmla="*/ 478849 h 493591"/>
              <a:gd name="connsiteX15-381" fmla="*/ 6844 w 560550"/>
              <a:gd name="connsiteY15-382" fmla="*/ 447301 h 493591"/>
              <a:gd name="connsiteX16-383" fmla="*/ 23102 w 560550"/>
              <a:gd name="connsiteY16-384" fmla="*/ 420834 h 493591"/>
              <a:gd name="connsiteX17-385" fmla="*/ 149231 w 560550"/>
              <a:gd name="connsiteY17-386" fmla="*/ 228009 h 493591"/>
              <a:gd name="connsiteX18-387" fmla="*/ 251731 w 560550"/>
              <a:gd name="connsiteY18-388" fmla="*/ 26070 h 493591"/>
              <a:gd name="connsiteX19-389" fmla="*/ 255383 w 560550"/>
              <a:gd name="connsiteY19-390" fmla="*/ 19328 h 493591"/>
              <a:gd name="connsiteX20-391" fmla="*/ 281371 w 560550"/>
              <a:gd name="connsiteY20-392" fmla="*/ 127 h 493591"/>
              <a:gd name="connsiteX21-393" fmla="*/ 282090 w 560550"/>
              <a:gd name="connsiteY21-394" fmla="*/ 0 h 493591"/>
              <a:gd name="connsiteX0-395" fmla="*/ 282090 w 560550"/>
              <a:gd name="connsiteY0-396" fmla="*/ 0 h 493591"/>
              <a:gd name="connsiteX1-397" fmla="*/ 307359 w 560550"/>
              <a:gd name="connsiteY1-398" fmla="*/ 19328 h 493591"/>
              <a:gd name="connsiteX2-399" fmla="*/ 322151 w 560550"/>
              <a:gd name="connsiteY2-400" fmla="*/ 46641 h 493591"/>
              <a:gd name="connsiteX3-401" fmla="*/ 426075 w 560550"/>
              <a:gd name="connsiteY3-402" fmla="*/ 252279 h 493591"/>
              <a:gd name="connsiteX4-403" fmla="*/ 549713 w 560550"/>
              <a:gd name="connsiteY4-404" fmla="*/ 442022 h 493591"/>
              <a:gd name="connsiteX5-405" fmla="*/ 553726 w 560550"/>
              <a:gd name="connsiteY5-406" fmla="*/ 448555 h 493591"/>
              <a:gd name="connsiteX6-407" fmla="*/ 557360 w 560550"/>
              <a:gd name="connsiteY6-408" fmla="*/ 480662 h 493591"/>
              <a:gd name="connsiteX7-409" fmla="*/ 557111 w 560550"/>
              <a:gd name="connsiteY7-410" fmla="*/ 481348 h 493591"/>
              <a:gd name="connsiteX8-411" fmla="*/ 527738 w 560550"/>
              <a:gd name="connsiteY8-412" fmla="*/ 493568 h 493591"/>
              <a:gd name="connsiteX9-413" fmla="*/ 496688 w 560550"/>
              <a:gd name="connsiteY9-414" fmla="*/ 492722 h 493591"/>
              <a:gd name="connsiteX10-415" fmla="*/ 266629 w 560550"/>
              <a:gd name="connsiteY10-416" fmla="*/ 479903 h 493591"/>
              <a:gd name="connsiteX11-417" fmla="*/ 40497 w 560550"/>
              <a:gd name="connsiteY11-418" fmla="*/ 492105 h 493591"/>
              <a:gd name="connsiteX12-419" fmla="*/ 32832 w 560550"/>
              <a:gd name="connsiteY12-420" fmla="*/ 492314 h 493591"/>
              <a:gd name="connsiteX13-421" fmla="*/ 3210 w 560550"/>
              <a:gd name="connsiteY13-422" fmla="*/ 479408 h 493591"/>
              <a:gd name="connsiteX14-423" fmla="*/ 2740 w 560550"/>
              <a:gd name="connsiteY14-424" fmla="*/ 478849 h 493591"/>
              <a:gd name="connsiteX15-425" fmla="*/ 6844 w 560550"/>
              <a:gd name="connsiteY15-426" fmla="*/ 447301 h 493591"/>
              <a:gd name="connsiteX16-427" fmla="*/ 23102 w 560550"/>
              <a:gd name="connsiteY16-428" fmla="*/ 420834 h 493591"/>
              <a:gd name="connsiteX17-429" fmla="*/ 149231 w 560550"/>
              <a:gd name="connsiteY17-430" fmla="*/ 228009 h 493591"/>
              <a:gd name="connsiteX18-431" fmla="*/ 251731 w 560550"/>
              <a:gd name="connsiteY18-432" fmla="*/ 26070 h 493591"/>
              <a:gd name="connsiteX19-433" fmla="*/ 255383 w 560550"/>
              <a:gd name="connsiteY19-434" fmla="*/ 19328 h 493591"/>
              <a:gd name="connsiteX20-435" fmla="*/ 281371 w 560550"/>
              <a:gd name="connsiteY20-436" fmla="*/ 127 h 493591"/>
              <a:gd name="connsiteX21-437" fmla="*/ 282090 w 560550"/>
              <a:gd name="connsiteY21-438" fmla="*/ 0 h 4935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Lst>
            <a:rect l="l" t="t" r="r" b="b"/>
            <a:pathLst>
              <a:path w="560550" h="493591">
                <a:moveTo>
                  <a:pt x="282090" y="0"/>
                </a:moveTo>
                <a:cubicBezTo>
                  <a:pt x="291235" y="0"/>
                  <a:pt x="300381" y="6443"/>
                  <a:pt x="307359" y="19328"/>
                </a:cubicBezTo>
                <a:lnTo>
                  <a:pt x="322151" y="46641"/>
                </a:lnTo>
                <a:cubicBezTo>
                  <a:pt x="341937" y="85466"/>
                  <a:pt x="388148" y="186382"/>
                  <a:pt x="426075" y="252279"/>
                </a:cubicBezTo>
                <a:cubicBezTo>
                  <a:pt x="464002" y="318176"/>
                  <a:pt x="528438" y="409309"/>
                  <a:pt x="549713" y="442022"/>
                </a:cubicBezTo>
                <a:lnTo>
                  <a:pt x="553726" y="448555"/>
                </a:lnTo>
                <a:cubicBezTo>
                  <a:pt x="561598" y="461368"/>
                  <a:pt x="562451" y="472766"/>
                  <a:pt x="557360" y="480662"/>
                </a:cubicBezTo>
                <a:cubicBezTo>
                  <a:pt x="557347" y="480929"/>
                  <a:pt x="557231" y="481140"/>
                  <a:pt x="557111" y="481348"/>
                </a:cubicBezTo>
                <a:cubicBezTo>
                  <a:pt x="552538" y="489268"/>
                  <a:pt x="542386" y="493968"/>
                  <a:pt x="527738" y="493568"/>
                </a:cubicBezTo>
                <a:lnTo>
                  <a:pt x="496688" y="492722"/>
                </a:lnTo>
                <a:cubicBezTo>
                  <a:pt x="453170" y="490445"/>
                  <a:pt x="342661" y="480006"/>
                  <a:pt x="266629" y="479903"/>
                </a:cubicBezTo>
                <a:cubicBezTo>
                  <a:pt x="190597" y="479800"/>
                  <a:pt x="79463" y="490037"/>
                  <a:pt x="40497" y="492105"/>
                </a:cubicBezTo>
                <a:lnTo>
                  <a:pt x="32832" y="492314"/>
                </a:lnTo>
                <a:cubicBezTo>
                  <a:pt x="17800" y="492724"/>
                  <a:pt x="7502" y="487764"/>
                  <a:pt x="3210" y="479408"/>
                </a:cubicBezTo>
                <a:cubicBezTo>
                  <a:pt x="2985" y="479262"/>
                  <a:pt x="2860" y="479056"/>
                  <a:pt x="2740" y="478849"/>
                </a:cubicBezTo>
                <a:cubicBezTo>
                  <a:pt x="-1833" y="470928"/>
                  <a:pt x="-826" y="459787"/>
                  <a:pt x="6844" y="447301"/>
                </a:cubicBezTo>
                <a:lnTo>
                  <a:pt x="23102" y="420834"/>
                </a:lnTo>
                <a:cubicBezTo>
                  <a:pt x="46833" y="384285"/>
                  <a:pt x="111126" y="293803"/>
                  <a:pt x="149231" y="228009"/>
                </a:cubicBezTo>
                <a:cubicBezTo>
                  <a:pt x="187336" y="162215"/>
                  <a:pt x="234039" y="60850"/>
                  <a:pt x="251731" y="26070"/>
                </a:cubicBezTo>
                <a:lnTo>
                  <a:pt x="255383" y="19328"/>
                </a:lnTo>
                <a:cubicBezTo>
                  <a:pt x="262543" y="6104"/>
                  <a:pt x="271988" y="-334"/>
                  <a:pt x="281371" y="127"/>
                </a:cubicBezTo>
                <a:cubicBezTo>
                  <a:pt x="281609" y="5"/>
                  <a:pt x="281850" y="0"/>
                  <a:pt x="28209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buFontTx/>
              <a:buNone/>
              <a:defRPr/>
            </a:pPr>
            <a:endParaRPr lang="zh-CN" altLang="en-US">
              <a:solidFill>
                <a:srgbClr val="FFFFFF"/>
              </a:solidFill>
              <a:latin typeface="微软雅黑" panose="020B0503020204020204" charset="-122"/>
              <a:cs typeface="Arial" panose="020B0604020202020204" pitchFamily="34" charset="0"/>
            </a:endParaRPr>
          </a:p>
        </p:txBody>
      </p:sp>
      <p:sp>
        <p:nvSpPr>
          <p:cNvPr id="2" name="标题 1"/>
          <p:cNvSpPr>
            <a:spLocks noGrp="1"/>
          </p:cNvSpPr>
          <p:nvPr>
            <p:ph type="title"/>
            <p:custDataLst>
              <p:tags r:id="rId16"/>
            </p:custDataLst>
          </p:nvPr>
        </p:nvSpPr>
        <p:spPr>
          <a:xfrm>
            <a:off x="4730750" y="2895613"/>
            <a:ext cx="4979670" cy="564898"/>
          </a:xfrm>
        </p:spPr>
        <p:txBody>
          <a:bodyPr anchor="b">
            <a:normAutofit/>
          </a:bodyPr>
          <a:lstStyle>
            <a:lvl1pPr>
              <a:defRPr sz="2800" b="1">
                <a:solidFill>
                  <a:schemeClr val="tx1">
                    <a:lumMod val="65000"/>
                    <a:lumOff val="35000"/>
                  </a:schemeClr>
                </a:solidFill>
              </a:defRPr>
            </a:lvl1pPr>
          </a:lstStyle>
          <a:p>
            <a:r>
              <a:rPr lang="zh-CN" altLang="en-US" noProof="1"/>
              <a:t>单击此处编辑母版标题样式</a:t>
            </a:r>
          </a:p>
        </p:txBody>
      </p:sp>
      <p:sp>
        <p:nvSpPr>
          <p:cNvPr id="3" name="文本占位符 2"/>
          <p:cNvSpPr>
            <a:spLocks noGrp="1"/>
          </p:cNvSpPr>
          <p:nvPr>
            <p:ph type="body" idx="1"/>
            <p:custDataLst>
              <p:tags r:id="rId17"/>
            </p:custDataLst>
          </p:nvPr>
        </p:nvSpPr>
        <p:spPr>
          <a:xfrm>
            <a:off x="4730750" y="3753579"/>
            <a:ext cx="4979670" cy="581108"/>
          </a:xfrm>
        </p:spPr>
        <p:txBody>
          <a:bodyPr>
            <a:normAutofit/>
          </a:bodyPr>
          <a:lstStyle>
            <a:lvl1pPr marL="0" indent="0">
              <a:buNone/>
              <a:defRPr sz="1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19" name="日期占位符 3"/>
          <p:cNvSpPr>
            <a:spLocks noGrp="1"/>
          </p:cNvSpPr>
          <p:nvPr>
            <p:ph type="dt" sz="half" idx="10"/>
            <p:custDataLst>
              <p:tags r:id="rId18"/>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fld id="{D997B5FA-0921-464F-AAE1-844C04324D75}" type="datetimeFigureOut">
              <a:rPr lang="zh-CN" altLang="en-US" smtClean="0"/>
              <a:t>2023/8/16</a:t>
            </a:fld>
            <a:endParaRPr lang="zh-CN" altLang="en-US"/>
          </a:p>
        </p:txBody>
      </p:sp>
      <p:sp>
        <p:nvSpPr>
          <p:cNvPr id="20" name="页脚占位符 4"/>
          <p:cNvSpPr>
            <a:spLocks noGrp="1"/>
          </p:cNvSpPr>
          <p:nvPr>
            <p:ph type="ftr" sz="quarter" idx="11"/>
            <p:custDataLst>
              <p:tags r:id="rId19"/>
            </p:custDataLst>
          </p:nvPr>
        </p:nvSpPr>
        <p:spPr/>
        <p:txBody>
          <a:bodyPr/>
          <a:lstStyle>
            <a:lvl1pPr>
              <a:defRPr>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21" name="灯片编号占位符 5"/>
          <p:cNvSpPr>
            <a:spLocks noGrp="1"/>
          </p:cNvSpPr>
          <p:nvPr>
            <p:ph type="sldNum" sz="quarter" idx="12"/>
            <p:custDataLst>
              <p:tags r:id="rId20"/>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内容占位符 2"/>
          <p:cNvSpPr>
            <a:spLocks noGrp="1"/>
          </p:cNvSpPr>
          <p:nvPr>
            <p:ph sz="half" idx="1"/>
            <p:custDataLst>
              <p:tags r:id="rId2"/>
            </p:custDataLst>
          </p:nvPr>
        </p:nvSpPr>
        <p:spPr>
          <a:xfrm>
            <a:off x="669930" y="952508"/>
            <a:ext cx="5283242" cy="5388907"/>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lang="zh-CN" altLang="en-US" noProof="1"/>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4" name="内容占位符 3"/>
          <p:cNvSpPr>
            <a:spLocks noGrp="1"/>
          </p:cNvSpPr>
          <p:nvPr>
            <p:ph sz="half" idx="2"/>
            <p:custDataLst>
              <p:tags r:id="rId3"/>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p:cNvSpPr>
            <a:spLocks noGrp="1"/>
          </p:cNvSpPr>
          <p:nvPr>
            <p:ph type="dt" sz="half" idx="10"/>
            <p:custDataLst>
              <p:tags r:id="rId4"/>
            </p:custDataLst>
          </p:nvPr>
        </p:nvSpPr>
        <p:spPr/>
        <p:txBody>
          <a:bodyPr/>
          <a:lstStyle>
            <a:lvl1pPr>
              <a:defRPr/>
            </a:lvl1pPr>
          </a:lstStyle>
          <a:p>
            <a:fld id="{D997B5FA-0921-464F-AAE1-844C04324D75}" type="datetimeFigureOut">
              <a:rPr lang="zh-CN" altLang="en-US" smtClean="0"/>
              <a:t>2023/8/16</a:t>
            </a:fld>
            <a:endParaRPr lang="zh-CN" altLang="en-US"/>
          </a:p>
        </p:txBody>
      </p:sp>
      <p:sp>
        <p:nvSpPr>
          <p:cNvPr id="6"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6"/>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文本占位符 2"/>
          <p:cNvSpPr>
            <a:spLocks noGrp="1"/>
          </p:cNvSpPr>
          <p:nvPr>
            <p:ph type="body" idx="1"/>
            <p:custDataLst>
              <p:tags r:id="rId2"/>
            </p:custDataLst>
          </p:nvPr>
        </p:nvSpPr>
        <p:spPr>
          <a:xfrm>
            <a:off x="669930" y="952508"/>
            <a:ext cx="5283242" cy="381003"/>
          </a:xfrm>
        </p:spPr>
        <p:txBody>
          <a:bodyPr tIns="38100" rIns="76200" bIns="3810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custDataLst>
              <p:tags r:id="rId3"/>
            </p:custDataLst>
          </p:nvPr>
        </p:nvSpPr>
        <p:spPr>
          <a:xfrm>
            <a:off x="669925" y="1406525"/>
            <a:ext cx="5283200"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lang="zh-CN" altLang="en-US" noProof="1"/>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5" name="文本占位符 4"/>
          <p:cNvSpPr>
            <a:spLocks noGrp="1"/>
          </p:cNvSpPr>
          <p:nvPr>
            <p:ph type="body" sz="quarter" idx="3"/>
            <p:custDataLst>
              <p:tags r:id="rId4"/>
            </p:custDataLst>
          </p:nvPr>
        </p:nvSpPr>
        <p:spPr>
          <a:xfrm>
            <a:off x="6235750" y="952508"/>
            <a:ext cx="528324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a:t>
            </a:r>
            <a:r>
              <a:rPr lang="zh-CN" altLang="en-US" noProof="1">
                <a:sym typeface="+mn-ea"/>
              </a:rPr>
              <a:t>编辑母版文本样式</a:t>
            </a:r>
          </a:p>
        </p:txBody>
      </p:sp>
      <p:sp>
        <p:nvSpPr>
          <p:cNvPr id="6" name="内容占位符 5"/>
          <p:cNvSpPr>
            <a:spLocks noGrp="1"/>
          </p:cNvSpPr>
          <p:nvPr>
            <p:ph sz="quarter" idx="4"/>
            <p:custDataLst>
              <p:tags r:id="rId5"/>
            </p:custDataLst>
          </p:nvPr>
        </p:nvSpPr>
        <p:spPr>
          <a:xfrm>
            <a:off x="6235750" y="1406525"/>
            <a:ext cx="5283242" cy="4934752"/>
          </a:xfrm>
        </p:spPr>
        <p:txBody>
          <a:bodyPr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5pPr>
          </a:lstStyle>
          <a:p>
            <a:pPr lvl="0"/>
            <a:r>
              <a:rPr lang="zh-CN" altLang="en-US" noProof="1"/>
              <a:t>单击此处</a:t>
            </a:r>
            <a:r>
              <a:rPr lang="zh-CN" altLang="en-US" noProof="1">
                <a:sym typeface="+mn-ea"/>
              </a:rPr>
              <a:t>编辑母版文本样式</a:t>
            </a:r>
          </a:p>
          <a:p>
            <a:pPr lvl="1"/>
            <a:r>
              <a:rPr lang="zh-CN" altLang="en-US" noProof="1">
                <a:sym typeface="+mn-ea"/>
              </a:rPr>
              <a:t>第二级</a:t>
            </a:r>
          </a:p>
          <a:p>
            <a:pPr lvl="2"/>
            <a:r>
              <a:rPr lang="zh-CN" altLang="en-US" noProof="1">
                <a:sym typeface="+mn-ea"/>
              </a:rPr>
              <a:t>第三级</a:t>
            </a:r>
          </a:p>
          <a:p>
            <a:pPr lvl="3"/>
            <a:r>
              <a:rPr lang="zh-CN" altLang="en-US" noProof="1">
                <a:sym typeface="+mn-ea"/>
              </a:rPr>
              <a:t>第四级</a:t>
            </a:r>
          </a:p>
          <a:p>
            <a:pPr lvl="4"/>
            <a:r>
              <a:rPr lang="zh-CN" altLang="en-US" noProof="1">
                <a:sym typeface="+mn-ea"/>
              </a:rPr>
              <a:t>第五级</a:t>
            </a:r>
            <a:endParaRPr noProof="1">
              <a:sym typeface="+mn-ea"/>
            </a:endParaRPr>
          </a:p>
        </p:txBody>
      </p:sp>
      <p:sp>
        <p:nvSpPr>
          <p:cNvPr id="7" name="日期占位符 3"/>
          <p:cNvSpPr>
            <a:spLocks noGrp="1"/>
          </p:cNvSpPr>
          <p:nvPr>
            <p:ph type="dt" sz="half" idx="10"/>
            <p:custDataLst>
              <p:tags r:id="rId6"/>
            </p:custDataLst>
          </p:nvPr>
        </p:nvSpPr>
        <p:spPr/>
        <p:txBody>
          <a:bodyPr/>
          <a:lstStyle>
            <a:lvl1pPr>
              <a:defRPr/>
            </a:lvl1pPr>
          </a:lstStyle>
          <a:p>
            <a:fld id="{D997B5FA-0921-464F-AAE1-844C04324D75}" type="datetimeFigureOut">
              <a:rPr lang="zh-CN" altLang="en-US" smtClean="0"/>
              <a:t>2023/8/16</a:t>
            </a:fld>
            <a:endParaRPr lang="zh-CN" altLang="en-US"/>
          </a:p>
        </p:txBody>
      </p:sp>
      <p:sp>
        <p:nvSpPr>
          <p:cNvPr id="8" name="页脚占位符 4"/>
          <p:cNvSpPr>
            <a:spLocks noGrp="1"/>
          </p:cNvSpPr>
          <p:nvPr>
            <p:ph type="ftr" sz="quarter" idx="11"/>
            <p:custDataLst>
              <p:tags r:id="rId7"/>
            </p:custDataLst>
          </p:nvPr>
        </p:nvSpPr>
        <p:spPr/>
        <p:txBody>
          <a:bodyPr/>
          <a:lstStyle>
            <a:lvl1pPr>
              <a:defRPr/>
            </a:lvl1pPr>
          </a:lstStyle>
          <a:p>
            <a:endParaRPr lang="zh-CN" altLang="en-US"/>
          </a:p>
        </p:txBody>
      </p:sp>
      <p:sp>
        <p:nvSpPr>
          <p:cNvPr id="9" name="灯片编号占位符 5"/>
          <p:cNvSpPr>
            <a:spLocks noGrp="1"/>
          </p:cNvSpPr>
          <p:nvPr>
            <p:ph type="sldNum" sz="quarter" idx="12"/>
            <p:custDataLst>
              <p:tags r:id="rId8"/>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日期占位符 3"/>
          <p:cNvSpPr>
            <a:spLocks noGrp="1"/>
          </p:cNvSpPr>
          <p:nvPr>
            <p:ph type="dt" sz="half" idx="10"/>
            <p:custDataLst>
              <p:tags r:id="rId2"/>
            </p:custDataLst>
          </p:nvPr>
        </p:nvSpPr>
        <p:spPr/>
        <p:txBody>
          <a:bodyPr/>
          <a:lstStyle>
            <a:lvl1pPr>
              <a:defRPr/>
            </a:lvl1pPr>
          </a:lstStyle>
          <a:p>
            <a:fld id="{D997B5FA-0921-464F-AAE1-844C04324D75}" type="datetimeFigureOut">
              <a:rPr lang="zh-CN" altLang="en-US" smtClean="0"/>
              <a:t>2023/8/16</a:t>
            </a:fld>
            <a:endParaRPr lang="zh-CN" altLang="en-US"/>
          </a:p>
        </p:txBody>
      </p:sp>
      <p:sp>
        <p:nvSpPr>
          <p:cNvPr id="4" name="页脚占位符 4"/>
          <p:cNvSpPr>
            <a:spLocks noGrp="1"/>
          </p:cNvSpPr>
          <p:nvPr>
            <p:ph type="ftr" sz="quarter" idx="11"/>
            <p:custDataLst>
              <p:tags r:id="rId3"/>
            </p:custDataLst>
          </p:nvPr>
        </p:nvSpPr>
        <p:spPr/>
        <p:txBody>
          <a:bodyPr/>
          <a:lstStyle>
            <a:lvl1pPr>
              <a:defRPr/>
            </a:lvl1pPr>
          </a:lstStyle>
          <a:p>
            <a:endParaRPr lang="zh-CN" altLang="en-US"/>
          </a:p>
        </p:txBody>
      </p:sp>
      <p:sp>
        <p:nvSpPr>
          <p:cNvPr id="5" name="灯片编号占位符 5"/>
          <p:cNvSpPr>
            <a:spLocks noGrp="1"/>
          </p:cNvSpPr>
          <p:nvPr>
            <p:ph type="sldNum" sz="quarter" idx="12"/>
            <p:custDataLst>
              <p:tags r:id="rId4"/>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custDataLst>
              <p:tags r:id="rId1"/>
            </p:custDataLst>
          </p:nvPr>
        </p:nvSpPr>
        <p:spPr/>
        <p:txBody>
          <a:bodyPr/>
          <a:lstStyle>
            <a:lvl1pPr>
              <a:defRPr/>
            </a:lvl1pPr>
          </a:lstStyle>
          <a:p>
            <a:fld id="{D997B5FA-0921-464F-AAE1-844C04324D75}" type="datetimeFigureOut">
              <a:rPr lang="zh-CN" altLang="en-US" smtClean="0"/>
              <a:t>2023/8/16</a:t>
            </a:fld>
            <a:endParaRPr lang="zh-CN" altLang="en-US"/>
          </a:p>
        </p:txBody>
      </p:sp>
      <p:sp>
        <p:nvSpPr>
          <p:cNvPr id="3" name="页脚占位符 4"/>
          <p:cNvSpPr>
            <a:spLocks noGrp="1"/>
          </p:cNvSpPr>
          <p:nvPr>
            <p:ph type="ftr" sz="quarter" idx="11"/>
            <p:custDataLst>
              <p:tags r:id="rId2"/>
            </p:custDataLst>
          </p:nvPr>
        </p:nvSpPr>
        <p:spPr/>
        <p:txBody>
          <a:bodyPr/>
          <a:lstStyle>
            <a:lvl1pPr>
              <a:defRPr/>
            </a:lvl1pPr>
          </a:lstStyle>
          <a:p>
            <a:endParaRPr lang="zh-CN" altLang="en-US"/>
          </a:p>
        </p:txBody>
      </p:sp>
      <p:sp>
        <p:nvSpPr>
          <p:cNvPr id="4" name="灯片编号占位符 5"/>
          <p:cNvSpPr>
            <a:spLocks noGrp="1"/>
          </p:cNvSpPr>
          <p:nvPr>
            <p:ph type="sldNum" sz="quarter" idx="12"/>
            <p:custDataLst>
              <p:tags r:id="rId3"/>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rtlCol="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图片占位符 2"/>
          <p:cNvSpPr>
            <a:spLocks noGrp="1"/>
          </p:cNvSpPr>
          <p:nvPr>
            <p:ph type="pic" idx="1"/>
            <p:custDataLst>
              <p:tags r:id="rId2"/>
            </p:custDataLst>
          </p:nvPr>
        </p:nvSpPr>
        <p:spPr>
          <a:xfrm>
            <a:off x="669930" y="952508"/>
            <a:ext cx="5283242" cy="5388907"/>
          </a:xfrm>
        </p:spPr>
        <p:txBody>
          <a:bodyPr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noProof="1">
                <a:sym typeface="+mn-ea"/>
              </a:rPr>
              <a:t>单击图标添加图片</a:t>
            </a:r>
          </a:p>
        </p:txBody>
      </p:sp>
      <p:sp>
        <p:nvSpPr>
          <p:cNvPr id="4" name="文本占位符 3"/>
          <p:cNvSpPr>
            <a:spLocks noGrp="1"/>
          </p:cNvSpPr>
          <p:nvPr>
            <p:ph type="body" sz="half" idx="2"/>
            <p:custDataLst>
              <p:tags r:id="rId3"/>
            </p:custDataLst>
          </p:nvPr>
        </p:nvSpPr>
        <p:spPr>
          <a:xfrm>
            <a:off x="6238925" y="952508"/>
            <a:ext cx="5283242" cy="5388907"/>
          </a:xfrm>
        </p:spPr>
        <p:txBody>
          <a:bodyPr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t>单击此处</a:t>
            </a:r>
            <a:r>
              <a:rPr lang="zh-CN" altLang="en-US" noProof="1">
                <a:sym typeface="+mn-ea"/>
              </a:rPr>
              <a:t>编辑母版文本样式</a:t>
            </a:r>
          </a:p>
        </p:txBody>
      </p:sp>
      <p:sp>
        <p:nvSpPr>
          <p:cNvPr id="5" name="日期占位符 3"/>
          <p:cNvSpPr>
            <a:spLocks noGrp="1"/>
          </p:cNvSpPr>
          <p:nvPr>
            <p:ph type="dt" sz="half" idx="10"/>
            <p:custDataLst>
              <p:tags r:id="rId4"/>
            </p:custDataLst>
          </p:nvPr>
        </p:nvSpPr>
        <p:spPr/>
        <p:txBody>
          <a:bodyPr/>
          <a:lstStyle>
            <a:lvl1pPr>
              <a:defRPr/>
            </a:lvl1pPr>
          </a:lstStyle>
          <a:p>
            <a:fld id="{D997B5FA-0921-464F-AAE1-844C04324D75}" type="datetimeFigureOut">
              <a:rPr lang="zh-CN" altLang="en-US" smtClean="0"/>
              <a:t>2023/8/16</a:t>
            </a:fld>
            <a:endParaRPr lang="zh-CN" altLang="en-US"/>
          </a:p>
        </p:txBody>
      </p:sp>
      <p:sp>
        <p:nvSpPr>
          <p:cNvPr id="6" name="页脚占位符 4"/>
          <p:cNvSpPr>
            <a:spLocks noGrp="1"/>
          </p:cNvSpPr>
          <p:nvPr>
            <p:ph type="ftr" sz="quarter" idx="11"/>
            <p:custDataLst>
              <p:tags r:id="rId5"/>
            </p:custDataLst>
          </p:nvPr>
        </p:nvSpPr>
        <p:spPr/>
        <p:txBody>
          <a:bodyPr/>
          <a:lstStyle>
            <a:lvl1pPr>
              <a:defRPr/>
            </a:lvl1pPr>
          </a:lstStyle>
          <a:p>
            <a:endParaRPr lang="zh-CN" altLang="en-US"/>
          </a:p>
        </p:txBody>
      </p:sp>
      <p:sp>
        <p:nvSpPr>
          <p:cNvPr id="7" name="灯片编号占位符 5"/>
          <p:cNvSpPr>
            <a:spLocks noGrp="1"/>
          </p:cNvSpPr>
          <p:nvPr>
            <p:ph type="sldNum" sz="quarter" idx="12"/>
            <p:custDataLst>
              <p:tags r:id="rId6"/>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微软雅黑" panose="020B0503020204020204" charset="-122"/>
                <a:sym typeface="+mn-ea"/>
              </a:defRPr>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custDataLst>
              <p:tags r:id="rId3"/>
            </p:custDataLst>
          </p:nvPr>
        </p:nvSpPr>
        <p:spPr/>
        <p:txBody>
          <a:bodyPr/>
          <a:lstStyle>
            <a:lvl1pPr>
              <a:defRPr/>
            </a:lvl1pPr>
          </a:lstStyle>
          <a:p>
            <a:fld id="{D997B5FA-0921-464F-AAE1-844C04324D75}" type="datetimeFigureOut">
              <a:rPr lang="zh-CN" altLang="en-US" smtClean="0"/>
              <a:t>2023/8/16</a:t>
            </a:fld>
            <a:endParaRPr lang="zh-CN" altLang="en-US"/>
          </a:p>
        </p:txBody>
      </p:sp>
      <p:sp>
        <p:nvSpPr>
          <p:cNvPr id="5" name="页脚占位符 4"/>
          <p:cNvSpPr>
            <a:spLocks noGrp="1"/>
          </p:cNvSpPr>
          <p:nvPr>
            <p:ph type="ftr" sz="quarter" idx="11"/>
            <p:custDataLst>
              <p:tags r:id="rId4"/>
            </p:custDataLst>
          </p:nvPr>
        </p:nvSpPr>
        <p:spPr/>
        <p:txBody>
          <a:bodyPr/>
          <a:lstStyle>
            <a:lvl1pPr>
              <a:defRPr/>
            </a:lvl1pPr>
          </a:lstStyle>
          <a:p>
            <a:endParaRPr lang="zh-CN" altLang="en-US"/>
          </a:p>
        </p:txBody>
      </p:sp>
      <p:sp>
        <p:nvSpPr>
          <p:cNvPr id="6" name="灯片编号占位符 5"/>
          <p:cNvSpPr>
            <a:spLocks noGrp="1"/>
          </p:cNvSpPr>
          <p:nvPr>
            <p:ph type="sldNum" sz="quarter" idx="12"/>
            <p:custDataLst>
              <p:tags r:id="rId5"/>
            </p:custDataLst>
          </p:nvPr>
        </p:nvSpPr>
        <p:spPr/>
        <p:txBody>
          <a:bodyPr/>
          <a:lstStyle>
            <a:lvl1pPr>
              <a:defRPr/>
            </a:lvl1pPr>
          </a:lstStyle>
          <a:p>
            <a:fld id="{565CE74E-AB26-4998-AD42-012C4C1AD076}" type="slidenum">
              <a:rPr lang="zh-CN" altLang="en-US" smtClean="0"/>
              <a:t>‹#›</a:t>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99.xml"/><Relationship Id="rId18" Type="http://schemas.openxmlformats.org/officeDocument/2006/relationships/tags" Target="../tags/tag10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103.xml"/><Relationship Id="rId2" Type="http://schemas.openxmlformats.org/officeDocument/2006/relationships/slideLayout" Target="../slideLayouts/slideLayout13.xml"/><Relationship Id="rId16" Type="http://schemas.openxmlformats.org/officeDocument/2006/relationships/tags" Target="../tags/tag10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101.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10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669925" y="442913"/>
            <a:ext cx="108521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4"/>
            </p:custDataLst>
          </p:nvPr>
        </p:nvSpPr>
        <p:spPr bwMode="auto">
          <a:xfrm>
            <a:off x="669925" y="952500"/>
            <a:ext cx="1085215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5"/>
            </p:custDataLst>
          </p:nvPr>
        </p:nvSpPr>
        <p:spPr>
          <a:xfrm>
            <a:off x="879475" y="6350000"/>
            <a:ext cx="2700338" cy="315913"/>
          </a:xfrm>
          <a:prstGeom prst="rect">
            <a:avLst/>
          </a:prstGeom>
        </p:spPr>
        <p:txBody>
          <a:bodyPr vert="horz" lIns="91440" tIns="45720" rIns="91440" bIns="45720" rtlCol="0" anchor="ctr">
            <a:normAutofit/>
          </a:bodyPr>
          <a:lstStyle>
            <a:lvl1pPr algn="l">
              <a:buFontTx/>
              <a:buNone/>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D997B5FA-0921-464F-AAE1-844C04324D75}" type="datetimeFigureOut">
              <a:rPr lang="zh-CN" altLang="en-US" smtClean="0"/>
              <a:t>2023/8/16</a:t>
            </a:fld>
            <a:endParaRPr lang="zh-CN" altLang="en-US"/>
          </a:p>
        </p:txBody>
      </p:sp>
      <p:sp>
        <p:nvSpPr>
          <p:cNvPr id="5" name="页脚占位符 4"/>
          <p:cNvSpPr>
            <a:spLocks noGrp="1"/>
          </p:cNvSpPr>
          <p:nvPr>
            <p:ph type="ftr" sz="quarter" idx="3"/>
            <p:custDataLst>
              <p:tags r:id="rId16"/>
            </p:custDataLst>
          </p:nvPr>
        </p:nvSpPr>
        <p:spPr>
          <a:xfrm>
            <a:off x="4116388" y="6350000"/>
            <a:ext cx="3959225" cy="315913"/>
          </a:xfrm>
          <a:prstGeom prst="rect">
            <a:avLst/>
          </a:prstGeom>
        </p:spPr>
        <p:txBody>
          <a:bodyPr vert="horz" lIns="91440" tIns="45720" rIns="91440" bIns="45720" rtlCol="0" anchor="ctr">
            <a:normAutofit/>
          </a:bodyPr>
          <a:lstStyle>
            <a:lvl1pPr algn="ctr">
              <a:buFontTx/>
              <a:buNone/>
              <a:defRPr sz="1200" dirty="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6" name="灯片编号占位符 5"/>
          <p:cNvSpPr>
            <a:spLocks noGrp="1"/>
          </p:cNvSpPr>
          <p:nvPr>
            <p:ph type="sldNum" sz="quarter" idx="4"/>
            <p:custDataLst>
              <p:tags r:id="rId17"/>
            </p:custDataLst>
          </p:nvPr>
        </p:nvSpPr>
        <p:spPr>
          <a:xfrm>
            <a:off x="8610600" y="6350000"/>
            <a:ext cx="2700338" cy="315913"/>
          </a:xfrm>
          <a:prstGeom prst="rect">
            <a:avLst/>
          </a:prstGeom>
        </p:spPr>
        <p:txBody>
          <a:bodyPr vert="horz" lIns="91440" tIns="45720" rIns="91440" bIns="45720" rtlCol="0" anchor="ctr">
            <a:normAutofit/>
          </a:bodyPr>
          <a:lstStyle>
            <a:lvl1pPr algn="r">
              <a:buFontTx/>
              <a:buNone/>
              <a:defRPr sz="1200" smtClean="0">
                <a:solidFill>
                  <a:schemeClr val="tx1">
                    <a:tint val="75000"/>
                  </a:schemeClr>
                </a:solidFill>
                <a:latin typeface="微软雅黑" panose="020B0503020204020204" charset="-122"/>
                <a:cs typeface="微软雅黑" panose="020B0503020204020204" charset="-122"/>
              </a:defRPr>
            </a:lvl1pPr>
          </a:lstStyle>
          <a:p>
            <a:fld id="{565CE74E-AB26-4998-AD42-012C4C1AD076}" type="slidenum">
              <a:rPr lang="zh-CN" altLang="en-US" smtClean="0"/>
              <a:t>‹#›</a:t>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latin typeface="微软雅黑" panose="020B0503020204020204" charset="-122"/>
              <a:cs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1" fontAlgn="base" hangingPunct="1">
        <a:spcBef>
          <a:spcPct val="0"/>
        </a:spcBef>
        <a:spcAft>
          <a:spcPct val="0"/>
        </a:spcAft>
        <a:defRPr sz="2400" b="1" kern="1200" spc="200">
          <a:solidFill>
            <a:schemeClr val="tx1"/>
          </a:solidFill>
          <a:latin typeface="微软雅黑" panose="020B0503020204020204" charset="-122"/>
          <a:ea typeface="微软雅黑" panose="020B0503020204020204" charset="-122"/>
          <a:cs typeface="微软雅黑" panose="020B0503020204020204" charset="-122"/>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228600" indent="-228600" algn="l" rtl="0" eaLnBrk="1" fontAlgn="base" hangingPunct="1">
        <a:lnSpc>
          <a:spcPct val="130000"/>
        </a:lnSpc>
        <a:spcBef>
          <a:spcPct val="0"/>
        </a:spcBef>
        <a:spcAft>
          <a:spcPts val="1000"/>
        </a:spcAft>
        <a:buFont typeface="Arial" panose="020B0604020202020204" pitchFamily="34" charset="0"/>
        <a:buChar char="•"/>
        <a:defRPr sz="1600" kern="1200" spc="150">
          <a:solidFill>
            <a:schemeClr val="tx1"/>
          </a:solidFill>
          <a:latin typeface="微软雅黑" panose="020B0503020204020204" charset="-122"/>
          <a:ea typeface="微软雅黑" panose="020B0503020204020204" charset="-122"/>
          <a:cs typeface="微软雅黑" panose="020B0503020204020204" charset="-122"/>
        </a:defRPr>
      </a:lvl1pPr>
      <a:lvl2pPr marL="6858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2pPr>
      <a:lvl3pPr marL="11430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3pPr>
      <a:lvl4pPr marL="16002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4pPr>
      <a:lvl5pPr marL="20574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custDataLst>
              <p:tags r:id="rId13"/>
            </p:custDataLst>
          </p:nvPr>
        </p:nvSpPr>
        <p:spPr bwMode="auto">
          <a:xfrm>
            <a:off x="669925" y="442913"/>
            <a:ext cx="108521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p>
            <a:pPr lvl="0"/>
            <a:r>
              <a:rPr lang="zh-CN" altLang="en-US"/>
              <a:t>单击此处编辑母版标题样式</a:t>
            </a:r>
          </a:p>
        </p:txBody>
      </p:sp>
      <p:sp>
        <p:nvSpPr>
          <p:cNvPr id="1027" name="文本占位符 2"/>
          <p:cNvSpPr>
            <a:spLocks noGrp="1" noChangeArrowheads="1"/>
          </p:cNvSpPr>
          <p:nvPr>
            <p:ph type="body" idx="9"/>
            <p:custDataLst>
              <p:tags r:id="rId14"/>
            </p:custDataLst>
          </p:nvPr>
        </p:nvSpPr>
        <p:spPr bwMode="auto">
          <a:xfrm>
            <a:off x="669925" y="952500"/>
            <a:ext cx="10852150" cy="538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0" rIns="82550" bIns="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custDataLst>
              <p:tags r:id="rId15"/>
            </p:custDataLst>
          </p:nvPr>
        </p:nvSpPr>
        <p:spPr>
          <a:xfrm>
            <a:off x="879475" y="6350000"/>
            <a:ext cx="2700338" cy="315913"/>
          </a:xfrm>
          <a:prstGeom prst="rect">
            <a:avLst/>
          </a:prstGeom>
        </p:spPr>
        <p:txBody>
          <a:bodyPr vert="horz" lIns="91440" tIns="45720" rIns="91440" bIns="45720" rtlCol="0" anchor="ctr">
            <a:normAutofit/>
          </a:bodyPr>
          <a:lstStyle>
            <a:lvl1pPr algn="l">
              <a:buFontTx/>
              <a:buNone/>
              <a:defRPr sz="120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fld id="{D997B5FA-0921-464F-AAE1-844C04324D75}" type="datetimeFigureOut">
              <a:rPr lang="zh-CN" altLang="en-US" smtClean="0"/>
              <a:t>2023/8/16</a:t>
            </a:fld>
            <a:endParaRPr lang="zh-CN" altLang="en-US"/>
          </a:p>
        </p:txBody>
      </p:sp>
      <p:sp>
        <p:nvSpPr>
          <p:cNvPr id="5" name="页脚占位符 4"/>
          <p:cNvSpPr>
            <a:spLocks noGrp="1"/>
          </p:cNvSpPr>
          <p:nvPr>
            <p:ph type="ftr" sz="quarter" idx="3"/>
            <p:custDataLst>
              <p:tags r:id="rId16"/>
            </p:custDataLst>
          </p:nvPr>
        </p:nvSpPr>
        <p:spPr>
          <a:xfrm>
            <a:off x="4116388" y="6350000"/>
            <a:ext cx="3959225" cy="315913"/>
          </a:xfrm>
          <a:prstGeom prst="rect">
            <a:avLst/>
          </a:prstGeom>
        </p:spPr>
        <p:txBody>
          <a:bodyPr vert="horz" lIns="91440" tIns="45720" rIns="91440" bIns="45720" rtlCol="0" anchor="ctr">
            <a:normAutofit/>
          </a:bodyPr>
          <a:lstStyle>
            <a:lvl1pPr algn="ctr">
              <a:buFontTx/>
              <a:buNone/>
              <a:defRPr sz="1200" dirty="0">
                <a:solidFill>
                  <a:schemeClr val="tx1">
                    <a:tint val="75000"/>
                  </a:schemeClr>
                </a:solidFill>
                <a:latin typeface="微软雅黑" panose="020B0503020204020204" charset="-122"/>
                <a:ea typeface="微软雅黑" panose="020B0503020204020204" charset="-122"/>
                <a:cs typeface="微软雅黑" panose="020B0503020204020204" charset="-122"/>
              </a:defRPr>
            </a:lvl1pPr>
          </a:lstStyle>
          <a:p>
            <a:endParaRPr lang="zh-CN" altLang="en-US"/>
          </a:p>
        </p:txBody>
      </p:sp>
      <p:sp>
        <p:nvSpPr>
          <p:cNvPr id="6" name="灯片编号占位符 5"/>
          <p:cNvSpPr>
            <a:spLocks noGrp="1"/>
          </p:cNvSpPr>
          <p:nvPr>
            <p:ph type="sldNum" sz="quarter" idx="4"/>
            <p:custDataLst>
              <p:tags r:id="rId17"/>
            </p:custDataLst>
          </p:nvPr>
        </p:nvSpPr>
        <p:spPr>
          <a:xfrm>
            <a:off x="8610600" y="6350000"/>
            <a:ext cx="2700338" cy="315913"/>
          </a:xfrm>
          <a:prstGeom prst="rect">
            <a:avLst/>
          </a:prstGeom>
        </p:spPr>
        <p:txBody>
          <a:bodyPr vert="horz" lIns="91440" tIns="45720" rIns="91440" bIns="45720" rtlCol="0" anchor="ctr">
            <a:normAutofit/>
          </a:bodyPr>
          <a:lstStyle>
            <a:lvl1pPr algn="r">
              <a:buFontTx/>
              <a:buNone/>
              <a:defRPr sz="1200" smtClean="0">
                <a:solidFill>
                  <a:schemeClr val="tx1">
                    <a:tint val="75000"/>
                  </a:schemeClr>
                </a:solidFill>
                <a:latin typeface="微软雅黑" panose="020B0503020204020204" charset="-122"/>
                <a:cs typeface="微软雅黑" panose="020B0503020204020204" charset="-122"/>
              </a:defRPr>
            </a:lvl1pPr>
          </a:lstStyle>
          <a:p>
            <a:fld id="{565CE74E-AB26-4998-AD42-012C4C1AD076}" type="slidenum">
              <a:rPr lang="zh-CN" altLang="en-US" smtClean="0"/>
              <a:t>‹#›</a:t>
            </a:fld>
            <a:endParaRPr lang="zh-CN" altLang="en-US"/>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endParaRPr lang="zh-CN" altLang="en-US">
              <a:solidFill>
                <a:schemeClr val="lt1"/>
              </a:solidFill>
              <a:latin typeface="微软雅黑" panose="020B0503020204020204" charset="-122"/>
              <a:cs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fontAlgn="base" hangingPunct="1">
        <a:spcBef>
          <a:spcPct val="0"/>
        </a:spcBef>
        <a:spcAft>
          <a:spcPct val="0"/>
        </a:spcAft>
        <a:defRPr sz="2400" b="1" kern="1200" spc="200">
          <a:solidFill>
            <a:schemeClr val="tx1"/>
          </a:solidFill>
          <a:latin typeface="微软雅黑" panose="020B0503020204020204" charset="-122"/>
          <a:ea typeface="微软雅黑" panose="020B0503020204020204" charset="-122"/>
          <a:cs typeface="微软雅黑" panose="020B0503020204020204" charset="-122"/>
        </a:defRPr>
      </a:lvl1pPr>
      <a:lvl2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2pPr>
      <a:lvl3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3pPr>
      <a:lvl4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4pPr>
      <a:lvl5pPr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5pPr>
      <a:lvl6pPr marL="4572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6pPr>
      <a:lvl7pPr marL="9144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7pPr>
      <a:lvl8pPr marL="13716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8pPr>
      <a:lvl9pPr marL="1828800" algn="l" rtl="0" eaLnBrk="1" fontAlgn="base" hangingPunct="1">
        <a:spcBef>
          <a:spcPct val="0"/>
        </a:spcBef>
        <a:spcAft>
          <a:spcPct val="0"/>
        </a:spcAft>
        <a:defRPr sz="2400" b="1">
          <a:solidFill>
            <a:schemeClr val="tx1"/>
          </a:solidFill>
          <a:latin typeface="微软雅黑" panose="020B0503020204020204" charset="-122"/>
          <a:ea typeface="微软雅黑" panose="020B0503020204020204" charset="-122"/>
        </a:defRPr>
      </a:lvl9pPr>
    </p:titleStyle>
    <p:bodyStyle>
      <a:lvl1pPr marL="228600" indent="-228600" algn="l" rtl="0" eaLnBrk="1" fontAlgn="base" hangingPunct="1">
        <a:lnSpc>
          <a:spcPct val="130000"/>
        </a:lnSpc>
        <a:spcBef>
          <a:spcPct val="0"/>
        </a:spcBef>
        <a:spcAft>
          <a:spcPts val="1000"/>
        </a:spcAft>
        <a:buFont typeface="Arial" panose="020B0604020202020204" pitchFamily="34" charset="0"/>
        <a:buChar char="•"/>
        <a:defRPr sz="1600" kern="1200" spc="150">
          <a:solidFill>
            <a:schemeClr val="tx1"/>
          </a:solidFill>
          <a:latin typeface="微软雅黑" panose="020B0503020204020204" charset="-122"/>
          <a:ea typeface="微软雅黑" panose="020B0503020204020204" charset="-122"/>
          <a:cs typeface="微软雅黑" panose="020B0503020204020204" charset="-122"/>
        </a:defRPr>
      </a:lvl1pPr>
      <a:lvl2pPr marL="6858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2pPr>
      <a:lvl3pPr marL="11430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3pPr>
      <a:lvl4pPr marL="16002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4pPr>
      <a:lvl5pPr marL="2057400" indent="-228600" algn="l" rtl="0" eaLnBrk="1" fontAlgn="base" hangingPunct="1">
        <a:lnSpc>
          <a:spcPct val="130000"/>
        </a:lnSpc>
        <a:spcBef>
          <a:spcPct val="0"/>
        </a:spcBef>
        <a:spcAft>
          <a:spcPts val="1000"/>
        </a:spcAft>
        <a:buFont typeface="Arial" panose="020B0604020202020204" pitchFamily="34" charset="0"/>
        <a:buChar char="•"/>
        <a:tabLst>
          <a:tab pos="1609725" algn="l"/>
        </a:tabLst>
        <a:defRPr sz="1600" kern="1200" spc="150">
          <a:solidFill>
            <a:schemeClr val="tx1"/>
          </a:solidFill>
          <a:latin typeface="微软雅黑" panose="020B0503020204020204" charset="-122"/>
          <a:ea typeface="微软雅黑" panose="020B0503020204020204" charset="-122"/>
          <a:cs typeface="微软雅黑" panose="020B0503020204020204"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98.xml"/><Relationship Id="rId7" Type="http://schemas.openxmlformats.org/officeDocument/2006/relationships/image" Target="../media/image1.png"/><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notesSlide" Target="../notesSlides/notesSlide1.xml"/><Relationship Id="rId5" Type="http://schemas.openxmlformats.org/officeDocument/2006/relationships/slideLayout" Target="../slideLayouts/slideLayout18.xml"/><Relationship Id="rId4" Type="http://schemas.openxmlformats.org/officeDocument/2006/relationships/tags" Target="../tags/tag199.xml"/></Relationships>
</file>

<file path=ppt/slides/_rels/slide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216.xml"/><Relationship Id="rId7" Type="http://schemas.openxmlformats.org/officeDocument/2006/relationships/image" Target="../media/image4.png"/><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notesSlide" Target="../notesSlides/notesSlide10.xml"/><Relationship Id="rId5" Type="http://schemas.openxmlformats.org/officeDocument/2006/relationships/slideLayout" Target="../slideLayouts/slideLayout18.xml"/><Relationship Id="rId10" Type="http://schemas.openxmlformats.org/officeDocument/2006/relationships/image" Target="../media/image8.png"/><Relationship Id="rId4" Type="http://schemas.openxmlformats.org/officeDocument/2006/relationships/tags" Target="../tags/tag217.xml"/><Relationship Id="rId9"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2.png"/><Relationship Id="rId2" Type="http://schemas.openxmlformats.org/officeDocument/2006/relationships/tags" Target="../tags/tag219.xml"/><Relationship Id="rId1" Type="http://schemas.openxmlformats.org/officeDocument/2006/relationships/tags" Target="../tags/tag218.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tags" Target="../tags/tag200.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tags" Target="../tags/tag20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tags" Target="../tags/tag20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8.xml"/><Relationship Id="rId7" Type="http://schemas.openxmlformats.org/officeDocument/2006/relationships/image" Target="../media/image2.png"/><Relationship Id="rId2" Type="http://schemas.openxmlformats.org/officeDocument/2006/relationships/tags" Target="../tags/tag204.xml"/><Relationship Id="rId1" Type="http://schemas.openxmlformats.org/officeDocument/2006/relationships/tags" Target="../tags/tag203.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07.xml"/><Relationship Id="rId7" Type="http://schemas.microsoft.com/office/2007/relationships/hdphoto" Target="../media/hdphoto1.wdp"/><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image" Target="../media/image4.png"/><Relationship Id="rId5" Type="http://schemas.openxmlformats.org/officeDocument/2006/relationships/notesSlide" Target="../notesSlides/notesSlide6.xml"/><Relationship Id="rId4"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7.xml"/><Relationship Id="rId7" Type="http://schemas.openxmlformats.org/officeDocument/2006/relationships/image" Target="../media/image6.png"/><Relationship Id="rId2" Type="http://schemas.openxmlformats.org/officeDocument/2006/relationships/slideLayout" Target="../slideLayouts/slideLayout18.xml"/><Relationship Id="rId1" Type="http://schemas.openxmlformats.org/officeDocument/2006/relationships/tags" Target="../tags/tag208.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11.xml"/><Relationship Id="rId7" Type="http://schemas.microsoft.com/office/2007/relationships/hdphoto" Target="../media/hdphoto1.wdp"/><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image" Target="../media/image4.png"/><Relationship Id="rId5" Type="http://schemas.openxmlformats.org/officeDocument/2006/relationships/notesSlide" Target="../notesSlides/notesSlide8.xml"/><Relationship Id="rId4"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2.png"/><Relationship Id="rId2" Type="http://schemas.openxmlformats.org/officeDocument/2006/relationships/tags" Target="../tags/tag213.xml"/><Relationship Id="rId1" Type="http://schemas.openxmlformats.org/officeDocument/2006/relationships/tags" Target="../tags/tag212.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5080" y="1767096"/>
            <a:ext cx="12197080" cy="3338241"/>
          </a:xfrm>
          <a:prstGeom prst="rect">
            <a:avLst/>
          </a:prstGeom>
          <a:solidFill>
            <a:schemeClr val="accent2">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 name="矩形 1"/>
          <p:cNvSpPr/>
          <p:nvPr/>
        </p:nvSpPr>
        <p:spPr>
          <a:xfrm>
            <a:off x="0" y="1767096"/>
            <a:ext cx="12192000" cy="3338241"/>
          </a:xfrm>
          <a:prstGeom prst="rect">
            <a:avLst/>
          </a:prstGeom>
          <a:solidFill>
            <a:srgbClr val="0F5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PA_文本框 34"/>
          <p:cNvSpPr txBox="1"/>
          <p:nvPr>
            <p:custDataLst>
              <p:tags r:id="rId2"/>
            </p:custDataLst>
          </p:nvPr>
        </p:nvSpPr>
        <p:spPr>
          <a:xfrm>
            <a:off x="3127769" y="2131241"/>
            <a:ext cx="8444725" cy="1231265"/>
          </a:xfrm>
          <a:prstGeom prst="rect">
            <a:avLst/>
          </a:prstGeom>
          <a:noFill/>
        </p:spPr>
        <p:txBody>
          <a:bodyPr wrap="square" rtlCol="0">
            <a:noAutofit/>
          </a:bodyPr>
          <a:lstStyle/>
          <a:p>
            <a:pPr algn="ctr">
              <a:lnSpc>
                <a:spcPct val="120000"/>
              </a:lnSpc>
              <a:spcBef>
                <a:spcPts val="0"/>
              </a:spcBef>
              <a:spcAft>
                <a:spcPts val="0"/>
              </a:spcAft>
            </a:pPr>
            <a:r>
              <a:rPr lang="zh-CN" altLang="en-US" sz="4400" b="1" kern="0" spc="200">
                <a:solidFill>
                  <a:schemeClr val="lt1"/>
                </a:solidFill>
                <a:latin typeface="微软雅黑" panose="020B0503020204020204" charset="-122"/>
                <a:ea typeface="微软雅黑" panose="020B0503020204020204" charset="-122"/>
                <a:cs typeface="微软雅黑" panose="020B0503020204020204" charset="-122"/>
              </a:rPr>
              <a:t>可穿戴设备测量跑步乳酸阈心率的信效度检验调研报告</a:t>
            </a:r>
            <a:endParaRPr lang="zh-CN" altLang="en-US" sz="4400" b="1" kern="0" spc="200" dirty="0">
              <a:solidFill>
                <a:schemeClr val="lt1"/>
              </a:solidFill>
              <a:uFillTx/>
              <a:latin typeface="微软雅黑" panose="020B0503020204020204" charset="-122"/>
              <a:ea typeface="微软雅黑" panose="020B0503020204020204" charset="-122"/>
              <a:cs typeface="微软雅黑" panose="020B0503020204020204" charset="-122"/>
            </a:endParaRPr>
          </a:p>
        </p:txBody>
      </p:sp>
      <p:sp>
        <p:nvSpPr>
          <p:cNvPr id="33" name="PA_文本框 49"/>
          <p:cNvSpPr txBox="1"/>
          <p:nvPr>
            <p:custDataLst>
              <p:tags r:id="rId3"/>
            </p:custDataLst>
          </p:nvPr>
        </p:nvSpPr>
        <p:spPr>
          <a:xfrm>
            <a:off x="4766990" y="4030827"/>
            <a:ext cx="5166285" cy="430530"/>
          </a:xfrm>
          <a:prstGeom prst="rect">
            <a:avLst/>
          </a:prstGeom>
          <a:noFill/>
        </p:spPr>
        <p:txBody>
          <a:bodyPr wrap="none" rtlCol="0">
            <a:noAutofit/>
          </a:bodyPr>
          <a:lstStyle/>
          <a:p>
            <a:pPr algn="r">
              <a:lnSpc>
                <a:spcPct val="120000"/>
              </a:lnSpc>
            </a:pPr>
            <a:r>
              <a:rPr lang="zh-CN" altLang="en-US" sz="2000">
                <a:solidFill>
                  <a:schemeClr val="lt1"/>
                </a:solidFill>
                <a:latin typeface="+mn-ea"/>
              </a:rPr>
              <a:t>汇报人：路畅达</a:t>
            </a:r>
            <a:r>
              <a:rPr lang="en-US" altLang="zh-CN" sz="2000">
                <a:solidFill>
                  <a:schemeClr val="lt1"/>
                </a:solidFill>
                <a:latin typeface="+mn-ea"/>
              </a:rPr>
              <a:t>               </a:t>
            </a:r>
            <a:r>
              <a:rPr lang="zh-CN" altLang="en-US" sz="2000">
                <a:solidFill>
                  <a:schemeClr val="lt1"/>
                </a:solidFill>
                <a:latin typeface="微软雅黑" panose="020B0503020204020204" charset="-122"/>
                <a:sym typeface="+mn-ea"/>
              </a:rPr>
              <a:t>指导老师：沈燕飞</a:t>
            </a:r>
            <a:r>
              <a:rPr lang="en-US" altLang="zh-CN" sz="2000">
                <a:solidFill>
                  <a:schemeClr val="lt1"/>
                </a:solidFill>
                <a:latin typeface="微软雅黑" panose="020B0503020204020204" charset="-122"/>
                <a:sym typeface="+mn-ea"/>
              </a:rPr>
              <a:t> </a:t>
            </a:r>
            <a:endParaRPr lang="en-US" altLang="zh-CN" sz="2000" dirty="0">
              <a:solidFill>
                <a:schemeClr val="lt1"/>
              </a:solidFill>
              <a:latin typeface="微软雅黑" panose="020B0503020204020204" charset="-122"/>
              <a:sym typeface="+mn-ea"/>
            </a:endParaRPr>
          </a:p>
        </p:txBody>
      </p:sp>
      <p:cxnSp>
        <p:nvCxnSpPr>
          <p:cNvPr id="6" name="直接连接符 5"/>
          <p:cNvCxnSpPr/>
          <p:nvPr>
            <p:custDataLst>
              <p:tags r:id="rId4"/>
            </p:custDataLst>
          </p:nvPr>
        </p:nvCxnSpPr>
        <p:spPr>
          <a:xfrm>
            <a:off x="2861187" y="3750945"/>
            <a:ext cx="9330813" cy="0"/>
          </a:xfrm>
          <a:prstGeom prst="line">
            <a:avLst/>
          </a:prstGeom>
          <a:ln w="15875" cmpd="sng">
            <a:solidFill>
              <a:schemeClr val="lt1"/>
            </a:solidFill>
            <a:prstDash val="solid"/>
            <a:miter lim="800000"/>
            <a:headEnd type="oval" w="med" len="med"/>
          </a:ln>
        </p:spPr>
        <p:style>
          <a:lnRef idx="1">
            <a:schemeClr val="accent1"/>
          </a:lnRef>
          <a:fillRef idx="0">
            <a:schemeClr val="accent1"/>
          </a:fillRef>
          <a:effectRef idx="0">
            <a:schemeClr val="accent1"/>
          </a:effectRef>
          <a:fontRef idx="minor">
            <a:schemeClr val="tx1"/>
          </a:fontRef>
        </p:style>
      </p:cxnSp>
      <p:grpSp>
        <p:nvGrpSpPr>
          <p:cNvPr id="9" name="组合 8"/>
          <p:cNvGrpSpPr>
            <a:grpSpLocks noChangeAspect="1"/>
          </p:cNvGrpSpPr>
          <p:nvPr/>
        </p:nvGrpSpPr>
        <p:grpSpPr>
          <a:xfrm>
            <a:off x="212711" y="2131194"/>
            <a:ext cx="2648476" cy="2610044"/>
            <a:chOff x="896" y="1015"/>
            <a:chExt cx="6264" cy="6173"/>
          </a:xfrm>
        </p:grpSpPr>
        <p:pic>
          <p:nvPicPr>
            <p:cNvPr id="10" name="图片 9" descr="北京体育大学logo"/>
            <p:cNvPicPr>
              <a:picLocks noChangeAspect="1"/>
            </p:cNvPicPr>
            <p:nvPr/>
          </p:nvPicPr>
          <p:blipFill>
            <a:blip r:embed="rId7">
              <a:grayscl/>
              <a:lum bright="46000"/>
            </a:blip>
            <a:srcRect l="615" t="20479" r="71422" b="25438"/>
            <a:stretch>
              <a:fillRect/>
            </a:stretch>
          </p:blipFill>
          <p:spPr>
            <a:xfrm>
              <a:off x="928" y="1063"/>
              <a:ext cx="6232" cy="6125"/>
            </a:xfrm>
            <a:prstGeom prst="rect">
              <a:avLst/>
            </a:prstGeom>
            <a:noFill/>
            <a:effectLst/>
          </p:spPr>
        </p:pic>
        <p:pic>
          <p:nvPicPr>
            <p:cNvPr id="11" name="图片 10" descr="北京体育大学logo"/>
            <p:cNvPicPr>
              <a:picLocks noChangeAspect="1"/>
            </p:cNvPicPr>
            <p:nvPr/>
          </p:nvPicPr>
          <p:blipFill>
            <a:blip r:embed="rId7">
              <a:lum bright="100000"/>
            </a:blip>
            <a:srcRect l="615" t="20479" r="71422" b="25438"/>
            <a:stretch>
              <a:fillRect/>
            </a:stretch>
          </p:blipFill>
          <p:spPr>
            <a:xfrm>
              <a:off x="896" y="1015"/>
              <a:ext cx="6232" cy="6125"/>
            </a:xfrm>
            <a:prstGeom prst="rect">
              <a:avLst/>
            </a:prstGeom>
            <a:noFill/>
            <a:effec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7">
            <a:duotone>
              <a:schemeClr val="bg2">
                <a:shade val="45000"/>
                <a:satMod val="135000"/>
              </a:schemeClr>
              <a:prstClr val="white"/>
            </a:duotone>
            <a:extLst>
              <a:ext uri="{BEBA8EAE-BF5A-486C-A8C5-ECC9F3942E4B}">
                <a14:imgProps xmlns:a14="http://schemas.microsoft.com/office/drawing/2010/main">
                  <a14:imgLayer r:embed="rId8">
                    <a14:imgEffect>
                      <a14:brightnessContrast contrast="20000"/>
                    </a14:imgEffect>
                    <a14:imgEffect>
                      <a14:saturation sat="400000"/>
                    </a14:imgEffect>
                  </a14:imgLayer>
                </a14:imgProps>
              </a:ext>
              <a:ext uri="{28A0092B-C50C-407E-A947-70E740481C1C}">
                <a14:useLocalDpi xmlns:a14="http://schemas.microsoft.com/office/drawing/2010/main" val="0"/>
              </a:ext>
            </a:extLst>
          </a:blip>
          <a:srcRect r="21830" b="28151"/>
          <a:stretch>
            <a:fillRect/>
          </a:stretch>
        </p:blipFill>
        <p:spPr>
          <a:xfrm>
            <a:off x="4988560" y="2684150"/>
            <a:ext cx="7203440" cy="4184650"/>
          </a:xfrm>
          <a:prstGeom prst="rect">
            <a:avLst/>
          </a:prstGeom>
        </p:spPr>
      </p:pic>
      <p:sp>
        <p:nvSpPr>
          <p:cNvPr id="12" name="矩形 11"/>
          <p:cNvSpPr/>
          <p:nvPr/>
        </p:nvSpPr>
        <p:spPr>
          <a:xfrm>
            <a:off x="11558038" y="6549292"/>
            <a:ext cx="357102" cy="319503"/>
          </a:xfrm>
          <a:prstGeom prst="rect">
            <a:avLst/>
          </a:prstGeom>
          <a:solidFill>
            <a:srgbClr val="15559A"/>
          </a:solidFill>
          <a:ln>
            <a:solidFill>
              <a:srgbClr val="1555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Helvetica" panose="020B0604020202020204" pitchFamily="34" charset="0"/>
                <a:cs typeface="Helvetica" panose="020B0604020202020204" pitchFamily="34" charset="0"/>
              </a:rPr>
              <a:t>9</a:t>
            </a:r>
          </a:p>
        </p:txBody>
      </p:sp>
      <p:grpSp>
        <p:nvGrpSpPr>
          <p:cNvPr id="27" name="组合 26"/>
          <p:cNvGrpSpPr/>
          <p:nvPr/>
        </p:nvGrpSpPr>
        <p:grpSpPr>
          <a:xfrm>
            <a:off x="296313" y="265046"/>
            <a:ext cx="8751570" cy="646430"/>
            <a:chOff x="1450" y="1591"/>
            <a:chExt cx="13782" cy="1018"/>
          </a:xfrm>
        </p:grpSpPr>
        <p:sp>
          <p:nvSpPr>
            <p:cNvPr id="29" name="文本框 28"/>
            <p:cNvSpPr txBox="1"/>
            <p:nvPr>
              <p:custDataLst>
                <p:tags r:id="rId4"/>
              </p:custDataLst>
            </p:nvPr>
          </p:nvSpPr>
          <p:spPr>
            <a:xfrm>
              <a:off x="2446" y="1591"/>
              <a:ext cx="12786" cy="1018"/>
            </a:xfrm>
            <a:prstGeom prst="rect">
              <a:avLst/>
            </a:prstGeom>
            <a:noFill/>
          </p:spPr>
          <p:txBody>
            <a:bodyPr wrap="square" rtlCol="0" anchor="ctr">
              <a:noAutofit/>
            </a:bodyPr>
            <a:lstStyle/>
            <a:p>
              <a:pPr>
                <a:lnSpc>
                  <a:spcPct val="120000"/>
                </a:lnSpc>
              </a:pPr>
              <a:r>
                <a:rPr lang="en-US" altLang="zh-CN" sz="2400" b="1" spc="300">
                  <a:solidFill>
                    <a:schemeClr val="accent2"/>
                  </a:solidFill>
                  <a:latin typeface="微软雅黑" panose="020B0503020204020204" charset="-122"/>
                  <a:ea typeface="微软雅黑" panose="020B0503020204020204" charset="-122"/>
                </a:rPr>
                <a:t>04</a:t>
              </a:r>
              <a:r>
                <a:rPr lang="zh-CN" altLang="en-US" sz="2400" b="1" spc="300">
                  <a:solidFill>
                    <a:schemeClr val="accent2"/>
                  </a:solidFill>
                  <a:latin typeface="微软雅黑" panose="020B0503020204020204" charset="-122"/>
                  <a:ea typeface="微软雅黑" panose="020B0503020204020204" charset="-122"/>
                </a:rPr>
                <a:t>评价方法 </a:t>
              </a:r>
              <a:r>
                <a:rPr lang="en-US" altLang="zh-CN" sz="2400" b="1" spc="300">
                  <a:solidFill>
                    <a:schemeClr val="accent2"/>
                  </a:solidFill>
                  <a:latin typeface="微软雅黑" panose="020B0503020204020204" charset="-122"/>
                  <a:ea typeface="微软雅黑" panose="020B0503020204020204" charset="-122"/>
                </a:rPr>
                <a:t>—— </a:t>
              </a:r>
              <a:r>
                <a:rPr lang="zh-CN" altLang="en-US" sz="2400" b="1" spc="300">
                  <a:solidFill>
                    <a:schemeClr val="accent2"/>
                  </a:solidFill>
                  <a:latin typeface="微软雅黑" panose="020B0503020204020204" charset="-122"/>
                  <a:ea typeface="微软雅黑" panose="020B0503020204020204" charset="-122"/>
                </a:rPr>
                <a:t>如何评价乳酸阈心率测量方法？</a:t>
              </a:r>
            </a:p>
          </p:txBody>
        </p:sp>
        <p:pic>
          <p:nvPicPr>
            <p:cNvPr id="31" name="图片 11" descr="303b32313536343833373bc0b6c9abb5d7b5a5cff2b0d7bcfdcdb7"/>
            <p:cNvPicPr>
              <a:picLocks noChangeAspect="1"/>
            </p:cNvPicPr>
            <p:nvPr/>
          </p:nvPicPr>
          <p:blipFill>
            <a:blip r:embed="rId9"/>
            <a:stretch>
              <a:fillRect/>
            </a:stretch>
          </p:blipFill>
          <p:spPr>
            <a:xfrm>
              <a:off x="1450" y="1681"/>
              <a:ext cx="890" cy="890"/>
            </a:xfrm>
            <a:prstGeom prst="rect">
              <a:avLst/>
            </a:prstGeom>
          </p:spPr>
        </p:pic>
      </p:grpSp>
      <p:pic>
        <p:nvPicPr>
          <p:cNvPr id="3" name="图片 2"/>
          <p:cNvPicPr>
            <a:picLocks noChangeAspect="1"/>
          </p:cNvPicPr>
          <p:nvPr>
            <p:custDataLst>
              <p:tags r:id="rId1"/>
            </p:custDataLst>
          </p:nvPr>
        </p:nvPicPr>
        <p:blipFill>
          <a:blip r:embed="rId10">
            <a:extLst>
              <a:ext uri="{28A0092B-C50C-407E-A947-70E740481C1C}">
                <a14:useLocalDpi xmlns:a14="http://schemas.microsoft.com/office/drawing/2010/main" val="0"/>
              </a:ext>
            </a:extLst>
          </a:blip>
          <a:srcRect t="65" b="65"/>
          <a:stretch/>
        </p:blipFill>
        <p:spPr>
          <a:xfrm>
            <a:off x="1877208" y="1550798"/>
            <a:ext cx="7436387" cy="3481857"/>
          </a:xfrm>
          <a:prstGeom prst="rect">
            <a:avLst/>
          </a:prstGeom>
        </p:spPr>
      </p:pic>
      <p:sp>
        <p:nvSpPr>
          <p:cNvPr id="4" name="文本框 3"/>
          <p:cNvSpPr txBox="1"/>
          <p:nvPr>
            <p:custDataLst>
              <p:tags r:id="rId2"/>
            </p:custDataLst>
          </p:nvPr>
        </p:nvSpPr>
        <p:spPr>
          <a:xfrm>
            <a:off x="928774" y="5201038"/>
            <a:ext cx="10004950" cy="1477328"/>
          </a:xfrm>
          <a:prstGeom prst="rect">
            <a:avLst/>
          </a:prstGeom>
          <a:noFill/>
        </p:spPr>
        <p:txBody>
          <a:bodyPr wrap="square"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t>首先从数据类型适用性上判断：ICC适用于定量或定类数据均可；但是Kappa一致性系数通常用于定类数据一致性；以及Kendall W协调系数用于定量数据，尤其是定序等级数据。</a:t>
            </a:r>
            <a:r>
              <a:rPr lang="zh-CN" altLang="en-US" sz="1800"/>
              <a:t>Bland-Altman图是一种一致性测量的可视化展示方法。其将测量数据相关计算后进行散点展示，如果说散点在可信区间范围内，那么就说明数据具有较好的一致性水平。</a:t>
            </a:r>
          </a:p>
          <a:p>
            <a:endParaRPr lang="zh-CN" altLang="en-US"/>
          </a:p>
        </p:txBody>
      </p:sp>
      <p:sp>
        <p:nvSpPr>
          <p:cNvPr id="5" name="文本框 4"/>
          <p:cNvSpPr txBox="1"/>
          <p:nvPr>
            <p:custDataLst>
              <p:tags r:id="rId3"/>
            </p:custDataLst>
          </p:nvPr>
        </p:nvSpPr>
        <p:spPr>
          <a:xfrm>
            <a:off x="928773" y="942586"/>
            <a:ext cx="10629265" cy="714375"/>
          </a:xfrm>
          <a:prstGeom prst="rect">
            <a:avLst/>
          </a:prstGeom>
          <a:noFill/>
        </p:spPr>
        <p:txBody>
          <a:bodyPr wrap="square" rtlCol="0" anchor="ctr">
            <a:noAutofit/>
          </a:bodyPr>
          <a:lstStyle/>
          <a:p>
            <a:pPr>
              <a:lnSpc>
                <a:spcPct val="120000"/>
              </a:lnSpc>
            </a:pPr>
            <a:r>
              <a:rPr lang="zh-CN" altLang="en-US">
                <a:sym typeface="+mn-ea"/>
              </a:rPr>
              <a:t>评价乳酸阈心率测量方法有效性的手段主要是通过与金标准直接测量法的数据一致性来进行评估。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contrast="20000"/>
                    </a14:imgEffect>
                    <a14:imgEffect>
                      <a14:saturation sat="400000"/>
                    </a14:imgEffect>
                  </a14:imgLayer>
                </a14:imgProps>
              </a:ext>
              <a:ext uri="{28A0092B-C50C-407E-A947-70E740481C1C}">
                <a14:useLocalDpi xmlns:a14="http://schemas.microsoft.com/office/drawing/2010/main" val="0"/>
              </a:ext>
            </a:extLst>
          </a:blip>
          <a:srcRect r="21830" b="28151"/>
          <a:stretch>
            <a:fillRect/>
          </a:stretch>
        </p:blipFill>
        <p:spPr>
          <a:xfrm>
            <a:off x="4988560" y="2684150"/>
            <a:ext cx="7203440" cy="4184650"/>
          </a:xfrm>
          <a:prstGeom prst="rect">
            <a:avLst/>
          </a:prstGeom>
        </p:spPr>
      </p:pic>
      <p:grpSp>
        <p:nvGrpSpPr>
          <p:cNvPr id="27" name="组合 26"/>
          <p:cNvGrpSpPr/>
          <p:nvPr/>
        </p:nvGrpSpPr>
        <p:grpSpPr>
          <a:xfrm>
            <a:off x="296313" y="265046"/>
            <a:ext cx="8751570" cy="646430"/>
            <a:chOff x="1450" y="1591"/>
            <a:chExt cx="13782" cy="1018"/>
          </a:xfrm>
        </p:grpSpPr>
        <p:sp>
          <p:nvSpPr>
            <p:cNvPr id="29" name="文本框 28"/>
            <p:cNvSpPr txBox="1"/>
            <p:nvPr>
              <p:custDataLst>
                <p:tags r:id="rId2"/>
              </p:custDataLst>
            </p:nvPr>
          </p:nvSpPr>
          <p:spPr>
            <a:xfrm>
              <a:off x="2446" y="1591"/>
              <a:ext cx="12786" cy="1018"/>
            </a:xfrm>
            <a:prstGeom prst="rect">
              <a:avLst/>
            </a:prstGeom>
            <a:noFill/>
          </p:spPr>
          <p:txBody>
            <a:bodyPr wrap="square" rtlCol="0" anchor="ctr">
              <a:noAutofit/>
            </a:bodyPr>
            <a:lstStyle/>
            <a:p>
              <a:pPr>
                <a:lnSpc>
                  <a:spcPct val="120000"/>
                </a:lnSpc>
              </a:pPr>
              <a:r>
                <a:rPr lang="zh-CN" altLang="en-US" sz="2400" b="1" spc="300">
                  <a:solidFill>
                    <a:schemeClr val="accent2"/>
                  </a:solidFill>
                  <a:latin typeface="微软雅黑" panose="020B0503020204020204" charset="-122"/>
                  <a:ea typeface="微软雅黑" panose="020B0503020204020204" charset="-122"/>
                </a:rPr>
                <a:t>参考文献</a:t>
              </a:r>
            </a:p>
          </p:txBody>
        </p:sp>
        <p:pic>
          <p:nvPicPr>
            <p:cNvPr id="31" name="图片 11" descr="303b32313536343833373bc0b6c9abb5d7b5a5cff2b0d7bcfdcdb7"/>
            <p:cNvPicPr>
              <a:picLocks noChangeAspect="1"/>
            </p:cNvPicPr>
            <p:nvPr/>
          </p:nvPicPr>
          <p:blipFill>
            <a:blip r:embed="rId7"/>
            <a:stretch>
              <a:fillRect/>
            </a:stretch>
          </p:blipFill>
          <p:spPr>
            <a:xfrm>
              <a:off x="1450" y="1681"/>
              <a:ext cx="890" cy="890"/>
            </a:xfrm>
            <a:prstGeom prst="rect">
              <a:avLst/>
            </a:prstGeom>
          </p:spPr>
        </p:pic>
      </p:grpSp>
      <p:sp>
        <p:nvSpPr>
          <p:cNvPr id="15" name="文本框 14"/>
          <p:cNvSpPr txBox="1"/>
          <p:nvPr>
            <p:custDataLst>
              <p:tags r:id="rId1"/>
            </p:custDataLst>
          </p:nvPr>
        </p:nvSpPr>
        <p:spPr>
          <a:xfrm>
            <a:off x="0" y="1056640"/>
            <a:ext cx="12192000" cy="5477510"/>
          </a:xfrm>
          <a:prstGeom prst="rect">
            <a:avLst/>
          </a:prstGeom>
          <a:noFill/>
          <a:ln>
            <a:noFill/>
          </a:ln>
          <a:extLst>
            <a:ext uri="{909E8E84-426E-40DD-AFC4-6F175D3DCCD1}">
              <a14:hiddenFill xmlns:a14="http://schemas.microsoft.com/office/drawing/2010/main">
                <a:solidFill>
                  <a:schemeClr val="bg1">
                    <a:lumMod val="95000"/>
                  </a:schemeClr>
                </a:solidFill>
              </a14:hiddenFill>
            </a:ext>
          </a:extLst>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indent="-266700"/>
            <a:r>
              <a:rPr lang="en-US" altLang="zh-CN" sz="1400"/>
              <a:t>[1] Shen T, Wen X. Heart-rate-based prediction of velocity at lactate threshold in ordinary adults[J]. Journal of Exercise Science &amp; Fitness, 2019, 17(3): 108-112.</a:t>
            </a:r>
          </a:p>
          <a:p>
            <a:pPr indent="-266700"/>
            <a:r>
              <a:rPr lang="en-US" altLang="zh-CN" sz="1400"/>
              <a:t>[2]Parisi L, Alsup J, Benoit B, et al. A Comparison of Wearable Lactate Threshold Technology to Accepted Methods of Lactate Threshold Determination[J]. Journal of Exercise Physiology Online, 2022, 25(2).</a:t>
            </a:r>
          </a:p>
          <a:p>
            <a:pPr indent="-266700"/>
            <a:r>
              <a:rPr lang="en-US" altLang="zh-CN" sz="1400">
                <a:sym typeface="+mn-ea"/>
              </a:rPr>
              <a:t>[3]Borges N R, Driller M W. Wearable lactate threshold predicting device is valid and reliable in runners[J]. Journal of strength and conditioning research, 2016, 30(8): 2212-2218.</a:t>
            </a:r>
          </a:p>
          <a:p>
            <a:pPr indent="-266700"/>
            <a:r>
              <a:rPr lang="en-US" altLang="zh-CN" sz="1400">
                <a:sym typeface="+mn-ea"/>
              </a:rPr>
              <a:t>[4]</a:t>
            </a:r>
            <a:r>
              <a:rPr lang="en-US" altLang="zh-CN" sz="1400"/>
              <a:t>McMorries R M, Joubert D P, Jones E J, et al. A validation study of a noninvasive lactate threshold device[J]. International Journal of Exercise Science, 2019, 12(2): 221.</a:t>
            </a:r>
          </a:p>
          <a:p>
            <a:pPr indent="-266700"/>
            <a:r>
              <a:rPr lang="en-US" altLang="zh-CN" sz="1400">
                <a:sym typeface="+mn-ea"/>
              </a:rPr>
              <a:t>[5]Nascimento E M F, Kiss M A P D M, Santos T M, et al. Determination of lactate thresholds in maximal running test by heart rate variability data set[J]. Asian Journal of Sports Medicine, 2017, 8(3).</a:t>
            </a:r>
          </a:p>
          <a:p>
            <a:pPr indent="-266700"/>
            <a:r>
              <a:rPr lang="en-US" altLang="zh-CN" sz="1400">
                <a:sym typeface="+mn-ea"/>
              </a:rPr>
              <a:t>[6]Vachon J A, Bassett Jr D R, Clarke S. Validity of the heart rate deflection point as a predictor of lactate threshold during running[J]. Journal of applied physiology, 1999, 87(1): 452-459.</a:t>
            </a:r>
          </a:p>
          <a:p>
            <a:pPr indent="-266700"/>
            <a:r>
              <a:rPr lang="en-US" altLang="zh-CN" sz="1400">
                <a:sym typeface="+mn-ea"/>
              </a:rPr>
              <a:t>[7]Cerezuela-Espejo V, Courel-Ibáñez J, Morán-Navarro R, et al. The relationship between lactate and ventilatory thresholds in runners: validity and reliability of exercise test performance parameters[J]. Frontiers in physiology, 2018, 9: 1320.</a:t>
            </a:r>
          </a:p>
          <a:p>
            <a:pPr indent="-266700"/>
            <a:r>
              <a:rPr lang="en-US" altLang="zh-CN" sz="1400">
                <a:sym typeface="+mn-ea"/>
              </a:rPr>
              <a:t>[8]McGehee J C, Tanner C J, Houmard J A. ACOMPARISON OF METHODS FOR ESTIMATING THE LACTATE THRESHOLD[J]. The Journal of Strength &amp; Conditioning Research, 2005, 19(3): 553-558.</a:t>
            </a:r>
          </a:p>
          <a:p>
            <a:pPr indent="-266700"/>
            <a:r>
              <a:rPr lang="en-US" altLang="zh-CN" sz="1400">
                <a:sym typeface="+mn-ea"/>
              </a:rPr>
              <a:t>[9]Kjertakov M, Dalip M, Hristovski R, et al. Prediction of lactate threshold using the modified Conconi test in distance runners[J]. Acta Physiologica Hungarica, 2016, 103(2): 262-270</a:t>
            </a:r>
          </a:p>
          <a:p>
            <a:pPr indent="-266700"/>
            <a:r>
              <a:rPr lang="en-US" altLang="zh-CN" sz="1400">
                <a:sym typeface="+mn-ea"/>
              </a:rPr>
              <a:t>[10]Coen B, Urhausen A, Kindermann W. Individual anaerobic threshold: methodological aspects of its assessment in running[J]. International journal of sports medicine, 2001, 22(01): 8-16.</a:t>
            </a:r>
          </a:p>
          <a:p>
            <a:pPr indent="-266700"/>
            <a:r>
              <a:rPr lang="en-US" altLang="zh-CN" sz="1400">
                <a:sym typeface="+mn-ea"/>
              </a:rPr>
              <a:t>[11]Weltman A, Snead D, Stein P, et al. Reliability and validity of a continuous incremental treadmill protocol for the determination of lactate threshold, fixed blood lactate concentrations, and VO2max[J]. International journal of sports medicine, 1990, 11(01): 26-32.</a:t>
            </a:r>
          </a:p>
          <a:p>
            <a:pPr indent="-266700"/>
            <a:r>
              <a:rPr lang="en-US" altLang="zh-CN" sz="1400">
                <a:sym typeface="+mn-ea"/>
              </a:rPr>
              <a:t>[12]Yang C, Liu Y, Zhang X. Research on intelligent analysis of running sports training performance based on artificial intelligence[J]. 2021.</a:t>
            </a:r>
          </a:p>
          <a:p>
            <a:pPr indent="-266700"/>
            <a:endParaRPr lang="en-US" altLang="zh-CN" sz="1400"/>
          </a:p>
          <a:p>
            <a:pPr indent="-266700"/>
            <a:endParaRPr lang="en-US" altLang="zh-CN"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956310"/>
            <a:ext cx="12193270" cy="4705985"/>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8890" y="967740"/>
            <a:ext cx="12193270" cy="467042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数据 6"/>
          <p:cNvSpPr/>
          <p:nvPr/>
        </p:nvSpPr>
        <p:spPr>
          <a:xfrm>
            <a:off x="10180320" y="664210"/>
            <a:ext cx="3107055" cy="5335270"/>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233370" y="2721114"/>
            <a:ext cx="5132070" cy="707886"/>
          </a:xfrm>
          <a:prstGeom prst="rect">
            <a:avLst/>
          </a:prstGeom>
          <a:noFill/>
        </p:spPr>
        <p:txBody>
          <a:bodyPr wrap="square" rtlCol="0">
            <a:spAutoFit/>
          </a:bodyPr>
          <a:lstStyle/>
          <a:p>
            <a:pPr algn="dist"/>
            <a:r>
              <a:rPr lang="zh-CN" altLang="en-US" sz="4000" b="1">
                <a:solidFill>
                  <a:schemeClr val="bg1">
                    <a:lumMod val="95000"/>
                  </a:schemeClr>
                </a:solidFill>
                <a:latin typeface="微软雅黑" panose="020B0503020204020204" charset="-122"/>
                <a:ea typeface="微软雅黑" panose="020B0503020204020204" charset="-122"/>
              </a:rPr>
              <a:t>谢谢观看！</a:t>
            </a:r>
          </a:p>
        </p:txBody>
      </p:sp>
      <p:grpSp>
        <p:nvGrpSpPr>
          <p:cNvPr id="12" name="组合 11"/>
          <p:cNvGrpSpPr>
            <a:grpSpLocks noChangeAspect="1"/>
          </p:cNvGrpSpPr>
          <p:nvPr/>
        </p:nvGrpSpPr>
        <p:grpSpPr>
          <a:xfrm>
            <a:off x="1900555" y="2440305"/>
            <a:ext cx="1823720" cy="1797685"/>
            <a:chOff x="896" y="1015"/>
            <a:chExt cx="6264" cy="6173"/>
          </a:xfrm>
        </p:grpSpPr>
        <p:pic>
          <p:nvPicPr>
            <p:cNvPr id="13" name="图片 12" descr="北京体育大学logo"/>
            <p:cNvPicPr>
              <a:picLocks noChangeAspect="1"/>
            </p:cNvPicPr>
            <p:nvPr/>
          </p:nvPicPr>
          <p:blipFill>
            <a:blip r:embed="rId2">
              <a:grayscl/>
              <a:lum bright="46000"/>
            </a:blip>
            <a:srcRect l="615" t="20479" r="71422" b="25438"/>
            <a:stretch>
              <a:fillRect/>
            </a:stretch>
          </p:blipFill>
          <p:spPr>
            <a:xfrm>
              <a:off x="928" y="1063"/>
              <a:ext cx="6232" cy="6125"/>
            </a:xfrm>
            <a:prstGeom prst="rect">
              <a:avLst/>
            </a:prstGeom>
            <a:noFill/>
            <a:effectLst/>
          </p:spPr>
        </p:pic>
        <p:pic>
          <p:nvPicPr>
            <p:cNvPr id="14" name="图片 13" descr="北京体育大学logo"/>
            <p:cNvPicPr>
              <a:picLocks noChangeAspect="1"/>
            </p:cNvPicPr>
            <p:nvPr/>
          </p:nvPicPr>
          <p:blipFill>
            <a:blip r:embed="rId2">
              <a:lum bright="100000"/>
            </a:blip>
            <a:srcRect l="615" t="20479" r="71422" b="25438"/>
            <a:stretch>
              <a:fillRect/>
            </a:stretch>
          </p:blipFill>
          <p:spPr>
            <a:xfrm>
              <a:off x="896" y="1015"/>
              <a:ext cx="6232" cy="6125"/>
            </a:xfrm>
            <a:prstGeom prst="rect">
              <a:avLst/>
            </a:prstGeom>
            <a:noFill/>
            <a:effectLst/>
          </p:spPr>
        </p:pic>
      </p:grpSp>
      <p:sp>
        <p:nvSpPr>
          <p:cNvPr id="4" name="文本框 3"/>
          <p:cNvSpPr txBox="1"/>
          <p:nvPr/>
        </p:nvSpPr>
        <p:spPr>
          <a:xfrm>
            <a:off x="5144135" y="3721100"/>
            <a:ext cx="2467610" cy="368300"/>
          </a:xfrm>
          <a:prstGeom prst="rect">
            <a:avLst/>
          </a:prstGeom>
          <a:noFill/>
        </p:spPr>
        <p:txBody>
          <a:bodyPr wrap="square" rtlCol="0">
            <a:spAutoFit/>
          </a:bodyPr>
          <a:lstStyle/>
          <a:p>
            <a:pPr algn="dist"/>
            <a:r>
              <a:rPr lang="zh-CN" altLang="en-US" b="1">
                <a:solidFill>
                  <a:schemeClr val="bg1">
                    <a:lumMod val="95000"/>
                  </a:schemeClr>
                </a:solidFill>
                <a:latin typeface="微软雅黑" panose="020B0503020204020204" charset="-122"/>
                <a:ea typeface="微软雅黑" panose="020B0503020204020204" charset="-122"/>
              </a:rPr>
              <a:t>汇报人：路畅达</a:t>
            </a:r>
          </a:p>
        </p:txBody>
      </p:sp>
      <p:sp>
        <p:nvSpPr>
          <p:cNvPr id="8" name="流程图: 数据 7"/>
          <p:cNvSpPr/>
          <p:nvPr/>
        </p:nvSpPr>
        <p:spPr>
          <a:xfrm>
            <a:off x="-1196975" y="664210"/>
            <a:ext cx="3107055" cy="5335270"/>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1486672" y="6534000"/>
            <a:ext cx="324000" cy="324000"/>
          </a:xfrm>
          <a:prstGeom prst="rect">
            <a:avLst/>
          </a:prstGeom>
          <a:solidFill>
            <a:srgbClr val="15559A"/>
          </a:solidFill>
          <a:ln>
            <a:solidFill>
              <a:srgbClr val="1555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Helvetica" panose="020B0604020202020204" pitchFamily="34" charset="0"/>
                <a:cs typeface="Helvetica" panose="020B0604020202020204" pitchFamily="34" charset="0"/>
              </a:rPr>
              <a:t>1</a:t>
            </a:r>
            <a:endParaRPr lang="zh-CN" altLang="en-US" dirty="0">
              <a:latin typeface="Helvetica" panose="020B0604020202020204" pitchFamily="34" charset="0"/>
              <a:cs typeface="Helvetica" panose="020B0604020202020204" pitchFamily="34" charset="0"/>
            </a:endParaRPr>
          </a:p>
        </p:txBody>
      </p:sp>
      <p:grpSp>
        <p:nvGrpSpPr>
          <p:cNvPr id="27" name="组合 26"/>
          <p:cNvGrpSpPr/>
          <p:nvPr/>
        </p:nvGrpSpPr>
        <p:grpSpPr>
          <a:xfrm>
            <a:off x="296313" y="265046"/>
            <a:ext cx="10814050" cy="646430"/>
            <a:chOff x="1450" y="1591"/>
            <a:chExt cx="17030" cy="1018"/>
          </a:xfrm>
        </p:grpSpPr>
        <p:sp>
          <p:nvSpPr>
            <p:cNvPr id="29" name="文本框 28"/>
            <p:cNvSpPr txBox="1"/>
            <p:nvPr>
              <p:custDataLst>
                <p:tags r:id="rId1"/>
              </p:custDataLst>
            </p:nvPr>
          </p:nvSpPr>
          <p:spPr>
            <a:xfrm>
              <a:off x="2510" y="1591"/>
              <a:ext cx="15970" cy="1018"/>
            </a:xfrm>
            <a:prstGeom prst="rect">
              <a:avLst/>
            </a:prstGeom>
            <a:noFill/>
          </p:spPr>
          <p:txBody>
            <a:bodyPr wrap="square" rtlCol="0" anchor="ctr">
              <a:noAutofit/>
            </a:bodyPr>
            <a:lstStyle/>
            <a:p>
              <a:pPr>
                <a:lnSpc>
                  <a:spcPct val="120000"/>
                </a:lnSpc>
              </a:pPr>
              <a:r>
                <a:rPr lang="zh-CN" altLang="en-US" sz="2600" b="1" spc="300">
                  <a:solidFill>
                    <a:schemeClr val="accent2"/>
                  </a:solidFill>
                  <a:latin typeface="微软雅黑" panose="020B0503020204020204" charset="-122"/>
                  <a:ea typeface="微软雅黑" panose="020B0503020204020204" charset="-122"/>
                </a:rPr>
                <a:t>文献检索策略</a:t>
              </a:r>
            </a:p>
          </p:txBody>
        </p:sp>
        <p:pic>
          <p:nvPicPr>
            <p:cNvPr id="31" name="图片 11" descr="303b32313536343833373bc0b6c9abb5d7b5a5cff2b0d7bcfdcdb7"/>
            <p:cNvPicPr>
              <a:picLocks noChangeAspect="1"/>
            </p:cNvPicPr>
            <p:nvPr/>
          </p:nvPicPr>
          <p:blipFill>
            <a:blip r:embed="rId4"/>
            <a:stretch>
              <a:fillRect/>
            </a:stretch>
          </p:blipFill>
          <p:spPr>
            <a:xfrm>
              <a:off x="1450" y="1681"/>
              <a:ext cx="890" cy="890"/>
            </a:xfrm>
            <a:prstGeom prst="rect">
              <a:avLst/>
            </a:prstGeom>
          </p:spPr>
        </p:pic>
      </p:grpSp>
      <p:sp>
        <p:nvSpPr>
          <p:cNvPr id="2" name="文本框 1"/>
          <p:cNvSpPr txBox="1"/>
          <p:nvPr/>
        </p:nvSpPr>
        <p:spPr>
          <a:xfrm>
            <a:off x="2165609" y="1774250"/>
            <a:ext cx="8729038" cy="583565"/>
          </a:xfrm>
          <a:prstGeom prst="rect">
            <a:avLst/>
          </a:prstGeom>
          <a:noFill/>
        </p:spPr>
        <p:txBody>
          <a:bodyPr wrap="square">
            <a:spAutoFit/>
          </a:bodyPr>
          <a:lstStyle/>
          <a:p>
            <a:pPr marL="0" marR="0">
              <a:spcBef>
                <a:spcPts val="0"/>
              </a:spcBef>
              <a:spcAft>
                <a:spcPts val="0"/>
              </a:spcAft>
            </a:pPr>
            <a:r>
              <a:rPr lang="en-US" altLang="zh-CN" sz="1600">
                <a:effectLst/>
                <a:latin typeface="微软雅黑" panose="020B0503020204020204" charset="-122"/>
                <a:ea typeface="微软雅黑" panose="020B0503020204020204" charset="-122"/>
              </a:rPr>
              <a:t>(wearable devices OR smartwatches) AND (lactate threshold heart rate OR "LTHR" OR lactate threshold OR "LT") AND (running OR jogging OR) AND </a:t>
            </a:r>
            <a:r>
              <a:rPr lang="en-US" altLang="zh-CN" sz="1600">
                <a:latin typeface="微软雅黑" panose="020B0503020204020204" charset="-122"/>
                <a:ea typeface="微软雅黑" panose="020B0503020204020204" charset="-122"/>
              </a:rPr>
              <a:t>(</a:t>
            </a:r>
            <a:r>
              <a:rPr lang="en-US" altLang="zh-CN" sz="1600">
                <a:effectLst/>
                <a:latin typeface="微软雅黑" panose="020B0503020204020204" charset="-122"/>
                <a:ea typeface="微软雅黑" panose="020B0503020204020204" charset="-122"/>
              </a:rPr>
              <a:t>validity OR reliability</a:t>
            </a:r>
            <a:r>
              <a:rPr lang="en-US" altLang="zh-CN" sz="1600">
                <a:latin typeface="微软雅黑" panose="020B0503020204020204" charset="-122"/>
                <a:ea typeface="微软雅黑" panose="020B0503020204020204" charset="-122"/>
              </a:rPr>
              <a:t>)</a:t>
            </a:r>
            <a:endParaRPr lang="zh-CN" altLang="en-US" sz="1600">
              <a:effectLst/>
              <a:latin typeface="微软雅黑" panose="020B0503020204020204" charset="-122"/>
              <a:ea typeface="微软雅黑" panose="020B0503020204020204" charset="-122"/>
            </a:endParaRPr>
          </a:p>
        </p:txBody>
      </p:sp>
      <p:sp>
        <p:nvSpPr>
          <p:cNvPr id="3" name="文本框 2"/>
          <p:cNvSpPr txBox="1"/>
          <p:nvPr/>
        </p:nvSpPr>
        <p:spPr>
          <a:xfrm>
            <a:off x="1501620" y="1788102"/>
            <a:ext cx="752543" cy="369332"/>
          </a:xfrm>
          <a:prstGeom prst="rect">
            <a:avLst/>
          </a:prstGeom>
          <a:noFill/>
        </p:spPr>
        <p:txBody>
          <a:bodyPr wrap="square">
            <a:spAutoFit/>
          </a:bodyPr>
          <a:lstStyle/>
          <a:p>
            <a:r>
              <a:rPr lang="zh-CN" altLang="en-US" b="1"/>
              <a:t>英文：</a:t>
            </a:r>
          </a:p>
        </p:txBody>
      </p:sp>
      <p:sp>
        <p:nvSpPr>
          <p:cNvPr id="4" name="文本框 3"/>
          <p:cNvSpPr txBox="1"/>
          <p:nvPr/>
        </p:nvSpPr>
        <p:spPr>
          <a:xfrm>
            <a:off x="2165350" y="2545080"/>
            <a:ext cx="9034145" cy="583565"/>
          </a:xfrm>
          <a:prstGeom prst="rect">
            <a:avLst/>
          </a:prstGeom>
          <a:noFill/>
        </p:spPr>
        <p:txBody>
          <a:bodyPr wrap="square">
            <a:spAutoFit/>
          </a:bodyPr>
          <a:lstStyle/>
          <a:p>
            <a:r>
              <a:rPr lang="en-US" altLang="zh-CN" sz="1600">
                <a:effectLst/>
                <a:latin typeface="微软雅黑" panose="020B0503020204020204" charset="-122"/>
                <a:ea typeface="微软雅黑" panose="020B0503020204020204" charset="-122"/>
                <a:cs typeface="微软雅黑" panose="020B0503020204020204" charset="-122"/>
              </a:rPr>
              <a:t>(</a:t>
            </a:r>
            <a:r>
              <a:rPr lang="zh-CN" altLang="en-US" sz="1600">
                <a:effectLst/>
                <a:latin typeface="微软雅黑" panose="020B0503020204020204" charset="-122"/>
                <a:ea typeface="微软雅黑" panose="020B0503020204020204" charset="-122"/>
                <a:cs typeface="微软雅黑" panose="020B0503020204020204" charset="-122"/>
              </a:rPr>
              <a:t>可穿戴设备 </a:t>
            </a:r>
            <a:r>
              <a:rPr lang="en-US" altLang="zh-CN" sz="1600">
                <a:effectLst/>
                <a:latin typeface="微软雅黑" panose="020B0503020204020204" charset="-122"/>
                <a:ea typeface="微软雅黑" panose="020B0503020204020204" charset="-122"/>
                <a:cs typeface="微软雅黑" panose="020B0503020204020204" charset="-122"/>
              </a:rPr>
              <a:t>OR </a:t>
            </a:r>
            <a:r>
              <a:rPr lang="zh-CN" altLang="en-US" sz="1600">
                <a:effectLst/>
                <a:latin typeface="微软雅黑" panose="020B0503020204020204" charset="-122"/>
                <a:ea typeface="微软雅黑" panose="020B0503020204020204" charset="-122"/>
                <a:cs typeface="微软雅黑" panose="020B0503020204020204" charset="-122"/>
              </a:rPr>
              <a:t>穿戴式</a:t>
            </a:r>
            <a:r>
              <a:rPr lang="zh-CN" altLang="en-US" sz="1600">
                <a:latin typeface="微软雅黑" panose="020B0503020204020204" charset="-122"/>
                <a:ea typeface="微软雅黑" panose="020B0503020204020204" charset="-122"/>
                <a:cs typeface="微软雅黑" panose="020B0503020204020204" charset="-122"/>
              </a:rPr>
              <a:t>技术</a:t>
            </a:r>
            <a:r>
              <a:rPr lang="zh-CN" altLang="en-US" sz="1600">
                <a:effectLst/>
                <a:latin typeface="微软雅黑" panose="020B0503020204020204" charset="-122"/>
                <a:ea typeface="微软雅黑" panose="020B0503020204020204" charset="-122"/>
                <a:cs typeface="微软雅黑" panose="020B0503020204020204" charset="-122"/>
              </a:rPr>
              <a:t> </a:t>
            </a:r>
            <a:r>
              <a:rPr lang="en-US" altLang="zh-CN" sz="1600">
                <a:effectLst/>
                <a:latin typeface="微软雅黑" panose="020B0503020204020204" charset="-122"/>
                <a:ea typeface="微软雅黑" panose="020B0503020204020204" charset="-122"/>
                <a:cs typeface="微软雅黑" panose="020B0503020204020204" charset="-122"/>
              </a:rPr>
              <a:t>OR </a:t>
            </a:r>
            <a:r>
              <a:rPr lang="zh-CN" altLang="en-US" sz="1600">
                <a:effectLst/>
                <a:latin typeface="微软雅黑" panose="020B0503020204020204" charset="-122"/>
                <a:ea typeface="微软雅黑" panose="020B0503020204020204" charset="-122"/>
                <a:cs typeface="微软雅黑" panose="020B0503020204020204" charset="-122"/>
              </a:rPr>
              <a:t>智能手表） </a:t>
            </a:r>
            <a:r>
              <a:rPr lang="en-US" altLang="zh-CN" sz="1600">
                <a:effectLst/>
                <a:latin typeface="微软雅黑" panose="020B0503020204020204" charset="-122"/>
                <a:ea typeface="微软雅黑" panose="020B0503020204020204" charset="-122"/>
                <a:cs typeface="微软雅黑" panose="020B0503020204020204" charset="-122"/>
              </a:rPr>
              <a:t>AND </a:t>
            </a:r>
            <a:r>
              <a:rPr lang="zh-CN" altLang="en-US" sz="1600">
                <a:effectLst/>
                <a:latin typeface="微软雅黑" panose="020B0503020204020204" charset="-122"/>
                <a:ea typeface="微软雅黑" panose="020B0503020204020204" charset="-122"/>
                <a:cs typeface="微软雅黑" panose="020B0503020204020204" charset="-122"/>
              </a:rPr>
              <a:t>（乳酸阈心率 </a:t>
            </a:r>
            <a:r>
              <a:rPr lang="en-US" altLang="zh-CN" sz="1600">
                <a:effectLst/>
                <a:latin typeface="微软雅黑" panose="020B0503020204020204" charset="-122"/>
                <a:ea typeface="微软雅黑" panose="020B0503020204020204" charset="-122"/>
                <a:cs typeface="微软雅黑" panose="020B0503020204020204" charset="-122"/>
              </a:rPr>
              <a:t>OR "LTHR"</a:t>
            </a:r>
            <a:r>
              <a:rPr lang="zh-CN" altLang="en-US" sz="1600">
                <a:effectLst/>
                <a:latin typeface="微软雅黑" panose="020B0503020204020204" charset="-122"/>
                <a:ea typeface="微软雅黑" panose="020B0503020204020204" charset="-122"/>
                <a:cs typeface="微软雅黑" panose="020B0503020204020204" charset="-122"/>
              </a:rPr>
              <a:t> </a:t>
            </a:r>
            <a:r>
              <a:rPr lang="en-US" altLang="zh-CN" sz="1600">
                <a:effectLst/>
                <a:latin typeface="微软雅黑" panose="020B0503020204020204" charset="-122"/>
                <a:ea typeface="微软雅黑" panose="020B0503020204020204" charset="-122"/>
                <a:cs typeface="微软雅黑" panose="020B0503020204020204" charset="-122"/>
              </a:rPr>
              <a:t>OR </a:t>
            </a:r>
            <a:r>
              <a:rPr lang="zh-CN" altLang="en-US" sz="1600">
                <a:effectLst/>
                <a:latin typeface="微软雅黑" panose="020B0503020204020204" charset="-122"/>
                <a:ea typeface="微软雅黑" panose="020B0503020204020204" charset="-122"/>
                <a:cs typeface="微软雅黑" panose="020B0503020204020204" charset="-122"/>
              </a:rPr>
              <a:t>乳酸阈） </a:t>
            </a:r>
            <a:r>
              <a:rPr lang="en-US" altLang="zh-CN" sz="1600">
                <a:effectLst/>
                <a:latin typeface="微软雅黑" panose="020B0503020204020204" charset="-122"/>
                <a:ea typeface="微软雅黑" panose="020B0503020204020204" charset="-122"/>
                <a:cs typeface="微软雅黑" panose="020B0503020204020204" charset="-122"/>
              </a:rPr>
              <a:t>AND </a:t>
            </a:r>
            <a:r>
              <a:rPr lang="zh-CN" altLang="en-US" sz="1600">
                <a:effectLst/>
                <a:latin typeface="微软雅黑" panose="020B0503020204020204" charset="-122"/>
                <a:ea typeface="微软雅黑" panose="020B0503020204020204" charset="-122"/>
                <a:cs typeface="微软雅黑" panose="020B0503020204020204" charset="-122"/>
              </a:rPr>
              <a:t>（跑步 </a:t>
            </a:r>
            <a:r>
              <a:rPr lang="en-US" altLang="zh-CN" sz="1600">
                <a:effectLst/>
                <a:latin typeface="微软雅黑" panose="020B0503020204020204" charset="-122"/>
                <a:ea typeface="微软雅黑" panose="020B0503020204020204" charset="-122"/>
                <a:cs typeface="微软雅黑" panose="020B0503020204020204" charset="-122"/>
              </a:rPr>
              <a:t>OR </a:t>
            </a:r>
            <a:r>
              <a:rPr lang="zh-CN" altLang="en-US" sz="1600">
                <a:effectLst/>
                <a:latin typeface="微软雅黑" panose="020B0503020204020204" charset="-122"/>
                <a:ea typeface="微软雅黑" panose="020B0503020204020204" charset="-122"/>
                <a:cs typeface="微软雅黑" panose="020B0503020204020204" charset="-122"/>
              </a:rPr>
              <a:t>慢跑 </a:t>
            </a:r>
            <a:r>
              <a:rPr lang="en-US" altLang="zh-CN" sz="1600">
                <a:effectLst/>
                <a:latin typeface="微软雅黑" panose="020B0503020204020204" charset="-122"/>
                <a:ea typeface="微软雅黑" panose="020B0503020204020204" charset="-122"/>
                <a:cs typeface="微软雅黑" panose="020B0503020204020204" charset="-122"/>
              </a:rPr>
              <a:t>OR </a:t>
            </a:r>
            <a:r>
              <a:rPr lang="zh-CN" altLang="en-US" sz="1600">
                <a:effectLst/>
                <a:latin typeface="微软雅黑" panose="020B0503020204020204" charset="-122"/>
                <a:ea typeface="微软雅黑" panose="020B0503020204020204" charset="-122"/>
                <a:cs typeface="微软雅黑" panose="020B0503020204020204" charset="-122"/>
              </a:rPr>
              <a:t>耐力运动 </a:t>
            </a:r>
            <a:r>
              <a:rPr lang="en-US" altLang="zh-CN" sz="1600">
                <a:effectLst/>
                <a:latin typeface="微软雅黑" panose="020B0503020204020204" charset="-122"/>
                <a:ea typeface="微软雅黑" panose="020B0503020204020204" charset="-122"/>
                <a:cs typeface="微软雅黑" panose="020B0503020204020204" charset="-122"/>
              </a:rPr>
              <a:t>OR </a:t>
            </a:r>
            <a:r>
              <a:rPr lang="zh-CN" altLang="en-US" sz="1600">
                <a:effectLst/>
                <a:latin typeface="微软雅黑" panose="020B0503020204020204" charset="-122"/>
                <a:ea typeface="微软雅黑" panose="020B0503020204020204" charset="-122"/>
                <a:cs typeface="微软雅黑" panose="020B0503020204020204" charset="-122"/>
              </a:rPr>
              <a:t>有氧运动） </a:t>
            </a:r>
            <a:r>
              <a:rPr lang="en-US" altLang="zh-CN" sz="1600">
                <a:effectLst/>
                <a:latin typeface="微软雅黑" panose="020B0503020204020204" charset="-122"/>
                <a:ea typeface="微软雅黑" panose="020B0503020204020204" charset="-122"/>
                <a:cs typeface="微软雅黑" panose="020B0503020204020204" charset="-122"/>
              </a:rPr>
              <a:t>AND </a:t>
            </a:r>
            <a:r>
              <a:rPr lang="zh-CN" altLang="en-US" sz="1600">
                <a:effectLst/>
                <a:latin typeface="微软雅黑" panose="020B0503020204020204" charset="-122"/>
                <a:ea typeface="微软雅黑" panose="020B0503020204020204" charset="-122"/>
                <a:cs typeface="微软雅黑" panose="020B0503020204020204" charset="-122"/>
              </a:rPr>
              <a:t>（效度 </a:t>
            </a:r>
            <a:r>
              <a:rPr lang="en-US" altLang="zh-CN" sz="1600">
                <a:effectLst/>
                <a:latin typeface="微软雅黑" panose="020B0503020204020204" charset="-122"/>
                <a:ea typeface="微软雅黑" panose="020B0503020204020204" charset="-122"/>
                <a:cs typeface="微软雅黑" panose="020B0503020204020204" charset="-122"/>
              </a:rPr>
              <a:t>OR </a:t>
            </a:r>
            <a:r>
              <a:rPr lang="zh-CN" altLang="en-US" sz="1600">
                <a:effectLst/>
                <a:latin typeface="微软雅黑" panose="020B0503020204020204" charset="-122"/>
                <a:ea typeface="微软雅黑" panose="020B0503020204020204" charset="-122"/>
                <a:cs typeface="微软雅黑" panose="020B0503020204020204" charset="-122"/>
              </a:rPr>
              <a:t>有效性 </a:t>
            </a:r>
            <a:r>
              <a:rPr lang="en-US" altLang="zh-CN" sz="1600">
                <a:effectLst/>
                <a:latin typeface="微软雅黑" panose="020B0503020204020204" charset="-122"/>
                <a:ea typeface="微软雅黑" panose="020B0503020204020204" charset="-122"/>
                <a:cs typeface="微软雅黑" panose="020B0503020204020204" charset="-122"/>
              </a:rPr>
              <a:t>OR </a:t>
            </a:r>
            <a:r>
              <a:rPr lang="zh-CN" altLang="en-US" sz="1600">
                <a:effectLst/>
                <a:latin typeface="微软雅黑" panose="020B0503020204020204" charset="-122"/>
                <a:ea typeface="微软雅黑" panose="020B0503020204020204" charset="-122"/>
                <a:cs typeface="微软雅黑" panose="020B0503020204020204" charset="-122"/>
              </a:rPr>
              <a:t>信度 </a:t>
            </a:r>
            <a:r>
              <a:rPr lang="en-US" altLang="zh-CN" sz="1600">
                <a:effectLst/>
                <a:latin typeface="微软雅黑" panose="020B0503020204020204" charset="-122"/>
                <a:ea typeface="微软雅黑" panose="020B0503020204020204" charset="-122"/>
                <a:cs typeface="微软雅黑" panose="020B0503020204020204" charset="-122"/>
              </a:rPr>
              <a:t>OR </a:t>
            </a:r>
            <a:r>
              <a:rPr lang="zh-CN" altLang="en-US" sz="1600">
                <a:effectLst/>
                <a:latin typeface="微软雅黑" panose="020B0503020204020204" charset="-122"/>
                <a:ea typeface="微软雅黑" panose="020B0503020204020204" charset="-122"/>
                <a:cs typeface="微软雅黑" panose="020B0503020204020204" charset="-122"/>
              </a:rPr>
              <a:t>可靠性 ）</a:t>
            </a:r>
            <a:endParaRPr lang="zh-CN" altLang="en-US" sz="160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501620" y="2539859"/>
            <a:ext cx="752543" cy="369332"/>
          </a:xfrm>
          <a:prstGeom prst="rect">
            <a:avLst/>
          </a:prstGeom>
          <a:noFill/>
        </p:spPr>
        <p:txBody>
          <a:bodyPr wrap="square">
            <a:spAutoFit/>
          </a:bodyPr>
          <a:lstStyle/>
          <a:p>
            <a:r>
              <a:rPr lang="zh-CN" altLang="en-US" b="1"/>
              <a:t>中文：</a:t>
            </a:r>
          </a:p>
        </p:txBody>
      </p:sp>
      <p:sp>
        <p:nvSpPr>
          <p:cNvPr id="8" name="矩形: 圆角 7"/>
          <p:cNvSpPr/>
          <p:nvPr/>
        </p:nvSpPr>
        <p:spPr>
          <a:xfrm>
            <a:off x="579120" y="1114470"/>
            <a:ext cx="10908030" cy="2175807"/>
          </a:xfrm>
          <a:prstGeom prst="round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latin typeface="+mn-ea"/>
            </a:endParaRPr>
          </a:p>
        </p:txBody>
      </p:sp>
      <p:sp>
        <p:nvSpPr>
          <p:cNvPr id="9" name="文本框 8"/>
          <p:cNvSpPr txBox="1"/>
          <p:nvPr/>
        </p:nvSpPr>
        <p:spPr>
          <a:xfrm>
            <a:off x="831966" y="1259392"/>
            <a:ext cx="10366951" cy="707886"/>
          </a:xfrm>
          <a:prstGeom prst="rect">
            <a:avLst/>
          </a:prstGeom>
          <a:noFill/>
        </p:spPr>
        <p:txBody>
          <a:bodyPr wrap="square">
            <a:spAutoFit/>
          </a:bodyPr>
          <a:lstStyle/>
          <a:p>
            <a:r>
              <a:rPr lang="zh-CN" altLang="en-US" sz="2000" b="1" spc="300">
                <a:solidFill>
                  <a:schemeClr val="accent2"/>
                </a:solidFill>
                <a:latin typeface="微软雅黑" panose="020B0503020204020204" charset="-122"/>
                <a:ea typeface="微软雅黑" panose="020B0503020204020204" charset="-122"/>
              </a:rPr>
              <a:t>检索策略</a:t>
            </a:r>
            <a:r>
              <a:rPr lang="en-US" altLang="zh-CN" sz="2000" b="1" spc="300">
                <a:solidFill>
                  <a:schemeClr val="accent2"/>
                </a:solidFill>
                <a:latin typeface="微软雅黑" panose="020B0503020204020204" charset="-122"/>
                <a:ea typeface="微软雅黑" panose="020B0503020204020204" charset="-122"/>
              </a:rPr>
              <a:t>: </a:t>
            </a:r>
            <a:r>
              <a:rPr lang="zh-CN" altLang="en-US"/>
              <a:t>以可穿戴设备、乳酸阈心率、跑步和信效度 为关键词及其中英文同义词组合进行检索</a:t>
            </a:r>
            <a:endParaRPr lang="zh-CN" altLang="en-US">
              <a:effectLst/>
            </a:endParaRPr>
          </a:p>
          <a:p>
            <a:r>
              <a:rPr lang="zh-CN" altLang="en-US" sz="2000" b="1" spc="300">
                <a:solidFill>
                  <a:schemeClr val="accent2"/>
                </a:solidFill>
                <a:latin typeface="微软雅黑" panose="020B0503020204020204" charset="-122"/>
                <a:ea typeface="微软雅黑" panose="020B0503020204020204" charset="-122"/>
              </a:rPr>
              <a:t> </a:t>
            </a:r>
          </a:p>
        </p:txBody>
      </p:sp>
      <p:sp>
        <p:nvSpPr>
          <p:cNvPr id="50" name="文本框 49"/>
          <p:cNvSpPr txBox="1"/>
          <p:nvPr/>
        </p:nvSpPr>
        <p:spPr>
          <a:xfrm>
            <a:off x="831966" y="3978992"/>
            <a:ext cx="1975827" cy="707886"/>
          </a:xfrm>
          <a:prstGeom prst="rect">
            <a:avLst/>
          </a:prstGeom>
          <a:noFill/>
        </p:spPr>
        <p:txBody>
          <a:bodyPr wrap="square">
            <a:spAutoFit/>
          </a:bodyPr>
          <a:lstStyle/>
          <a:p>
            <a:r>
              <a:rPr lang="zh-CN" altLang="en-US" sz="2000" b="1" spc="300">
                <a:solidFill>
                  <a:schemeClr val="accent2"/>
                </a:solidFill>
                <a:latin typeface="微软雅黑" panose="020B0503020204020204" charset="-122"/>
                <a:ea typeface="微软雅黑" panose="020B0503020204020204" charset="-122"/>
              </a:rPr>
              <a:t>纳入排除标准</a:t>
            </a:r>
            <a:r>
              <a:rPr lang="en-US" altLang="zh-CN" sz="2000" b="1" spc="300">
                <a:solidFill>
                  <a:schemeClr val="accent2"/>
                </a:solidFill>
                <a:latin typeface="微软雅黑" panose="020B0503020204020204" charset="-122"/>
                <a:ea typeface="微软雅黑" panose="020B0503020204020204" charset="-122"/>
              </a:rPr>
              <a:t>:</a:t>
            </a:r>
            <a:endParaRPr lang="zh-CN" altLang="en-US">
              <a:effectLst/>
            </a:endParaRPr>
          </a:p>
          <a:p>
            <a:r>
              <a:rPr lang="zh-CN" altLang="en-US" sz="2000" b="1" spc="300">
                <a:solidFill>
                  <a:schemeClr val="accent2"/>
                </a:solidFill>
                <a:latin typeface="微软雅黑" panose="020B0503020204020204" charset="-122"/>
                <a:ea typeface="微软雅黑" panose="020B0503020204020204" charset="-122"/>
              </a:rPr>
              <a:t> </a:t>
            </a:r>
          </a:p>
        </p:txBody>
      </p:sp>
      <p:sp>
        <p:nvSpPr>
          <p:cNvPr id="51" name="文本框 50"/>
          <p:cNvSpPr txBox="1"/>
          <p:nvPr/>
        </p:nvSpPr>
        <p:spPr>
          <a:xfrm>
            <a:off x="2437204" y="4464915"/>
            <a:ext cx="9049468" cy="337185"/>
          </a:xfrm>
          <a:prstGeom prst="rect">
            <a:avLst/>
          </a:prstGeom>
          <a:noFill/>
        </p:spPr>
        <p:txBody>
          <a:bodyPr wrap="square">
            <a:spAutoFit/>
          </a:bodyPr>
          <a:lstStyle/>
          <a:p>
            <a:pPr marL="0" marR="0">
              <a:spcBef>
                <a:spcPts val="0"/>
              </a:spcBef>
              <a:spcAft>
                <a:spcPts val="0"/>
              </a:spcAft>
            </a:pPr>
            <a:r>
              <a:rPr lang="en-US" altLang="zh-CN" sz="1600" kern="100">
                <a:latin typeface="微软雅黑" panose="020B0503020204020204" charset="-122"/>
                <a:ea typeface="微软雅黑" panose="020B0503020204020204" charset="-122"/>
                <a:cs typeface="微软雅黑" panose="020B0503020204020204" charset="-122"/>
              </a:rPr>
              <a:t>1.</a:t>
            </a:r>
            <a:r>
              <a:rPr lang="zh-CN" altLang="zh-CN" sz="1600">
                <a:latin typeface="微软雅黑" panose="020B0503020204020204" charset="-122"/>
                <a:ea typeface="微软雅黑" panose="020B0503020204020204" charset="-122"/>
                <a:cs typeface="微软雅黑" panose="020B0503020204020204" charset="-122"/>
              </a:rPr>
              <a:t>英文或中文文献；</a:t>
            </a:r>
            <a:r>
              <a:rPr lang="en-US" altLang="zh-CN" sz="1600">
                <a:latin typeface="微软雅黑" panose="020B0503020204020204" charset="-122"/>
                <a:ea typeface="微软雅黑" panose="020B0503020204020204" charset="-122"/>
                <a:cs typeface="微软雅黑" panose="020B0503020204020204" charset="-122"/>
              </a:rPr>
              <a:t>2.</a:t>
            </a:r>
            <a:r>
              <a:rPr lang="zh-CN" altLang="en-US" sz="1600">
                <a:latin typeface="微软雅黑" panose="020B0503020204020204" charset="-122"/>
                <a:ea typeface="微软雅黑" panose="020B0503020204020204" charset="-122"/>
                <a:cs typeface="微软雅黑" panose="020B0503020204020204" charset="-122"/>
              </a:rPr>
              <a:t>包含可穿戴设备作为指标集采集设备</a:t>
            </a:r>
            <a:r>
              <a:rPr lang="zh-CN" altLang="zh-CN" sz="1600">
                <a:latin typeface="微软雅黑" panose="020B0503020204020204" charset="-122"/>
                <a:ea typeface="微软雅黑" panose="020B0503020204020204" charset="-122"/>
                <a:cs typeface="微软雅黑" panose="020B0503020204020204" charset="-122"/>
              </a:rPr>
              <a:t>；</a:t>
            </a:r>
            <a:r>
              <a:rPr lang="en-US" altLang="zh-CN" sz="1600">
                <a:latin typeface="微软雅黑" panose="020B0503020204020204" charset="-122"/>
                <a:ea typeface="微软雅黑" panose="020B0503020204020204" charset="-122"/>
                <a:cs typeface="微软雅黑" panose="020B0503020204020204" charset="-122"/>
              </a:rPr>
              <a:t>3.</a:t>
            </a:r>
            <a:r>
              <a:rPr lang="zh-CN" altLang="en-US" sz="1600">
                <a:latin typeface="微软雅黑" panose="020B0503020204020204" charset="-122"/>
                <a:ea typeface="微软雅黑" panose="020B0503020204020204" charset="-122"/>
                <a:cs typeface="微软雅黑" panose="020B0503020204020204" charset="-122"/>
              </a:rPr>
              <a:t>采集指标包含乳酸阈心率。</a:t>
            </a:r>
          </a:p>
        </p:txBody>
      </p:sp>
      <p:sp>
        <p:nvSpPr>
          <p:cNvPr id="52" name="文本框 51"/>
          <p:cNvSpPr txBox="1"/>
          <p:nvPr/>
        </p:nvSpPr>
        <p:spPr>
          <a:xfrm>
            <a:off x="1373565" y="4478767"/>
            <a:ext cx="1152194" cy="369332"/>
          </a:xfrm>
          <a:prstGeom prst="rect">
            <a:avLst/>
          </a:prstGeom>
          <a:noFill/>
        </p:spPr>
        <p:txBody>
          <a:bodyPr wrap="square">
            <a:spAutoFit/>
          </a:bodyPr>
          <a:lstStyle/>
          <a:p>
            <a:r>
              <a:rPr lang="zh-CN" altLang="en-US" b="1"/>
              <a:t>纳入标准：</a:t>
            </a:r>
          </a:p>
        </p:txBody>
      </p:sp>
      <p:sp>
        <p:nvSpPr>
          <p:cNvPr id="53" name="文本框 52"/>
          <p:cNvSpPr txBox="1"/>
          <p:nvPr/>
        </p:nvSpPr>
        <p:spPr>
          <a:xfrm>
            <a:off x="2437205" y="5237169"/>
            <a:ext cx="9049467" cy="337185"/>
          </a:xfrm>
          <a:prstGeom prst="rect">
            <a:avLst/>
          </a:prstGeom>
          <a:noFill/>
        </p:spPr>
        <p:txBody>
          <a:bodyPr wrap="square">
            <a:spAutoFit/>
          </a:bodyPr>
          <a:lstStyle/>
          <a:p>
            <a:r>
              <a:rPr lang="en-US" altLang="zh-CN" sz="1600">
                <a:latin typeface="+mj-ea"/>
                <a:ea typeface="+mj-ea"/>
                <a:cs typeface="+mj-ea"/>
              </a:rPr>
              <a:t>1.</a:t>
            </a:r>
            <a:r>
              <a:rPr lang="zh-CN" altLang="en-US" sz="1600">
                <a:latin typeface="+mj-ea"/>
                <a:ea typeface="+mj-ea"/>
                <a:cs typeface="+mj-ea"/>
              </a:rPr>
              <a:t>采集的指标不包含乳酸阈心率</a:t>
            </a:r>
            <a:r>
              <a:rPr lang="zh-CN" altLang="zh-CN" sz="1600">
                <a:latin typeface="+mj-ea"/>
                <a:ea typeface="+mj-ea"/>
                <a:cs typeface="+mj-ea"/>
              </a:rPr>
              <a:t>；</a:t>
            </a:r>
            <a:r>
              <a:rPr lang="en-US" altLang="zh-CN" sz="1600">
                <a:latin typeface="+mj-ea"/>
                <a:ea typeface="+mj-ea"/>
                <a:cs typeface="+mj-ea"/>
              </a:rPr>
              <a:t>2.</a:t>
            </a:r>
            <a:r>
              <a:rPr lang="zh-CN" altLang="zh-CN" sz="1600">
                <a:latin typeface="+mj-ea"/>
                <a:ea typeface="+mj-ea"/>
                <a:cs typeface="+mj-ea"/>
              </a:rPr>
              <a:t>研究对象患有疾病或为动物</a:t>
            </a:r>
            <a:r>
              <a:rPr lang="zh-CN" altLang="en-US" sz="1600">
                <a:latin typeface="+mj-ea"/>
                <a:ea typeface="+mj-ea"/>
                <a:cs typeface="+mj-ea"/>
              </a:rPr>
              <a:t>；</a:t>
            </a:r>
            <a:r>
              <a:rPr lang="en-US" altLang="zh-CN" sz="1600">
                <a:latin typeface="+mj-ea"/>
                <a:ea typeface="+mj-ea"/>
                <a:cs typeface="+mj-ea"/>
              </a:rPr>
              <a:t>3.</a:t>
            </a:r>
            <a:r>
              <a:rPr lang="zh-CN" altLang="en-US" sz="1600">
                <a:latin typeface="+mj-ea"/>
                <a:ea typeface="+mj-ea"/>
                <a:cs typeface="+mj-ea"/>
              </a:rPr>
              <a:t>研究中测试项目不包含跑步</a:t>
            </a:r>
            <a:r>
              <a:rPr lang="zh-CN" altLang="zh-CN" sz="1600">
                <a:latin typeface="+mj-ea"/>
                <a:ea typeface="+mj-ea"/>
                <a:cs typeface="+mj-ea"/>
              </a:rPr>
              <a:t>。</a:t>
            </a:r>
            <a:endParaRPr lang="zh-CN" altLang="en-US" sz="1600">
              <a:latin typeface="+mj-ea"/>
              <a:ea typeface="+mj-ea"/>
              <a:cs typeface="+mj-ea"/>
            </a:endParaRPr>
          </a:p>
        </p:txBody>
      </p:sp>
      <p:sp>
        <p:nvSpPr>
          <p:cNvPr id="54" name="文本框 53"/>
          <p:cNvSpPr txBox="1"/>
          <p:nvPr/>
        </p:nvSpPr>
        <p:spPr>
          <a:xfrm>
            <a:off x="1373565" y="5230524"/>
            <a:ext cx="1152194" cy="369332"/>
          </a:xfrm>
          <a:prstGeom prst="rect">
            <a:avLst/>
          </a:prstGeom>
          <a:noFill/>
        </p:spPr>
        <p:txBody>
          <a:bodyPr wrap="square">
            <a:spAutoFit/>
          </a:bodyPr>
          <a:lstStyle/>
          <a:p>
            <a:r>
              <a:rPr lang="zh-CN" altLang="en-US" b="1"/>
              <a:t>排除标准：</a:t>
            </a:r>
          </a:p>
        </p:txBody>
      </p:sp>
      <p:sp>
        <p:nvSpPr>
          <p:cNvPr id="55" name="矩形: 圆角 54"/>
          <p:cNvSpPr/>
          <p:nvPr/>
        </p:nvSpPr>
        <p:spPr>
          <a:xfrm>
            <a:off x="514658" y="3805135"/>
            <a:ext cx="10908030" cy="2175807"/>
          </a:xfrm>
          <a:prstGeom prst="roundRect">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latin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1486672" y="6534000"/>
            <a:ext cx="324000" cy="324000"/>
          </a:xfrm>
          <a:prstGeom prst="rect">
            <a:avLst/>
          </a:prstGeom>
          <a:solidFill>
            <a:srgbClr val="15559A"/>
          </a:solidFill>
          <a:ln>
            <a:solidFill>
              <a:srgbClr val="1555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Helvetica" panose="020B0604020202020204" pitchFamily="34" charset="0"/>
                <a:cs typeface="Helvetica" panose="020B0604020202020204" pitchFamily="34" charset="0"/>
              </a:rPr>
              <a:t>2</a:t>
            </a:r>
            <a:endParaRPr lang="zh-CN" altLang="en-US" dirty="0">
              <a:latin typeface="Helvetica" panose="020B0604020202020204" pitchFamily="34" charset="0"/>
              <a:cs typeface="Helvetica" panose="020B0604020202020204" pitchFamily="34" charset="0"/>
            </a:endParaRPr>
          </a:p>
        </p:txBody>
      </p:sp>
      <p:grpSp>
        <p:nvGrpSpPr>
          <p:cNvPr id="27" name="组合 26"/>
          <p:cNvGrpSpPr/>
          <p:nvPr/>
        </p:nvGrpSpPr>
        <p:grpSpPr>
          <a:xfrm>
            <a:off x="296313" y="265046"/>
            <a:ext cx="10814050" cy="646430"/>
            <a:chOff x="1450" y="1591"/>
            <a:chExt cx="17030" cy="1018"/>
          </a:xfrm>
        </p:grpSpPr>
        <p:sp>
          <p:nvSpPr>
            <p:cNvPr id="29" name="文本框 28"/>
            <p:cNvSpPr txBox="1"/>
            <p:nvPr>
              <p:custDataLst>
                <p:tags r:id="rId1"/>
              </p:custDataLst>
            </p:nvPr>
          </p:nvSpPr>
          <p:spPr>
            <a:xfrm>
              <a:off x="2510" y="1591"/>
              <a:ext cx="15970" cy="1018"/>
            </a:xfrm>
            <a:prstGeom prst="rect">
              <a:avLst/>
            </a:prstGeom>
            <a:noFill/>
          </p:spPr>
          <p:txBody>
            <a:bodyPr wrap="square" rtlCol="0" anchor="ctr">
              <a:noAutofit/>
            </a:bodyPr>
            <a:lstStyle/>
            <a:p>
              <a:pPr>
                <a:lnSpc>
                  <a:spcPct val="120000"/>
                </a:lnSpc>
              </a:pPr>
              <a:r>
                <a:rPr lang="zh-CN" altLang="en-US" sz="2600" b="1" spc="300">
                  <a:solidFill>
                    <a:schemeClr val="accent2"/>
                  </a:solidFill>
                  <a:latin typeface="微软雅黑" panose="020B0503020204020204" charset="-122"/>
                  <a:ea typeface="微软雅黑" panose="020B0503020204020204" charset="-122"/>
                </a:rPr>
                <a:t>文献检索流程与结果</a:t>
              </a:r>
            </a:p>
          </p:txBody>
        </p:sp>
        <p:pic>
          <p:nvPicPr>
            <p:cNvPr id="31" name="图片 11" descr="303b32313536343833373bc0b6c9abb5d7b5a5cff2b0d7bcfdcdb7"/>
            <p:cNvPicPr>
              <a:picLocks noChangeAspect="1"/>
            </p:cNvPicPr>
            <p:nvPr/>
          </p:nvPicPr>
          <p:blipFill>
            <a:blip r:embed="rId4"/>
            <a:stretch>
              <a:fillRect/>
            </a:stretch>
          </p:blipFill>
          <p:spPr>
            <a:xfrm>
              <a:off x="1450" y="1681"/>
              <a:ext cx="890" cy="890"/>
            </a:xfrm>
            <a:prstGeom prst="rect">
              <a:avLst/>
            </a:prstGeom>
          </p:spPr>
        </p:pic>
      </p:grpSp>
      <p:pic>
        <p:nvPicPr>
          <p:cNvPr id="13" name="图片 12" descr="图示&#10;&#10;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71192" y="1162969"/>
            <a:ext cx="5002470" cy="4407633"/>
          </a:xfrm>
          <a:prstGeom prst="rect">
            <a:avLst/>
          </a:prstGeom>
        </p:spPr>
      </p:pic>
      <p:sp>
        <p:nvSpPr>
          <p:cNvPr id="19" name="矩形: 圆角 18"/>
          <p:cNvSpPr/>
          <p:nvPr/>
        </p:nvSpPr>
        <p:spPr>
          <a:xfrm>
            <a:off x="523142" y="1012751"/>
            <a:ext cx="10908030" cy="5653772"/>
          </a:xfrm>
          <a:prstGeom prst="roundRect">
            <a:avLst>
              <a:gd name="adj" fmla="val 8235"/>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latin typeface="+mn-ea"/>
            </a:endParaRPr>
          </a:p>
        </p:txBody>
      </p:sp>
      <p:sp>
        <p:nvSpPr>
          <p:cNvPr id="20" name="文本框 19"/>
          <p:cNvSpPr txBox="1"/>
          <p:nvPr/>
        </p:nvSpPr>
        <p:spPr>
          <a:xfrm>
            <a:off x="802802" y="1162969"/>
            <a:ext cx="1528280" cy="400110"/>
          </a:xfrm>
          <a:prstGeom prst="rect">
            <a:avLst/>
          </a:prstGeom>
          <a:noFill/>
        </p:spPr>
        <p:txBody>
          <a:bodyPr wrap="square">
            <a:spAutoFit/>
          </a:bodyPr>
          <a:lstStyle/>
          <a:p>
            <a:r>
              <a:rPr lang="zh-CN" altLang="en-US" sz="2000" b="1" spc="300">
                <a:solidFill>
                  <a:schemeClr val="accent2"/>
                </a:solidFill>
                <a:latin typeface="微软雅黑" panose="020B0503020204020204" charset="-122"/>
                <a:ea typeface="微软雅黑" panose="020B0503020204020204" charset="-122"/>
              </a:rPr>
              <a:t>检索结果</a:t>
            </a:r>
            <a:r>
              <a:rPr lang="en-US" altLang="zh-CN" sz="2000" b="1" spc="300">
                <a:solidFill>
                  <a:schemeClr val="accent2"/>
                </a:solidFill>
                <a:latin typeface="微软雅黑" panose="020B0503020204020204" charset="-122"/>
                <a:ea typeface="微软雅黑" panose="020B0503020204020204" charset="-122"/>
              </a:rPr>
              <a:t>:</a:t>
            </a:r>
            <a:endParaRPr lang="zh-CN" altLang="en-US">
              <a:effectLst/>
            </a:endParaRPr>
          </a:p>
        </p:txBody>
      </p:sp>
      <p:sp>
        <p:nvSpPr>
          <p:cNvPr id="30" name="文本框 29"/>
          <p:cNvSpPr txBox="1"/>
          <p:nvPr/>
        </p:nvSpPr>
        <p:spPr>
          <a:xfrm>
            <a:off x="1135713" y="5570602"/>
            <a:ext cx="9682888" cy="1076325"/>
          </a:xfrm>
          <a:prstGeom prst="rect">
            <a:avLst/>
          </a:prstGeom>
          <a:noFill/>
        </p:spPr>
        <p:txBody>
          <a:bodyPr wrap="square">
            <a:spAutoFit/>
          </a:bodyPr>
          <a:lstStyle/>
          <a:p>
            <a:r>
              <a:rPr lang="zh-CN" altLang="en-US" sz="1600">
                <a:latin typeface="微软雅黑" panose="020B0503020204020204" charset="-122"/>
                <a:ea typeface="微软雅黑" panose="020B0503020204020204" charset="-122"/>
                <a:cs typeface="微软雅黑" panose="020B0503020204020204" charset="-122"/>
              </a:rPr>
              <a:t>英文文献从</a:t>
            </a:r>
            <a:r>
              <a:rPr lang="en-US" altLang="zh-CN" sz="1600">
                <a:latin typeface="微软雅黑" panose="020B0503020204020204" charset="-122"/>
                <a:ea typeface="微软雅黑" panose="020B0503020204020204" charset="-122"/>
                <a:cs typeface="微软雅黑" panose="020B0503020204020204" charset="-122"/>
              </a:rPr>
              <a:t>Google Scholar</a:t>
            </a:r>
            <a:r>
              <a:rPr lang="zh-CN" altLang="en-US" sz="1600">
                <a:latin typeface="微软雅黑" panose="020B0503020204020204" charset="-122"/>
                <a:ea typeface="微软雅黑" panose="020B0503020204020204" charset="-122"/>
                <a:cs typeface="微软雅黑" panose="020B0503020204020204" charset="-122"/>
              </a:rPr>
              <a:t>中</a:t>
            </a:r>
            <a:r>
              <a:rPr lang="zh-CN" altLang="zh-CN" sz="1600">
                <a:latin typeface="微软雅黑" panose="020B0503020204020204" charset="-122"/>
                <a:ea typeface="微软雅黑" panose="020B0503020204020204" charset="-122"/>
                <a:cs typeface="微软雅黑" panose="020B0503020204020204" charset="-122"/>
              </a:rPr>
              <a:t>检索获得</a:t>
            </a:r>
            <a:r>
              <a:rPr lang="zh-CN" altLang="en-US" sz="1600">
                <a:latin typeface="微软雅黑" panose="020B0503020204020204" charset="-122"/>
                <a:ea typeface="微软雅黑" panose="020B0503020204020204" charset="-122"/>
                <a:cs typeface="微软雅黑" panose="020B0503020204020204" charset="-122"/>
              </a:rPr>
              <a:t>近</a:t>
            </a:r>
            <a:r>
              <a:rPr lang="en-US" altLang="zh-CN" sz="1600">
                <a:latin typeface="微软雅黑" panose="020B0503020204020204" charset="-122"/>
                <a:ea typeface="微软雅黑" panose="020B0503020204020204" charset="-122"/>
                <a:cs typeface="微软雅黑" panose="020B0503020204020204" charset="-122"/>
              </a:rPr>
              <a:t>5</a:t>
            </a:r>
            <a:r>
              <a:rPr lang="zh-CN" altLang="en-US" sz="1600">
                <a:latin typeface="微软雅黑" panose="020B0503020204020204" charset="-122"/>
                <a:ea typeface="微软雅黑" panose="020B0503020204020204" charset="-122"/>
                <a:cs typeface="微软雅黑" panose="020B0503020204020204" charset="-122"/>
              </a:rPr>
              <a:t>年相关</a:t>
            </a:r>
            <a:r>
              <a:rPr lang="zh-CN" altLang="zh-CN" sz="1600">
                <a:latin typeface="微软雅黑" panose="020B0503020204020204" charset="-122"/>
                <a:ea typeface="微软雅黑" panose="020B0503020204020204" charset="-122"/>
                <a:cs typeface="微软雅黑" panose="020B0503020204020204" charset="-122"/>
              </a:rPr>
              <a:t>文献</a:t>
            </a:r>
            <a:r>
              <a:rPr lang="en-US" altLang="zh-CN" sz="1600">
                <a:latin typeface="微软雅黑" panose="020B0503020204020204" charset="-122"/>
                <a:ea typeface="微软雅黑" panose="020B0503020204020204" charset="-122"/>
                <a:cs typeface="微软雅黑" panose="020B0503020204020204" charset="-122"/>
              </a:rPr>
              <a:t>298</a:t>
            </a:r>
            <a:r>
              <a:rPr lang="zh-CN" altLang="zh-CN" sz="1600">
                <a:latin typeface="微软雅黑" panose="020B0503020204020204" charset="-122"/>
                <a:ea typeface="微软雅黑" panose="020B0503020204020204" charset="-122"/>
                <a:cs typeface="微软雅黑" panose="020B0503020204020204" charset="-122"/>
              </a:rPr>
              <a:t>篇，</a:t>
            </a:r>
            <a:r>
              <a:rPr lang="en-US" altLang="zh-CN" sz="1600">
                <a:latin typeface="微软雅黑" panose="020B0503020204020204" charset="-122"/>
                <a:ea typeface="微软雅黑" panose="020B0503020204020204" charset="-122"/>
                <a:cs typeface="微软雅黑" panose="020B0503020204020204" charset="-122"/>
              </a:rPr>
              <a:t>Web of Science</a:t>
            </a:r>
            <a:r>
              <a:rPr lang="zh-CN" altLang="zh-CN" sz="1600">
                <a:latin typeface="微软雅黑" panose="020B0503020204020204" charset="-122"/>
                <a:ea typeface="微软雅黑" panose="020B0503020204020204" charset="-122"/>
                <a:cs typeface="微软雅黑" panose="020B0503020204020204" charset="-122"/>
              </a:rPr>
              <a:t>检索获得</a:t>
            </a:r>
            <a:r>
              <a:rPr lang="en-US" altLang="zh-CN" sz="1600">
                <a:latin typeface="微软雅黑" panose="020B0503020204020204" charset="-122"/>
                <a:ea typeface="微软雅黑" panose="020B0503020204020204" charset="-122"/>
                <a:cs typeface="微软雅黑" panose="020B0503020204020204" charset="-122"/>
              </a:rPr>
              <a:t>9</a:t>
            </a:r>
            <a:r>
              <a:rPr lang="zh-CN" altLang="zh-CN" sz="1600">
                <a:latin typeface="微软雅黑" panose="020B0503020204020204" charset="-122"/>
                <a:ea typeface="微软雅黑" panose="020B0503020204020204" charset="-122"/>
                <a:cs typeface="微软雅黑" panose="020B0503020204020204" charset="-122"/>
              </a:rPr>
              <a:t>篇，</a:t>
            </a:r>
            <a:r>
              <a:rPr lang="zh-CN" altLang="en-US" sz="1600">
                <a:latin typeface="微软雅黑" panose="020B0503020204020204" charset="-122"/>
                <a:ea typeface="微软雅黑" panose="020B0503020204020204" charset="-122"/>
                <a:cs typeface="微软雅黑" panose="020B0503020204020204" charset="-122"/>
              </a:rPr>
              <a:t>共计</a:t>
            </a:r>
            <a:r>
              <a:rPr lang="en-US" altLang="zh-CN" sz="1600">
                <a:latin typeface="微软雅黑" panose="020B0503020204020204" charset="-122"/>
                <a:ea typeface="微软雅黑" panose="020B0503020204020204" charset="-122"/>
                <a:cs typeface="微软雅黑" panose="020B0503020204020204" charset="-122"/>
              </a:rPr>
              <a:t>307</a:t>
            </a:r>
            <a:r>
              <a:rPr lang="zh-CN" altLang="en-US" sz="1600">
                <a:latin typeface="微软雅黑" panose="020B0503020204020204" charset="-122"/>
                <a:ea typeface="微软雅黑" panose="020B0503020204020204" charset="-122"/>
                <a:cs typeface="微软雅黑" panose="020B0503020204020204" charset="-122"/>
              </a:rPr>
              <a:t>篇；中文文献从</a:t>
            </a:r>
            <a:r>
              <a:rPr lang="en-US" altLang="zh-CN" sz="1600">
                <a:latin typeface="微软雅黑" panose="020B0503020204020204" charset="-122"/>
                <a:ea typeface="微软雅黑" panose="020B0503020204020204" charset="-122"/>
                <a:cs typeface="微软雅黑" panose="020B0503020204020204" charset="-122"/>
              </a:rPr>
              <a:t>Google Scholar</a:t>
            </a:r>
            <a:r>
              <a:rPr lang="zh-CN" altLang="en-US" sz="1600">
                <a:latin typeface="微软雅黑" panose="020B0503020204020204" charset="-122"/>
                <a:ea typeface="微软雅黑" panose="020B0503020204020204" charset="-122"/>
                <a:cs typeface="微软雅黑" panose="020B0503020204020204" charset="-122"/>
              </a:rPr>
              <a:t>中</a:t>
            </a:r>
            <a:r>
              <a:rPr lang="zh-CN" altLang="zh-CN" sz="1600">
                <a:latin typeface="微软雅黑" panose="020B0503020204020204" charset="-122"/>
                <a:ea typeface="微软雅黑" panose="020B0503020204020204" charset="-122"/>
                <a:cs typeface="微软雅黑" panose="020B0503020204020204" charset="-122"/>
              </a:rPr>
              <a:t>检索获得</a:t>
            </a:r>
            <a:r>
              <a:rPr lang="zh-CN" altLang="en-US" sz="1600">
                <a:latin typeface="微软雅黑" panose="020B0503020204020204" charset="-122"/>
                <a:ea typeface="微软雅黑" panose="020B0503020204020204" charset="-122"/>
                <a:cs typeface="微软雅黑" panose="020B0503020204020204" charset="-122"/>
              </a:rPr>
              <a:t>近</a:t>
            </a:r>
            <a:r>
              <a:rPr lang="en-US" altLang="zh-CN" sz="1600">
                <a:latin typeface="微软雅黑" panose="020B0503020204020204" charset="-122"/>
                <a:ea typeface="微软雅黑" panose="020B0503020204020204" charset="-122"/>
                <a:cs typeface="微软雅黑" panose="020B0503020204020204" charset="-122"/>
              </a:rPr>
              <a:t>5</a:t>
            </a:r>
            <a:r>
              <a:rPr lang="zh-CN" altLang="en-US" sz="1600">
                <a:latin typeface="微软雅黑" panose="020B0503020204020204" charset="-122"/>
                <a:ea typeface="微软雅黑" panose="020B0503020204020204" charset="-122"/>
                <a:cs typeface="微软雅黑" panose="020B0503020204020204" charset="-122"/>
              </a:rPr>
              <a:t>年相关</a:t>
            </a:r>
            <a:r>
              <a:rPr lang="zh-CN" altLang="zh-CN" sz="1600">
                <a:latin typeface="微软雅黑" panose="020B0503020204020204" charset="-122"/>
                <a:ea typeface="微软雅黑" panose="020B0503020204020204" charset="-122"/>
                <a:cs typeface="微软雅黑" panose="020B0503020204020204" charset="-122"/>
              </a:rPr>
              <a:t>文献</a:t>
            </a:r>
            <a:r>
              <a:rPr lang="en-US" altLang="zh-CN" sz="1600">
                <a:latin typeface="微软雅黑" panose="020B0503020204020204" charset="-122"/>
                <a:ea typeface="微软雅黑" panose="020B0503020204020204" charset="-122"/>
                <a:cs typeface="微软雅黑" panose="020B0503020204020204" charset="-122"/>
              </a:rPr>
              <a:t>9</a:t>
            </a:r>
            <a:r>
              <a:rPr lang="zh-CN" altLang="zh-CN" sz="1600">
                <a:latin typeface="微软雅黑" panose="020B0503020204020204" charset="-122"/>
                <a:ea typeface="微软雅黑" panose="020B0503020204020204" charset="-122"/>
                <a:cs typeface="微软雅黑" panose="020B0503020204020204" charset="-122"/>
              </a:rPr>
              <a:t>篇</a:t>
            </a:r>
            <a:r>
              <a:rPr lang="zh-CN" altLang="en-US" sz="1600">
                <a:latin typeface="微软雅黑" panose="020B0503020204020204" charset="-122"/>
                <a:ea typeface="微软雅黑" panose="020B0503020204020204" charset="-122"/>
                <a:cs typeface="微软雅黑" panose="020B0503020204020204" charset="-122"/>
              </a:rPr>
              <a:t>，</a:t>
            </a:r>
            <a:r>
              <a:rPr lang="en-US" altLang="zh-CN" sz="1600">
                <a:latin typeface="微软雅黑" panose="020B0503020204020204" charset="-122"/>
                <a:ea typeface="微软雅黑" panose="020B0503020204020204" charset="-122"/>
                <a:cs typeface="微软雅黑" panose="020B0503020204020204" charset="-122"/>
              </a:rPr>
              <a:t>CNKI</a:t>
            </a:r>
            <a:r>
              <a:rPr lang="zh-CN" altLang="zh-CN" sz="1600">
                <a:latin typeface="微软雅黑" panose="020B0503020204020204" charset="-122"/>
                <a:ea typeface="微软雅黑" panose="020B0503020204020204" charset="-122"/>
                <a:cs typeface="微软雅黑" panose="020B0503020204020204" charset="-122"/>
              </a:rPr>
              <a:t>中国知网检索获得</a:t>
            </a:r>
            <a:r>
              <a:rPr lang="en-US" altLang="zh-CN" sz="1600">
                <a:latin typeface="微软雅黑" panose="020B0503020204020204" charset="-122"/>
                <a:ea typeface="微软雅黑" panose="020B0503020204020204" charset="-122"/>
                <a:cs typeface="微软雅黑" panose="020B0503020204020204" charset="-122"/>
              </a:rPr>
              <a:t>2</a:t>
            </a:r>
            <a:r>
              <a:rPr lang="zh-CN" altLang="zh-CN" sz="1600">
                <a:latin typeface="微软雅黑" panose="020B0503020204020204" charset="-122"/>
                <a:ea typeface="微软雅黑" panose="020B0503020204020204" charset="-122"/>
                <a:cs typeface="微软雅黑" panose="020B0503020204020204" charset="-122"/>
              </a:rPr>
              <a:t>篇，</a:t>
            </a:r>
            <a:r>
              <a:rPr lang="zh-CN" altLang="en-US" sz="1600">
                <a:latin typeface="微软雅黑" panose="020B0503020204020204" charset="-122"/>
                <a:ea typeface="微软雅黑" panose="020B0503020204020204" charset="-122"/>
                <a:cs typeface="微软雅黑" panose="020B0503020204020204" charset="-122"/>
              </a:rPr>
              <a:t>共计</a:t>
            </a:r>
            <a:r>
              <a:rPr lang="en-US" altLang="zh-CN" sz="1600">
                <a:latin typeface="微软雅黑" panose="020B0503020204020204" charset="-122"/>
                <a:ea typeface="微软雅黑" panose="020B0503020204020204" charset="-122"/>
                <a:cs typeface="微软雅黑" panose="020B0503020204020204" charset="-122"/>
              </a:rPr>
              <a:t>11</a:t>
            </a:r>
            <a:r>
              <a:rPr lang="zh-CN" altLang="zh-CN" sz="1600">
                <a:latin typeface="微软雅黑" panose="020B0503020204020204" charset="-122"/>
                <a:ea typeface="微软雅黑" panose="020B0503020204020204" charset="-122"/>
                <a:cs typeface="微软雅黑" panose="020B0503020204020204" charset="-122"/>
              </a:rPr>
              <a:t>篇</a:t>
            </a:r>
            <a:r>
              <a:rPr lang="zh-CN" altLang="en-US" sz="1600">
                <a:latin typeface="微软雅黑" panose="020B0503020204020204" charset="-122"/>
                <a:ea typeface="微软雅黑" panose="020B0503020204020204" charset="-122"/>
                <a:cs typeface="微软雅黑" panose="020B0503020204020204" charset="-122"/>
              </a:rPr>
              <a:t>。经过纳入和排除标准筛查，最终纳入</a:t>
            </a:r>
            <a:r>
              <a:rPr lang="en-US" altLang="zh-CN" sz="1600">
                <a:latin typeface="微软雅黑" panose="020B0503020204020204" charset="-122"/>
                <a:ea typeface="微软雅黑" panose="020B0503020204020204" charset="-122"/>
                <a:cs typeface="微软雅黑" panose="020B0503020204020204" charset="-122"/>
              </a:rPr>
              <a:t>28</a:t>
            </a:r>
            <a:r>
              <a:rPr lang="zh-CN" altLang="en-US" sz="1600">
                <a:latin typeface="微软雅黑" panose="020B0503020204020204" charset="-122"/>
                <a:ea typeface="微软雅黑" panose="020B0503020204020204" charset="-122"/>
                <a:cs typeface="微软雅黑" panose="020B0503020204020204" charset="-122"/>
              </a:rPr>
              <a:t>篇文献。</a:t>
            </a:r>
          </a:p>
          <a:p>
            <a:pPr marL="0" marR="0">
              <a:spcBef>
                <a:spcPts val="0"/>
              </a:spcBef>
              <a:spcAft>
                <a:spcPts val="0"/>
              </a:spcAft>
            </a:pPr>
            <a:endParaRPr lang="zh-CN" altLang="en-US" sz="16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brightnessContrast contrast="20000"/>
                    </a14:imgEffect>
                    <a14:imgEffect>
                      <a14:saturation sat="400000"/>
                    </a14:imgEffect>
                  </a14:imgLayer>
                </a14:imgProps>
              </a:ext>
              <a:ext uri="{28A0092B-C50C-407E-A947-70E740481C1C}">
                <a14:useLocalDpi xmlns:a14="http://schemas.microsoft.com/office/drawing/2010/main" val="0"/>
              </a:ext>
            </a:extLst>
          </a:blip>
          <a:srcRect r="21830" b="28151"/>
          <a:stretch>
            <a:fillRect/>
          </a:stretch>
        </p:blipFill>
        <p:spPr>
          <a:xfrm>
            <a:off x="4988560" y="2673350"/>
            <a:ext cx="7203440" cy="4184650"/>
          </a:xfrm>
          <a:prstGeom prst="rect">
            <a:avLst/>
          </a:prstGeom>
        </p:spPr>
      </p:pic>
      <p:sp>
        <p:nvSpPr>
          <p:cNvPr id="12" name="矩形 11"/>
          <p:cNvSpPr/>
          <p:nvPr/>
        </p:nvSpPr>
        <p:spPr>
          <a:xfrm>
            <a:off x="11486672" y="6534000"/>
            <a:ext cx="324000" cy="324000"/>
          </a:xfrm>
          <a:prstGeom prst="rect">
            <a:avLst/>
          </a:prstGeom>
          <a:solidFill>
            <a:srgbClr val="15559A"/>
          </a:solidFill>
          <a:ln>
            <a:solidFill>
              <a:srgbClr val="1555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Helvetica" panose="020B0604020202020204" pitchFamily="34" charset="0"/>
                <a:cs typeface="Helvetica" panose="020B0604020202020204" pitchFamily="34" charset="0"/>
              </a:rPr>
              <a:t>3</a:t>
            </a:r>
            <a:endParaRPr lang="zh-CN" altLang="en-US" dirty="0">
              <a:latin typeface="Helvetica" panose="020B0604020202020204" pitchFamily="34" charset="0"/>
              <a:cs typeface="Helvetica" panose="020B0604020202020204" pitchFamily="34" charset="0"/>
            </a:endParaRPr>
          </a:p>
        </p:txBody>
      </p:sp>
      <p:grpSp>
        <p:nvGrpSpPr>
          <p:cNvPr id="27" name="组合 26"/>
          <p:cNvGrpSpPr/>
          <p:nvPr/>
        </p:nvGrpSpPr>
        <p:grpSpPr>
          <a:xfrm>
            <a:off x="296313" y="265046"/>
            <a:ext cx="10814050" cy="646430"/>
            <a:chOff x="1450" y="1591"/>
            <a:chExt cx="17030" cy="1018"/>
          </a:xfrm>
        </p:grpSpPr>
        <p:sp>
          <p:nvSpPr>
            <p:cNvPr id="29" name="文本框 28"/>
            <p:cNvSpPr txBox="1"/>
            <p:nvPr>
              <p:custDataLst>
                <p:tags r:id="rId1"/>
              </p:custDataLst>
            </p:nvPr>
          </p:nvSpPr>
          <p:spPr>
            <a:xfrm>
              <a:off x="2510" y="1591"/>
              <a:ext cx="15970" cy="1018"/>
            </a:xfrm>
            <a:prstGeom prst="rect">
              <a:avLst/>
            </a:prstGeom>
            <a:noFill/>
          </p:spPr>
          <p:txBody>
            <a:bodyPr wrap="square" rtlCol="0" anchor="ctr">
              <a:noAutofit/>
            </a:bodyPr>
            <a:lstStyle/>
            <a:p>
              <a:pPr>
                <a:lnSpc>
                  <a:spcPct val="120000"/>
                </a:lnSpc>
              </a:pPr>
              <a:r>
                <a:rPr lang="zh-CN" altLang="en-US" sz="2600" b="1" spc="300">
                  <a:solidFill>
                    <a:schemeClr val="accent2"/>
                  </a:solidFill>
                  <a:latin typeface="微软雅黑" panose="020B0503020204020204" charset="-122"/>
                  <a:ea typeface="微软雅黑" panose="020B0503020204020204" charset="-122"/>
                </a:rPr>
                <a:t>文献综述报告</a:t>
              </a:r>
            </a:p>
          </p:txBody>
        </p:sp>
        <p:pic>
          <p:nvPicPr>
            <p:cNvPr id="31" name="图片 11" descr="303b32313536343833373bc0b6c9abb5d7b5a5cff2b0d7bcfdcdb7"/>
            <p:cNvPicPr>
              <a:picLocks noChangeAspect="1"/>
            </p:cNvPicPr>
            <p:nvPr/>
          </p:nvPicPr>
          <p:blipFill>
            <a:blip r:embed="rId6"/>
            <a:stretch>
              <a:fillRect/>
            </a:stretch>
          </p:blipFill>
          <p:spPr>
            <a:xfrm>
              <a:off x="1450" y="1681"/>
              <a:ext cx="890" cy="890"/>
            </a:xfrm>
            <a:prstGeom prst="rect">
              <a:avLst/>
            </a:prstGeom>
          </p:spPr>
        </p:pic>
      </p:grpSp>
      <p:sp>
        <p:nvSpPr>
          <p:cNvPr id="6" name="文本框 5"/>
          <p:cNvSpPr txBox="1"/>
          <p:nvPr/>
        </p:nvSpPr>
        <p:spPr>
          <a:xfrm>
            <a:off x="1607497" y="1878630"/>
            <a:ext cx="9212074" cy="523220"/>
          </a:xfrm>
          <a:prstGeom prst="rect">
            <a:avLst/>
          </a:prstGeom>
          <a:noFill/>
        </p:spPr>
        <p:txBody>
          <a:bodyPr wrap="square">
            <a:spAutoFit/>
          </a:bodyPr>
          <a:lstStyle/>
          <a:p>
            <a:r>
              <a:rPr lang="zh-CN" altLang="en-US" sz="2800" b="1"/>
              <a:t>从四个方面介绍可穿戴设备测量跑步乳酸阈心率的信效度：</a:t>
            </a:r>
          </a:p>
        </p:txBody>
      </p:sp>
      <p:sp>
        <p:nvSpPr>
          <p:cNvPr id="7" name="平行四边形 6"/>
          <p:cNvSpPr/>
          <p:nvPr/>
        </p:nvSpPr>
        <p:spPr>
          <a:xfrm>
            <a:off x="381328" y="3040737"/>
            <a:ext cx="2785083" cy="2324705"/>
          </a:xfrm>
          <a:prstGeom prst="parallelogram">
            <a:avLst>
              <a:gd name="adj" fmla="val 14389"/>
            </a:avLst>
          </a:prstGeom>
          <a:solidFill>
            <a:schemeClr val="accent2">
              <a:alpha val="60000"/>
            </a:schemeClr>
          </a:solidFill>
          <a:ln w="762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mn-ea"/>
            </a:endParaRPr>
          </a:p>
        </p:txBody>
      </p:sp>
      <p:sp>
        <p:nvSpPr>
          <p:cNvPr id="13" name="平行四边形 12"/>
          <p:cNvSpPr/>
          <p:nvPr/>
        </p:nvSpPr>
        <p:spPr>
          <a:xfrm>
            <a:off x="3250771" y="3047188"/>
            <a:ext cx="2785083" cy="2324705"/>
          </a:xfrm>
          <a:prstGeom prst="parallelogram">
            <a:avLst>
              <a:gd name="adj" fmla="val 14389"/>
            </a:avLst>
          </a:prstGeom>
          <a:solidFill>
            <a:schemeClr val="accent2">
              <a:alpha val="60000"/>
            </a:schemeClr>
          </a:solidFill>
          <a:ln w="762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mn-ea"/>
            </a:endParaRPr>
          </a:p>
        </p:txBody>
      </p:sp>
      <p:sp>
        <p:nvSpPr>
          <p:cNvPr id="14" name="平行四边形 13"/>
          <p:cNvSpPr/>
          <p:nvPr/>
        </p:nvSpPr>
        <p:spPr>
          <a:xfrm>
            <a:off x="6141418" y="3047188"/>
            <a:ext cx="2785083" cy="2324705"/>
          </a:xfrm>
          <a:prstGeom prst="parallelogram">
            <a:avLst>
              <a:gd name="adj" fmla="val 14389"/>
            </a:avLst>
          </a:prstGeom>
          <a:solidFill>
            <a:schemeClr val="accent2">
              <a:alpha val="60000"/>
            </a:schemeClr>
          </a:solidFill>
          <a:ln w="762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latin typeface="+mn-ea"/>
            </a:endParaRPr>
          </a:p>
        </p:txBody>
      </p:sp>
      <p:sp>
        <p:nvSpPr>
          <p:cNvPr id="15" name="平行四边形 14"/>
          <p:cNvSpPr/>
          <p:nvPr/>
        </p:nvSpPr>
        <p:spPr>
          <a:xfrm>
            <a:off x="9025589" y="3047188"/>
            <a:ext cx="2785083" cy="2324705"/>
          </a:xfrm>
          <a:prstGeom prst="parallelogram">
            <a:avLst>
              <a:gd name="adj" fmla="val 14389"/>
            </a:avLst>
          </a:prstGeom>
          <a:solidFill>
            <a:schemeClr val="accent2">
              <a:alpha val="60000"/>
            </a:schemeClr>
          </a:solidFill>
          <a:ln w="76200">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latin typeface="+mn-ea"/>
            </a:endParaRPr>
          </a:p>
        </p:txBody>
      </p:sp>
      <p:sp>
        <p:nvSpPr>
          <p:cNvPr id="17" name="文本框 16"/>
          <p:cNvSpPr txBox="1"/>
          <p:nvPr/>
        </p:nvSpPr>
        <p:spPr>
          <a:xfrm>
            <a:off x="60864" y="3915610"/>
            <a:ext cx="3093267" cy="461665"/>
          </a:xfrm>
          <a:prstGeom prst="rect">
            <a:avLst/>
          </a:prstGeom>
          <a:noFill/>
        </p:spPr>
        <p:txBody>
          <a:bodyPr wrap="square">
            <a:spAutoFit/>
          </a:bodyPr>
          <a:lstStyle/>
          <a:p>
            <a:pPr algn="ctr"/>
            <a:r>
              <a:rPr lang="en-US" altLang="zh-CN" sz="2400" b="1">
                <a:solidFill>
                  <a:schemeClr val="bg1"/>
                </a:solidFill>
                <a:latin typeface="+mn-ea"/>
              </a:rPr>
              <a:t>1.</a:t>
            </a:r>
            <a:r>
              <a:rPr lang="zh-CN" altLang="en-US" sz="2400" b="1">
                <a:solidFill>
                  <a:schemeClr val="bg1"/>
                </a:solidFill>
                <a:latin typeface="+mn-ea"/>
              </a:rPr>
              <a:t> 生理基础</a:t>
            </a:r>
          </a:p>
        </p:txBody>
      </p:sp>
      <p:sp>
        <p:nvSpPr>
          <p:cNvPr id="18" name="文本框 17"/>
          <p:cNvSpPr txBox="1"/>
          <p:nvPr/>
        </p:nvSpPr>
        <p:spPr>
          <a:xfrm>
            <a:off x="9267765" y="3915610"/>
            <a:ext cx="2149543" cy="460375"/>
          </a:xfrm>
          <a:prstGeom prst="rect">
            <a:avLst/>
          </a:prstGeom>
          <a:noFill/>
        </p:spPr>
        <p:txBody>
          <a:bodyPr wrap="square">
            <a:spAutoFit/>
          </a:bodyPr>
          <a:lstStyle/>
          <a:p>
            <a:pPr algn="ctr"/>
            <a:r>
              <a:rPr lang="en-US" altLang="zh-CN" sz="2400" b="1">
                <a:solidFill>
                  <a:schemeClr val="bg1"/>
                </a:solidFill>
                <a:latin typeface="+mn-ea"/>
              </a:rPr>
              <a:t>4.</a:t>
            </a:r>
            <a:r>
              <a:rPr lang="zh-CN" altLang="en-US" sz="2400" b="1">
                <a:solidFill>
                  <a:schemeClr val="bg1"/>
                </a:solidFill>
                <a:latin typeface="+mn-ea"/>
              </a:rPr>
              <a:t> 评价方法</a:t>
            </a:r>
          </a:p>
        </p:txBody>
      </p:sp>
      <p:sp>
        <p:nvSpPr>
          <p:cNvPr id="19" name="文本框 18"/>
          <p:cNvSpPr txBox="1"/>
          <p:nvPr/>
        </p:nvSpPr>
        <p:spPr>
          <a:xfrm>
            <a:off x="5932322" y="3915610"/>
            <a:ext cx="3093267" cy="461665"/>
          </a:xfrm>
          <a:prstGeom prst="rect">
            <a:avLst/>
          </a:prstGeom>
          <a:noFill/>
        </p:spPr>
        <p:txBody>
          <a:bodyPr wrap="square">
            <a:spAutoFit/>
          </a:bodyPr>
          <a:lstStyle/>
          <a:p>
            <a:pPr algn="ctr"/>
            <a:r>
              <a:rPr lang="en-US" altLang="zh-CN" sz="2400" b="1">
                <a:solidFill>
                  <a:schemeClr val="bg1"/>
                </a:solidFill>
                <a:latin typeface="+mn-ea"/>
              </a:rPr>
              <a:t>3.</a:t>
            </a:r>
            <a:r>
              <a:rPr lang="zh-CN" altLang="en-US" sz="2400" b="1">
                <a:solidFill>
                  <a:schemeClr val="bg1"/>
                </a:solidFill>
                <a:latin typeface="+mn-ea"/>
              </a:rPr>
              <a:t> 数据模型</a:t>
            </a:r>
          </a:p>
        </p:txBody>
      </p:sp>
      <p:sp>
        <p:nvSpPr>
          <p:cNvPr id="20" name="文本框 19"/>
          <p:cNvSpPr txBox="1"/>
          <p:nvPr/>
        </p:nvSpPr>
        <p:spPr>
          <a:xfrm>
            <a:off x="3048151" y="3907897"/>
            <a:ext cx="3093267" cy="461665"/>
          </a:xfrm>
          <a:prstGeom prst="rect">
            <a:avLst/>
          </a:prstGeom>
          <a:noFill/>
        </p:spPr>
        <p:txBody>
          <a:bodyPr wrap="square">
            <a:spAutoFit/>
          </a:bodyPr>
          <a:lstStyle/>
          <a:p>
            <a:pPr algn="ctr"/>
            <a:r>
              <a:rPr lang="en-US" altLang="zh-CN" sz="2400" b="1">
                <a:solidFill>
                  <a:schemeClr val="bg1"/>
                </a:solidFill>
                <a:latin typeface="+mn-ea"/>
              </a:rPr>
              <a:t>2. </a:t>
            </a:r>
            <a:r>
              <a:rPr lang="zh-CN" altLang="en-US" sz="2400" b="1">
                <a:solidFill>
                  <a:schemeClr val="bg1"/>
                </a:solidFill>
                <a:latin typeface="+mn-ea"/>
              </a:rPr>
              <a:t>测试方法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contrast="20000"/>
                    </a14:imgEffect>
                    <a14:imgEffect>
                      <a14:saturation sat="400000"/>
                    </a14:imgEffect>
                  </a14:imgLayer>
                </a14:imgProps>
              </a:ext>
              <a:ext uri="{28A0092B-C50C-407E-A947-70E740481C1C}">
                <a14:useLocalDpi xmlns:a14="http://schemas.microsoft.com/office/drawing/2010/main" val="0"/>
              </a:ext>
            </a:extLst>
          </a:blip>
          <a:srcRect r="21830" b="28151"/>
          <a:stretch>
            <a:fillRect/>
          </a:stretch>
        </p:blipFill>
        <p:spPr>
          <a:xfrm>
            <a:off x="4988560" y="2684150"/>
            <a:ext cx="7203440" cy="4184650"/>
          </a:xfrm>
          <a:prstGeom prst="rect">
            <a:avLst/>
          </a:prstGeom>
        </p:spPr>
      </p:pic>
      <p:sp>
        <p:nvSpPr>
          <p:cNvPr id="12" name="矩形 11"/>
          <p:cNvSpPr/>
          <p:nvPr/>
        </p:nvSpPr>
        <p:spPr>
          <a:xfrm>
            <a:off x="11486672" y="6534000"/>
            <a:ext cx="324000" cy="324000"/>
          </a:xfrm>
          <a:prstGeom prst="rect">
            <a:avLst/>
          </a:prstGeom>
          <a:solidFill>
            <a:srgbClr val="15559A"/>
          </a:solidFill>
          <a:ln>
            <a:solidFill>
              <a:srgbClr val="1555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Helvetica" panose="020B0604020202020204" pitchFamily="34" charset="0"/>
                <a:cs typeface="Helvetica" panose="020B0604020202020204" pitchFamily="34" charset="0"/>
              </a:rPr>
              <a:t>4</a:t>
            </a:r>
            <a:endParaRPr lang="zh-CN" altLang="en-US" dirty="0">
              <a:latin typeface="Helvetica" panose="020B0604020202020204" pitchFamily="34" charset="0"/>
              <a:cs typeface="Helvetica" panose="020B0604020202020204" pitchFamily="34" charset="0"/>
            </a:endParaRPr>
          </a:p>
        </p:txBody>
      </p:sp>
      <p:grpSp>
        <p:nvGrpSpPr>
          <p:cNvPr id="27" name="组合 26"/>
          <p:cNvGrpSpPr/>
          <p:nvPr/>
        </p:nvGrpSpPr>
        <p:grpSpPr>
          <a:xfrm>
            <a:off x="296313" y="265046"/>
            <a:ext cx="6536690" cy="646430"/>
            <a:chOff x="1450" y="1591"/>
            <a:chExt cx="10294" cy="1018"/>
          </a:xfrm>
        </p:grpSpPr>
        <p:sp>
          <p:nvSpPr>
            <p:cNvPr id="29" name="文本框 28"/>
            <p:cNvSpPr txBox="1"/>
            <p:nvPr>
              <p:custDataLst>
                <p:tags r:id="rId2"/>
              </p:custDataLst>
            </p:nvPr>
          </p:nvSpPr>
          <p:spPr>
            <a:xfrm>
              <a:off x="2446" y="1591"/>
              <a:ext cx="9298" cy="1018"/>
            </a:xfrm>
            <a:prstGeom prst="rect">
              <a:avLst/>
            </a:prstGeom>
            <a:noFill/>
          </p:spPr>
          <p:txBody>
            <a:bodyPr wrap="square" rtlCol="0" anchor="ctr">
              <a:normAutofit/>
            </a:bodyPr>
            <a:lstStyle/>
            <a:p>
              <a:pPr>
                <a:lnSpc>
                  <a:spcPct val="120000"/>
                </a:lnSpc>
              </a:pPr>
              <a:r>
                <a:rPr lang="en-US" altLang="zh-CN" sz="2400" b="1" spc="300">
                  <a:solidFill>
                    <a:schemeClr val="accent2"/>
                  </a:solidFill>
                  <a:latin typeface="微软雅黑" panose="020B0503020204020204" charset="-122"/>
                  <a:ea typeface="微软雅黑" panose="020B0503020204020204" charset="-122"/>
                </a:rPr>
                <a:t>01</a:t>
              </a:r>
              <a:r>
                <a:rPr lang="zh-CN" altLang="en-US" sz="2400" b="1" spc="300">
                  <a:solidFill>
                    <a:schemeClr val="accent2"/>
                  </a:solidFill>
                  <a:latin typeface="微软雅黑" panose="020B0503020204020204" charset="-122"/>
                  <a:ea typeface="微软雅黑" panose="020B0503020204020204" charset="-122"/>
                </a:rPr>
                <a:t>生理基础</a:t>
              </a:r>
              <a:r>
                <a:rPr lang="en-US" altLang="zh-CN" sz="2400" b="1" spc="300">
                  <a:solidFill>
                    <a:schemeClr val="accent2"/>
                  </a:solidFill>
                  <a:latin typeface="微软雅黑" panose="020B0503020204020204" charset="-122"/>
                  <a:ea typeface="微软雅黑" panose="020B0503020204020204" charset="-122"/>
                </a:rPr>
                <a:t> —— </a:t>
              </a:r>
              <a:r>
                <a:rPr lang="zh-CN" altLang="en-US" sz="2400" b="1" spc="300">
                  <a:solidFill>
                    <a:schemeClr val="accent2"/>
                  </a:solidFill>
                  <a:latin typeface="微软雅黑" panose="020B0503020204020204" charset="-122"/>
                  <a:ea typeface="微软雅黑" panose="020B0503020204020204" charset="-122"/>
                </a:rPr>
                <a:t>什么是乳酸阈心率</a:t>
              </a:r>
              <a:r>
                <a:rPr lang="zh-CN" altLang="en-US" sz="2600" b="1" spc="300">
                  <a:solidFill>
                    <a:schemeClr val="accent2"/>
                  </a:solidFill>
                  <a:latin typeface="微软雅黑" panose="020B0503020204020204" charset="-122"/>
                  <a:ea typeface="微软雅黑" panose="020B0503020204020204" charset="-122"/>
                </a:rPr>
                <a:t>？</a:t>
              </a:r>
            </a:p>
          </p:txBody>
        </p:sp>
        <p:pic>
          <p:nvPicPr>
            <p:cNvPr id="31" name="图片 11" descr="303b32313536343833373bc0b6c9abb5d7b5a5cff2b0d7bcfdcdb7"/>
            <p:cNvPicPr>
              <a:picLocks noChangeAspect="1"/>
            </p:cNvPicPr>
            <p:nvPr/>
          </p:nvPicPr>
          <p:blipFill>
            <a:blip r:embed="rId7"/>
            <a:stretch>
              <a:fillRect/>
            </a:stretch>
          </p:blipFill>
          <p:spPr>
            <a:xfrm>
              <a:off x="1450" y="1681"/>
              <a:ext cx="890" cy="890"/>
            </a:xfrm>
            <a:prstGeom prst="rect">
              <a:avLst/>
            </a:prstGeom>
          </p:spPr>
        </p:pic>
      </p:grpSp>
      <p:sp>
        <p:nvSpPr>
          <p:cNvPr id="2" name="文本框 1"/>
          <p:cNvSpPr txBox="1"/>
          <p:nvPr>
            <p:custDataLst>
              <p:tags r:id="rId1"/>
            </p:custDataLst>
          </p:nvPr>
        </p:nvSpPr>
        <p:spPr>
          <a:xfrm>
            <a:off x="929005" y="822325"/>
            <a:ext cx="10504170" cy="796925"/>
          </a:xfrm>
          <a:prstGeom prst="rect">
            <a:avLst/>
          </a:prstGeom>
          <a:noFill/>
        </p:spPr>
        <p:txBody>
          <a:bodyPr wrap="square" rtlCol="0" anchor="ctr">
            <a:noAutofit/>
          </a:bodyPr>
          <a:lstStyle/>
          <a:p>
            <a:r>
              <a:rPr lang="zh-CN" altLang="en-US"/>
              <a:t>乳酸阈心率</a:t>
            </a:r>
            <a:r>
              <a:rPr lang="en-US" altLang="zh-CN"/>
              <a:t>(Lactate Thre</a:t>
            </a:r>
            <a:r>
              <a:rPr lang="en-US" altLang="zh-CN">
                <a:latin typeface="微软雅黑" panose="020B0503020204020204" charset="-122"/>
                <a:ea typeface="微软雅黑" panose="020B0503020204020204" charset="-122"/>
              </a:rPr>
              <a:t>shold Heart Rate)</a:t>
            </a:r>
            <a:r>
              <a:rPr lang="zh-CN" altLang="en-US"/>
              <a:t>默认是指在第二乳酸阈（乳酸累积阈</a:t>
            </a:r>
            <a:r>
              <a:rPr lang="en-US" altLang="zh-CN"/>
              <a:t>/</a:t>
            </a:r>
            <a:r>
              <a:rPr lang="zh-CN" altLang="en-US"/>
              <a:t>无氧阈）时的心率。</a:t>
            </a:r>
          </a:p>
        </p:txBody>
      </p:sp>
      <p:sp>
        <p:nvSpPr>
          <p:cNvPr id="5" name="文本框 4"/>
          <p:cNvSpPr txBox="1"/>
          <p:nvPr/>
        </p:nvSpPr>
        <p:spPr>
          <a:xfrm>
            <a:off x="2107320" y="1632903"/>
            <a:ext cx="9325909" cy="646331"/>
          </a:xfrm>
          <a:prstGeom prst="rect">
            <a:avLst/>
          </a:prstGeom>
          <a:noFill/>
        </p:spPr>
        <p:txBody>
          <a:bodyPr wrap="square">
            <a:spAutoFit/>
          </a:bodyPr>
          <a:lstStyle/>
          <a:p>
            <a:r>
              <a:rPr lang="zh-CN" altLang="en-US"/>
              <a:t>乳酸阈是指在递增负荷运动中，乳酸开始在血液中显著积累的阶段。它分为第一乳酸阈（也称为有氧阈）和第二乳酸阈（也称为无氧阈）。</a:t>
            </a:r>
          </a:p>
        </p:txBody>
      </p:sp>
      <p:sp>
        <p:nvSpPr>
          <p:cNvPr id="6" name="矩形: 圆角 5"/>
          <p:cNvSpPr/>
          <p:nvPr/>
        </p:nvSpPr>
        <p:spPr>
          <a:xfrm>
            <a:off x="579120" y="1466172"/>
            <a:ext cx="10908030" cy="5004029"/>
          </a:xfrm>
          <a:prstGeom prst="roundRect">
            <a:avLst>
              <a:gd name="adj" fmla="val 7140"/>
            </a:avLst>
          </a:prstGeom>
          <a:no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solidFill>
                <a:schemeClr val="tx1"/>
              </a:solidFill>
              <a:latin typeface="+mn-ea"/>
            </a:endParaRPr>
          </a:p>
        </p:txBody>
      </p:sp>
      <p:sp>
        <p:nvSpPr>
          <p:cNvPr id="18" name="文本框 17"/>
          <p:cNvSpPr txBox="1"/>
          <p:nvPr/>
        </p:nvSpPr>
        <p:spPr>
          <a:xfrm>
            <a:off x="990444" y="1618223"/>
            <a:ext cx="1862073" cy="400110"/>
          </a:xfrm>
          <a:prstGeom prst="rect">
            <a:avLst/>
          </a:prstGeom>
          <a:noFill/>
        </p:spPr>
        <p:txBody>
          <a:bodyPr wrap="square">
            <a:spAutoFit/>
          </a:bodyPr>
          <a:lstStyle/>
          <a:p>
            <a:r>
              <a:rPr lang="zh-CN" altLang="en-US" sz="2000" b="1" spc="300">
                <a:solidFill>
                  <a:schemeClr val="accent2"/>
                </a:solidFill>
                <a:latin typeface="微软雅黑" panose="020B0503020204020204" charset="-122"/>
                <a:ea typeface="微软雅黑" panose="020B0503020204020204" charset="-122"/>
              </a:rPr>
              <a:t>乳酸阈：</a:t>
            </a:r>
          </a:p>
        </p:txBody>
      </p:sp>
      <p:sp>
        <p:nvSpPr>
          <p:cNvPr id="14" name="文本框 13"/>
          <p:cNvSpPr txBox="1"/>
          <p:nvPr/>
        </p:nvSpPr>
        <p:spPr>
          <a:xfrm>
            <a:off x="2115201" y="2533095"/>
            <a:ext cx="9318028" cy="646331"/>
          </a:xfrm>
          <a:prstGeom prst="rect">
            <a:avLst/>
          </a:prstGeom>
          <a:noFill/>
        </p:spPr>
        <p:txBody>
          <a:bodyPr wrap="square">
            <a:spAutoFit/>
          </a:bodyPr>
          <a:lstStyle/>
          <a:p>
            <a:r>
              <a:rPr lang="zh-CN" altLang="en-US">
                <a:effectLst/>
              </a:rPr>
              <a:t>无氧阈是指随着运动强度的增加，机体内的代谢方式从有氧代谢为主过渡到无氧代谢为主的临界点或转折点。</a:t>
            </a:r>
            <a:endParaRPr lang="zh-CN" altLang="en-US"/>
          </a:p>
        </p:txBody>
      </p:sp>
      <p:sp>
        <p:nvSpPr>
          <p:cNvPr id="21" name="文本框 20"/>
          <p:cNvSpPr txBox="1"/>
          <p:nvPr/>
        </p:nvSpPr>
        <p:spPr>
          <a:xfrm>
            <a:off x="990444" y="2539745"/>
            <a:ext cx="1862073" cy="400110"/>
          </a:xfrm>
          <a:prstGeom prst="rect">
            <a:avLst/>
          </a:prstGeom>
          <a:noFill/>
        </p:spPr>
        <p:txBody>
          <a:bodyPr wrap="square">
            <a:spAutoFit/>
          </a:bodyPr>
          <a:lstStyle/>
          <a:p>
            <a:r>
              <a:rPr lang="zh-CN" altLang="en-US" sz="2000" b="1" spc="300">
                <a:solidFill>
                  <a:schemeClr val="accent2"/>
                </a:solidFill>
                <a:latin typeface="微软雅黑" panose="020B0503020204020204" charset="-122"/>
                <a:ea typeface="微软雅黑" panose="020B0503020204020204" charset="-122"/>
              </a:rPr>
              <a:t>无氧阈：</a:t>
            </a:r>
          </a:p>
        </p:txBody>
      </p:sp>
      <p:sp>
        <p:nvSpPr>
          <p:cNvPr id="23" name="文本框 22"/>
          <p:cNvSpPr txBox="1"/>
          <p:nvPr/>
        </p:nvSpPr>
        <p:spPr>
          <a:xfrm>
            <a:off x="2277510" y="5544562"/>
            <a:ext cx="9155719" cy="646331"/>
          </a:xfrm>
          <a:prstGeom prst="rect">
            <a:avLst/>
          </a:prstGeom>
          <a:noFill/>
        </p:spPr>
        <p:txBody>
          <a:bodyPr wrap="square">
            <a:spAutoFit/>
          </a:bodyPr>
          <a:lstStyle/>
          <a:p>
            <a:r>
              <a:rPr lang="zh-CN" altLang="en-US"/>
              <a:t>随着运动强度的增加有氧代谢达到峰值，这时身体开始依赖无氧代谢</a:t>
            </a:r>
            <a:r>
              <a:rPr lang="en-US" altLang="zh-CN"/>
              <a:t>(1</a:t>
            </a:r>
            <a:r>
              <a:rPr lang="zh-CN" altLang="en-US"/>
              <a:t>分子葡萄糖通过糖酵解反应生成</a:t>
            </a:r>
            <a:r>
              <a:rPr lang="en-US" altLang="zh-CN"/>
              <a:t>2</a:t>
            </a:r>
            <a:r>
              <a:rPr lang="zh-CN" altLang="en-US"/>
              <a:t>分子丙酮酸，还原生成</a:t>
            </a:r>
            <a:r>
              <a:rPr lang="en-US" altLang="zh-CN"/>
              <a:t>2</a:t>
            </a:r>
            <a:r>
              <a:rPr lang="zh-CN" altLang="en-US"/>
              <a:t>分子乳酸，将葡萄糖分解为能量同时产生乳酸。</a:t>
            </a:r>
          </a:p>
        </p:txBody>
      </p:sp>
      <p:sp>
        <p:nvSpPr>
          <p:cNvPr id="34" name="文本框 33"/>
          <p:cNvSpPr txBox="1"/>
          <p:nvPr/>
        </p:nvSpPr>
        <p:spPr>
          <a:xfrm>
            <a:off x="758771" y="5538799"/>
            <a:ext cx="1862073" cy="400110"/>
          </a:xfrm>
          <a:prstGeom prst="rect">
            <a:avLst/>
          </a:prstGeom>
          <a:noFill/>
        </p:spPr>
        <p:txBody>
          <a:bodyPr wrap="square">
            <a:spAutoFit/>
          </a:bodyPr>
          <a:lstStyle/>
          <a:p>
            <a:r>
              <a:rPr lang="zh-CN" altLang="en-US" sz="2000" b="1" spc="300">
                <a:solidFill>
                  <a:schemeClr val="accent2"/>
                </a:solidFill>
                <a:latin typeface="微软雅黑" panose="020B0503020204020204" charset="-122"/>
                <a:ea typeface="微软雅黑" panose="020B0503020204020204" charset="-122"/>
              </a:rPr>
              <a:t>代谢基础：</a:t>
            </a:r>
          </a:p>
        </p:txBody>
      </p:sp>
      <p:pic>
        <p:nvPicPr>
          <p:cNvPr id="36" name="图片 35"/>
          <p:cNvPicPr>
            <a:picLocks noChangeAspect="1"/>
          </p:cNvPicPr>
          <p:nvPr/>
        </p:nvPicPr>
        <p:blipFill rotWithShape="1">
          <a:blip r:embed="rId8">
            <a:extLst>
              <a:ext uri="{28A0092B-C50C-407E-A947-70E740481C1C}">
                <a14:useLocalDpi xmlns:a14="http://schemas.microsoft.com/office/drawing/2010/main" val="0"/>
              </a:ext>
            </a:extLst>
          </a:blip>
          <a:srcRect l="3639" t="3572" r="4700" b="9981"/>
          <a:stretch/>
        </p:blipFill>
        <p:spPr>
          <a:xfrm>
            <a:off x="5023519" y="2906984"/>
            <a:ext cx="3618968" cy="25155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6">
            <a:duotone>
              <a:schemeClr val="bg2">
                <a:shade val="45000"/>
                <a:satMod val="135000"/>
              </a:schemeClr>
              <a:prstClr val="white"/>
            </a:duotone>
            <a:extLst>
              <a:ext uri="{BEBA8EAE-BF5A-486C-A8C5-ECC9F3942E4B}">
                <a14:imgProps xmlns:a14="http://schemas.microsoft.com/office/drawing/2010/main">
                  <a14:imgLayer r:embed="rId7">
                    <a14:imgEffect>
                      <a14:brightnessContrast contrast="20000"/>
                    </a14:imgEffect>
                    <a14:imgEffect>
                      <a14:saturation sat="400000"/>
                    </a14:imgEffect>
                  </a14:imgLayer>
                </a14:imgProps>
              </a:ext>
              <a:ext uri="{28A0092B-C50C-407E-A947-70E740481C1C}">
                <a14:useLocalDpi xmlns:a14="http://schemas.microsoft.com/office/drawing/2010/main" val="0"/>
              </a:ext>
            </a:extLst>
          </a:blip>
          <a:srcRect r="21830" b="28151"/>
          <a:stretch>
            <a:fillRect/>
          </a:stretch>
        </p:blipFill>
        <p:spPr>
          <a:xfrm>
            <a:off x="4988560" y="2684150"/>
            <a:ext cx="7203440" cy="4184650"/>
          </a:xfrm>
          <a:prstGeom prst="rect">
            <a:avLst/>
          </a:prstGeom>
        </p:spPr>
      </p:pic>
      <p:sp>
        <p:nvSpPr>
          <p:cNvPr id="12" name="矩形 11"/>
          <p:cNvSpPr/>
          <p:nvPr/>
        </p:nvSpPr>
        <p:spPr>
          <a:xfrm>
            <a:off x="11486672" y="6534000"/>
            <a:ext cx="324000" cy="324000"/>
          </a:xfrm>
          <a:prstGeom prst="rect">
            <a:avLst/>
          </a:prstGeom>
          <a:solidFill>
            <a:srgbClr val="15559A"/>
          </a:solidFill>
          <a:ln>
            <a:solidFill>
              <a:srgbClr val="1555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Helvetica" panose="020B0604020202020204" pitchFamily="34" charset="0"/>
                <a:cs typeface="Helvetica" panose="020B0604020202020204" pitchFamily="34" charset="0"/>
              </a:rPr>
              <a:t>5</a:t>
            </a:r>
          </a:p>
        </p:txBody>
      </p:sp>
      <p:grpSp>
        <p:nvGrpSpPr>
          <p:cNvPr id="27" name="组合 26"/>
          <p:cNvGrpSpPr/>
          <p:nvPr/>
        </p:nvGrpSpPr>
        <p:grpSpPr>
          <a:xfrm>
            <a:off x="296313" y="265046"/>
            <a:ext cx="6885940" cy="646430"/>
            <a:chOff x="1450" y="1591"/>
            <a:chExt cx="10844" cy="1018"/>
          </a:xfrm>
        </p:grpSpPr>
        <p:sp>
          <p:nvSpPr>
            <p:cNvPr id="29" name="文本框 28"/>
            <p:cNvSpPr txBox="1"/>
            <p:nvPr>
              <p:custDataLst>
                <p:tags r:id="rId3"/>
              </p:custDataLst>
            </p:nvPr>
          </p:nvSpPr>
          <p:spPr>
            <a:xfrm>
              <a:off x="2446" y="1591"/>
              <a:ext cx="9848" cy="1018"/>
            </a:xfrm>
            <a:prstGeom prst="rect">
              <a:avLst/>
            </a:prstGeom>
            <a:noFill/>
          </p:spPr>
          <p:txBody>
            <a:bodyPr wrap="square" rtlCol="0" anchor="ctr">
              <a:noAutofit/>
            </a:bodyPr>
            <a:lstStyle/>
            <a:p>
              <a:pPr>
                <a:lnSpc>
                  <a:spcPct val="120000"/>
                </a:lnSpc>
              </a:pPr>
              <a:r>
                <a:rPr lang="en-US" altLang="zh-CN" sz="2400" b="1" spc="300">
                  <a:solidFill>
                    <a:schemeClr val="accent2"/>
                  </a:solidFill>
                  <a:latin typeface="微软雅黑" panose="020B0503020204020204" charset="-122"/>
                  <a:ea typeface="微软雅黑" panose="020B0503020204020204" charset="-122"/>
                </a:rPr>
                <a:t>02</a:t>
              </a:r>
              <a:r>
                <a:rPr lang="zh-CN" altLang="en-US" sz="2400" b="1" spc="300">
                  <a:solidFill>
                    <a:schemeClr val="accent2"/>
                  </a:solidFill>
                  <a:latin typeface="微软雅黑" panose="020B0503020204020204" charset="-122"/>
                  <a:ea typeface="微软雅黑" panose="020B0503020204020204" charset="-122"/>
                </a:rPr>
                <a:t>测试方法</a:t>
              </a:r>
              <a:r>
                <a:rPr lang="en-US" altLang="zh-CN" sz="2400" b="1" spc="300">
                  <a:solidFill>
                    <a:schemeClr val="accent2"/>
                  </a:solidFill>
                  <a:latin typeface="微软雅黑" panose="020B0503020204020204" charset="-122"/>
                  <a:ea typeface="微软雅黑" panose="020B0503020204020204" charset="-122"/>
                </a:rPr>
                <a:t> —— </a:t>
              </a:r>
              <a:r>
                <a:rPr lang="zh-CN" altLang="en-US" sz="2400" b="1" spc="300">
                  <a:solidFill>
                    <a:schemeClr val="accent2"/>
                  </a:solidFill>
                  <a:latin typeface="微软雅黑" panose="020B0503020204020204" charset="-122"/>
                  <a:ea typeface="微软雅黑" panose="020B0503020204020204" charset="-122"/>
                </a:rPr>
                <a:t>如何测量乳酸阈心率？</a:t>
              </a:r>
            </a:p>
          </p:txBody>
        </p:sp>
        <p:pic>
          <p:nvPicPr>
            <p:cNvPr id="31" name="图片 11" descr="303b32313536343833373bc0b6c9abb5d7b5a5cff2b0d7bcfdcdb7"/>
            <p:cNvPicPr>
              <a:picLocks noChangeAspect="1"/>
            </p:cNvPicPr>
            <p:nvPr/>
          </p:nvPicPr>
          <p:blipFill>
            <a:blip r:embed="rId8"/>
            <a:stretch>
              <a:fillRect/>
            </a:stretch>
          </p:blipFill>
          <p:spPr>
            <a:xfrm>
              <a:off x="1450" y="1681"/>
              <a:ext cx="890" cy="890"/>
            </a:xfrm>
            <a:prstGeom prst="rect">
              <a:avLst/>
            </a:prstGeom>
          </p:spPr>
        </p:pic>
      </p:grpSp>
      <p:sp>
        <p:nvSpPr>
          <p:cNvPr id="2" name="文本框 1"/>
          <p:cNvSpPr txBox="1"/>
          <p:nvPr>
            <p:custDataLst>
              <p:tags r:id="rId1"/>
            </p:custDataLst>
          </p:nvPr>
        </p:nvSpPr>
        <p:spPr>
          <a:xfrm>
            <a:off x="929005" y="969645"/>
            <a:ext cx="9896475" cy="714375"/>
          </a:xfrm>
          <a:prstGeom prst="rect">
            <a:avLst/>
          </a:prstGeom>
          <a:noFill/>
        </p:spPr>
        <p:txBody>
          <a:bodyPr wrap="square" rtlCol="0" anchor="ctr">
            <a:noAutofit/>
          </a:bodyPr>
          <a:lstStyle/>
          <a:p>
            <a:pPr>
              <a:lnSpc>
                <a:spcPct val="120000"/>
              </a:lnSpc>
            </a:pPr>
            <a:r>
              <a:rPr lang="zh-CN" altLang="en-US"/>
              <a:t>乳酸阈心率的测量主要是通过采集乳酸浓度和心率随运动强度变化的数据并绘制曲线。</a:t>
            </a:r>
            <a:endParaRPr lang="en-US" altLang="zh-CN"/>
          </a:p>
          <a:p>
            <a:pPr>
              <a:lnSpc>
                <a:spcPct val="120000"/>
              </a:lnSpc>
            </a:pPr>
            <a:endParaRPr lang="zh-CN" altLang="en-US">
              <a:latin typeface="微软雅黑" panose="020B0503020204020204" charset="-122"/>
              <a:ea typeface="微软雅黑" panose="020B0503020204020204" charset="-122"/>
              <a:cs typeface="Times New Roman" panose="02020603050405020304" pitchFamily="18" charset="0"/>
            </a:endParaRPr>
          </a:p>
        </p:txBody>
      </p:sp>
      <p:graphicFrame>
        <p:nvGraphicFramePr>
          <p:cNvPr id="5" name="表格 4"/>
          <p:cNvGraphicFramePr>
            <a:graphicFrameLocks noGrp="1"/>
          </p:cNvGraphicFramePr>
          <p:nvPr>
            <p:custDataLst>
              <p:tags r:id="rId2"/>
            </p:custDataLst>
            <p:extLst>
              <p:ext uri="{D42A27DB-BD31-4B8C-83A1-F6EECF244321}">
                <p14:modId xmlns:p14="http://schemas.microsoft.com/office/powerpoint/2010/main" val="1686478874"/>
              </p:ext>
            </p:extLst>
          </p:nvPr>
        </p:nvGraphicFramePr>
        <p:xfrm>
          <a:off x="158750" y="1526540"/>
          <a:ext cx="11901170" cy="4939538"/>
        </p:xfrm>
        <a:graphic>
          <a:graphicData uri="http://schemas.openxmlformats.org/drawingml/2006/table">
            <a:tbl>
              <a:tblPr>
                <a:tableStyleId>{5C22544A-7EE6-4342-B048-85BDC9FD1C3A}</a:tableStyleId>
              </a:tblPr>
              <a:tblGrid>
                <a:gridCol w="2733675">
                  <a:extLst>
                    <a:ext uri="{9D8B030D-6E8A-4147-A177-3AD203B41FA5}">
                      <a16:colId xmlns:a16="http://schemas.microsoft.com/office/drawing/2014/main" val="20000"/>
                    </a:ext>
                  </a:extLst>
                </a:gridCol>
                <a:gridCol w="3084830">
                  <a:extLst>
                    <a:ext uri="{9D8B030D-6E8A-4147-A177-3AD203B41FA5}">
                      <a16:colId xmlns:a16="http://schemas.microsoft.com/office/drawing/2014/main" val="20001"/>
                    </a:ext>
                  </a:extLst>
                </a:gridCol>
                <a:gridCol w="6082665">
                  <a:extLst>
                    <a:ext uri="{9D8B030D-6E8A-4147-A177-3AD203B41FA5}">
                      <a16:colId xmlns:a16="http://schemas.microsoft.com/office/drawing/2014/main" val="20002"/>
                    </a:ext>
                  </a:extLst>
                </a:gridCol>
              </a:tblGrid>
              <a:tr h="490220">
                <a:tc>
                  <a:txBody>
                    <a:bodyPr/>
                    <a:lstStyle/>
                    <a:p>
                      <a:pPr indent="0" algn="ctr" fontAlgn="ctr">
                        <a:lnSpc>
                          <a:spcPct val="120000"/>
                        </a:lnSpc>
                        <a:spcBef>
                          <a:spcPts val="0"/>
                        </a:spcBef>
                        <a:spcAft>
                          <a:spcPts val="0"/>
                        </a:spcAft>
                      </a:pPr>
                      <a:r>
                        <a:rPr lang="zh-CN" altLang="en-US" sz="1500" b="1" spc="120">
                          <a:solidFill>
                            <a:schemeClr val="tx1"/>
                          </a:solidFill>
                          <a:latin typeface="微软雅黑" panose="020B0503020204020204" charset="-122"/>
                          <a:ea typeface="微软雅黑" panose="020B0503020204020204" charset="-122"/>
                        </a:rPr>
                        <a:t>测试方案</a:t>
                      </a:r>
                    </a:p>
                  </a:txBody>
                  <a:tcPr marL="177800" marR="177800" marT="107950" marB="1079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indent="0" algn="ctr" fontAlgn="ctr">
                        <a:lnSpc>
                          <a:spcPct val="120000"/>
                        </a:lnSpc>
                        <a:spcBef>
                          <a:spcPts val="0"/>
                        </a:spcBef>
                        <a:spcAft>
                          <a:spcPts val="0"/>
                        </a:spcAft>
                      </a:pPr>
                      <a:r>
                        <a:rPr lang="zh-CN" altLang="en-US" sz="1500" b="1" spc="120">
                          <a:solidFill>
                            <a:schemeClr val="tx1"/>
                          </a:solidFill>
                          <a:latin typeface="微软雅黑" panose="020B0503020204020204" charset="-122"/>
                          <a:ea typeface="微软雅黑" panose="020B0503020204020204" charset="-122"/>
                        </a:rPr>
                        <a:t>介绍</a:t>
                      </a:r>
                    </a:p>
                  </a:txBody>
                  <a:tcPr marL="177800" marR="177800" marT="107950" marB="1079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lstStyle/>
                    <a:p>
                      <a:pPr indent="0" algn="ctr" fontAlgn="ctr">
                        <a:lnSpc>
                          <a:spcPct val="120000"/>
                        </a:lnSpc>
                        <a:spcBef>
                          <a:spcPts val="0"/>
                        </a:spcBef>
                        <a:spcAft>
                          <a:spcPts val="0"/>
                        </a:spcAft>
                      </a:pPr>
                      <a:r>
                        <a:rPr lang="zh-CN" altLang="en-US" sz="1500" b="1" spc="120">
                          <a:solidFill>
                            <a:schemeClr val="tx1"/>
                          </a:solidFill>
                          <a:latin typeface="微软雅黑" panose="020B0503020204020204" charset="-122"/>
                          <a:ea typeface="微软雅黑" panose="020B0503020204020204" charset="-122"/>
                        </a:rPr>
                        <a:t>相关研究</a:t>
                      </a:r>
                    </a:p>
                  </a:txBody>
                  <a:tcPr marL="177800" marR="177800" marT="107950" marB="1079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extLst>
                  <a:ext uri="{0D108BD9-81ED-4DB2-BD59-A6C34878D82A}">
                    <a16:rowId xmlns:a16="http://schemas.microsoft.com/office/drawing/2014/main" val="10000"/>
                  </a:ext>
                </a:extLst>
              </a:tr>
              <a:tr h="1165860">
                <a:tc>
                  <a:txBody>
                    <a:bodyPr/>
                    <a:lstStyle/>
                    <a:p>
                      <a:pPr indent="0" algn="ctr" fontAlgn="ctr">
                        <a:lnSpc>
                          <a:spcPct val="120000"/>
                        </a:lnSpc>
                        <a:spcBef>
                          <a:spcPts val="0"/>
                        </a:spcBef>
                        <a:spcAft>
                          <a:spcPts val="0"/>
                        </a:spcAft>
                      </a:pP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递增负荷运动试验</a:t>
                      </a:r>
                    </a:p>
                    <a:p>
                      <a:pPr indent="0" algn="ctr" fontAlgn="ctr">
                        <a:lnSpc>
                          <a:spcPct val="120000"/>
                        </a:lnSpc>
                        <a:spcBef>
                          <a:spcPts val="0"/>
                        </a:spcBef>
                        <a:spcAft>
                          <a:spcPts val="0"/>
                        </a:spcAft>
                      </a:pP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Graded exercise testing</a:t>
                      </a:r>
                    </a:p>
                  </a:txBody>
                  <a:tcPr marL="177800" marR="177800" marT="107950" marB="10795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rgbClr val="FFFFFF"/>
                    </a:solidFill>
                  </a:tcPr>
                </a:tc>
                <a:tc>
                  <a:txBody>
                    <a:bodyPr/>
                    <a:lstStyle/>
                    <a:p>
                      <a:pPr indent="0" algn="l" fontAlgn="ctr">
                        <a:lnSpc>
                          <a:spcPct val="120000"/>
                        </a:lnSpc>
                        <a:spcBef>
                          <a:spcPts val="0"/>
                        </a:spcBef>
                        <a:spcAft>
                          <a:spcPts val="0"/>
                        </a:spcAft>
                      </a:pPr>
                      <a:r>
                        <a:rPr lang="zh-CN" altLang="en-US" sz="1300" b="0" spc="120">
                          <a:solidFill>
                            <a:schemeClr val="tx1"/>
                          </a:solidFill>
                          <a:latin typeface="微软雅黑" panose="020B0503020204020204" charset="-122"/>
                          <a:ea typeface="微软雅黑" panose="020B0503020204020204" charset="-122"/>
                        </a:rPr>
                        <a:t>实验室常用的测试方法，实验通过不断增加运动的强度，可以观察个体在不同负荷下的生理响应从而确定乳酸阈心率。</a:t>
                      </a:r>
                      <a:endParaRPr lang="zh-CN" altLang="en-US" sz="1300" b="0" i="0" spc="120">
                        <a:solidFill>
                          <a:schemeClr val="tx1"/>
                        </a:solidFill>
                        <a:latin typeface="微软雅黑" panose="020B0503020204020204" charset="-122"/>
                        <a:ea typeface="微软雅黑" panose="020B0503020204020204" charset="-122"/>
                      </a:endParaRPr>
                    </a:p>
                  </a:txBody>
                  <a:tcPr marL="177800" marR="177800" marT="107950" marB="10795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rgbClr val="FFFFFF"/>
                    </a:solidFill>
                  </a:tcPr>
                </a:tc>
                <a:tc>
                  <a:txBody>
                    <a:bodyPr/>
                    <a:lstStyle/>
                    <a:p>
                      <a:pPr indent="0" algn="l" fontAlgn="ctr">
                        <a:lnSpc>
                          <a:spcPct val="120000"/>
                        </a:lnSpc>
                        <a:spcBef>
                          <a:spcPts val="0"/>
                        </a:spcBef>
                        <a:spcAft>
                          <a:spcPts val="0"/>
                        </a:spcAft>
                      </a:pP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在跑步机上进行分级运动测试。男性的初始速度设定为</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2m/s</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，而女性为</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1.75m/s</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。每一阶段速度增加</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0.5m/s</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，每一阶段运动持续</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3</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分钟。每个阶段之间有</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20</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秒的休息时间用于采集血液样本</a:t>
                      </a:r>
                      <a:r>
                        <a:rPr lang="en-US" altLang="zh-CN" sz="1300" b="0" spc="120" baseline="30000">
                          <a:solidFill>
                            <a:schemeClr val="tx1"/>
                          </a:solidFill>
                          <a:uFillTx/>
                          <a:latin typeface="微软雅黑" panose="020B0503020204020204" charset="-122"/>
                          <a:ea typeface="微软雅黑" panose="020B0503020204020204" charset="-122"/>
                          <a:cs typeface="微软雅黑" panose="020B0503020204020204" charset="-122"/>
                        </a:rPr>
                        <a:t>[1]</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300" b="0" i="0" spc="120">
                        <a:solidFill>
                          <a:schemeClr val="tx1"/>
                        </a:solidFill>
                        <a:latin typeface="微软雅黑" panose="020B0503020204020204" charset="-122"/>
                        <a:ea typeface="微软雅黑" panose="020B0503020204020204" charset="-122"/>
                        <a:cs typeface="微软雅黑" panose="020B0503020204020204" charset="-122"/>
                      </a:endParaRPr>
                    </a:p>
                  </a:txBody>
                  <a:tcPr marL="177800" marR="177800" marT="107950" marB="10795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rgbClr val="FFFFFF"/>
                    </a:solidFill>
                  </a:tcPr>
                </a:tc>
                <a:extLst>
                  <a:ext uri="{0D108BD9-81ED-4DB2-BD59-A6C34878D82A}">
                    <a16:rowId xmlns:a16="http://schemas.microsoft.com/office/drawing/2014/main" val="10001"/>
                  </a:ext>
                </a:extLst>
              </a:tr>
              <a:tr h="928370">
                <a:tc>
                  <a:txBody>
                    <a:bodyPr/>
                    <a:lstStyle/>
                    <a:p>
                      <a:pPr indent="0" algn="ctr" fontAlgn="ctr">
                        <a:lnSpc>
                          <a:spcPct val="120000"/>
                        </a:lnSpc>
                        <a:spcBef>
                          <a:spcPts val="0"/>
                        </a:spcBef>
                        <a:spcAft>
                          <a:spcPts val="0"/>
                        </a:spcAft>
                      </a:pP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康尼测试</a:t>
                      </a:r>
                    </a:p>
                    <a:p>
                      <a:pPr indent="0" algn="ctr" fontAlgn="ctr">
                        <a:lnSpc>
                          <a:spcPct val="120000"/>
                        </a:lnSpc>
                        <a:spcBef>
                          <a:spcPts val="0"/>
                        </a:spcBef>
                        <a:spcAft>
                          <a:spcPts val="0"/>
                        </a:spcAft>
                      </a:pPr>
                      <a:r>
                        <a:rPr lang="en-US" sz="1300" b="0" spc="120">
                          <a:solidFill>
                            <a:schemeClr val="tx1"/>
                          </a:solidFill>
                          <a:latin typeface="微软雅黑" panose="020B0503020204020204" charset="-122"/>
                          <a:ea typeface="微软雅黑" panose="020B0503020204020204" charset="-122"/>
                          <a:cs typeface="微软雅黑" panose="020B0503020204020204" charset="-122"/>
                        </a:rPr>
                        <a:t>Conconi Test</a:t>
                      </a:r>
                      <a:endParaRPr lang="en-US" sz="1300" b="0" i="0" spc="120">
                        <a:solidFill>
                          <a:schemeClr val="tx1"/>
                        </a:solidFill>
                        <a:latin typeface="微软雅黑" panose="020B0503020204020204" charset="-122"/>
                        <a:ea typeface="微软雅黑" panose="020B0503020204020204" charset="-122"/>
                        <a:cs typeface="微软雅黑" panose="020B0503020204020204" charset="-122"/>
                      </a:endParaRPr>
                    </a:p>
                  </a:txBody>
                  <a:tcPr marL="177800" marR="177800" marT="107950" marB="1079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chemeClr val="bg1">
                        <a:lumMod val="95000"/>
                      </a:schemeClr>
                    </a:solidFill>
                  </a:tcPr>
                </a:tc>
                <a:tc>
                  <a:txBody>
                    <a:bodyPr/>
                    <a:lstStyle/>
                    <a:p>
                      <a:pPr indent="0" algn="l" fontAlgn="ctr">
                        <a:lnSpc>
                          <a:spcPct val="120000"/>
                        </a:lnSpc>
                        <a:spcBef>
                          <a:spcPts val="0"/>
                        </a:spcBef>
                        <a:spcAft>
                          <a:spcPts val="0"/>
                        </a:spcAft>
                      </a:pPr>
                      <a:r>
                        <a:rPr lang="zh-CN" altLang="en-US" sz="1300" b="0" spc="120">
                          <a:solidFill>
                            <a:schemeClr val="tx1"/>
                          </a:solidFill>
                          <a:latin typeface="微软雅黑" panose="020B0503020204020204" charset="-122"/>
                          <a:ea typeface="微软雅黑" panose="020B0503020204020204" charset="-122"/>
                        </a:rPr>
                        <a:t>是一种在实验室和户外均适用的简单测试方法，测试通过逐渐增加运动强度，测定个体的乳酸阈心率。</a:t>
                      </a:r>
                      <a:endParaRPr lang="zh-CN" altLang="en-US" sz="1300" b="0" i="0" spc="120">
                        <a:solidFill>
                          <a:schemeClr val="tx1"/>
                        </a:solidFill>
                        <a:latin typeface="微软雅黑" panose="020B0503020204020204" charset="-122"/>
                        <a:ea typeface="微软雅黑" panose="020B0503020204020204" charset="-122"/>
                      </a:endParaRPr>
                    </a:p>
                  </a:txBody>
                  <a:tcPr marL="177800" marR="177800" marT="107950" marB="1079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chemeClr val="bg1">
                        <a:lumMod val="95000"/>
                      </a:schemeClr>
                    </a:solidFill>
                  </a:tcPr>
                </a:tc>
                <a:tc>
                  <a:txBody>
                    <a:bodyPr/>
                    <a:lstStyle/>
                    <a:p>
                      <a:pPr indent="0" algn="l" fontAlgn="ctr">
                        <a:lnSpc>
                          <a:spcPct val="120000"/>
                        </a:lnSpc>
                        <a:spcBef>
                          <a:spcPts val="0"/>
                        </a:spcBef>
                        <a:spcAft>
                          <a:spcPts val="0"/>
                        </a:spcAft>
                      </a:pP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开始以较低的强度进行运动，然后每隔</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1</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分钟，增加运动强度，直到达到极限或不能继续为止。实验要求受试者以较为保守的策略进行测试，以便于采集足够多的数据</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测试至少持续</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20</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分钟</a:t>
                      </a:r>
                      <a:r>
                        <a:rPr lang="en-US" altLang="zh-CN" sz="1300" b="0" spc="120" baseline="30000">
                          <a:solidFill>
                            <a:schemeClr val="tx1"/>
                          </a:solidFill>
                          <a:uFillTx/>
                          <a:latin typeface="微软雅黑" panose="020B0503020204020204" charset="-122"/>
                          <a:ea typeface="微软雅黑" panose="020B0503020204020204" charset="-122"/>
                          <a:cs typeface="微软雅黑" panose="020B0503020204020204" charset="-122"/>
                        </a:rPr>
                        <a:t>[9]</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300" b="0" i="0" spc="120">
                        <a:solidFill>
                          <a:schemeClr val="tx1"/>
                        </a:solidFill>
                        <a:latin typeface="微软雅黑" panose="020B0503020204020204" charset="-122"/>
                        <a:ea typeface="微软雅黑" panose="020B0503020204020204" charset="-122"/>
                        <a:cs typeface="微软雅黑" panose="020B0503020204020204" charset="-122"/>
                      </a:endParaRPr>
                    </a:p>
                  </a:txBody>
                  <a:tcPr marL="177800" marR="177800" marT="107950" marB="1079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chemeClr val="bg1">
                        <a:lumMod val="95000"/>
                      </a:schemeClr>
                    </a:solidFill>
                  </a:tcPr>
                </a:tc>
                <a:extLst>
                  <a:ext uri="{0D108BD9-81ED-4DB2-BD59-A6C34878D82A}">
                    <a16:rowId xmlns:a16="http://schemas.microsoft.com/office/drawing/2014/main" val="10002"/>
                  </a:ext>
                </a:extLst>
              </a:tr>
              <a:tr h="948690">
                <a:tc>
                  <a:txBody>
                    <a:bodyPr/>
                    <a:lstStyle/>
                    <a:p>
                      <a:pPr indent="0" algn="ctr" fontAlgn="ctr">
                        <a:lnSpc>
                          <a:spcPct val="120000"/>
                        </a:lnSpc>
                        <a:spcBef>
                          <a:spcPts val="0"/>
                        </a:spcBef>
                        <a:spcAft>
                          <a:spcPts val="0"/>
                        </a:spcAft>
                      </a:pP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乳酸稳定状态测试</a:t>
                      </a:r>
                    </a:p>
                    <a:p>
                      <a:pPr indent="0" algn="ctr" fontAlgn="ctr">
                        <a:lnSpc>
                          <a:spcPct val="120000"/>
                        </a:lnSpc>
                        <a:spcBef>
                          <a:spcPts val="0"/>
                        </a:spcBef>
                        <a:spcAft>
                          <a:spcPts val="0"/>
                        </a:spcAft>
                      </a:pPr>
                      <a:r>
                        <a:rPr lang="en-US" sz="1300" b="0" spc="120">
                          <a:solidFill>
                            <a:schemeClr val="tx1"/>
                          </a:solidFill>
                          <a:latin typeface="微软雅黑" panose="020B0503020204020204" charset="-122"/>
                          <a:ea typeface="微软雅黑" panose="020B0503020204020204" charset="-122"/>
                          <a:cs typeface="微软雅黑" panose="020B0503020204020204" charset="-122"/>
                        </a:rPr>
                        <a:t>Lactate Steady State Test</a:t>
                      </a:r>
                      <a:endParaRPr lang="en-US" sz="1300" b="0" i="0" spc="120">
                        <a:solidFill>
                          <a:schemeClr val="tx1"/>
                        </a:solidFill>
                        <a:latin typeface="微软雅黑" panose="020B0503020204020204" charset="-122"/>
                        <a:ea typeface="微软雅黑" panose="020B0503020204020204" charset="-122"/>
                        <a:cs typeface="微软雅黑" panose="020B0503020204020204" charset="-122"/>
                      </a:endParaRPr>
                    </a:p>
                  </a:txBody>
                  <a:tcPr marL="177800" marR="177800" marT="107950" marB="1079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lstStyle/>
                    <a:p>
                      <a:pPr indent="0" algn="l" fontAlgn="ctr">
                        <a:lnSpc>
                          <a:spcPct val="120000"/>
                        </a:lnSpc>
                        <a:spcBef>
                          <a:spcPts val="0"/>
                        </a:spcBef>
                        <a:spcAft>
                          <a:spcPts val="0"/>
                        </a:spcAft>
                      </a:pPr>
                      <a:r>
                        <a:rPr lang="zh-CN" altLang="en-US" sz="1300" b="0" spc="120">
                          <a:solidFill>
                            <a:schemeClr val="tx1"/>
                          </a:solidFill>
                          <a:latin typeface="微软雅黑" panose="020B0503020204020204" charset="-122"/>
                          <a:ea typeface="微软雅黑" panose="020B0503020204020204" charset="-122"/>
                        </a:rPr>
                        <a:t>通过在相对稳定的跑步速度下进行血液乳酸浓度的测量，从而确定乳酸阈的水平。</a:t>
                      </a:r>
                      <a:endParaRPr lang="zh-CN" altLang="en-US" sz="1300" b="0" i="0" spc="120">
                        <a:solidFill>
                          <a:schemeClr val="tx1"/>
                        </a:solidFill>
                        <a:latin typeface="微软雅黑" panose="020B0503020204020204" charset="-122"/>
                        <a:ea typeface="微软雅黑" panose="020B0503020204020204" charset="-122"/>
                      </a:endParaRPr>
                    </a:p>
                  </a:txBody>
                  <a:tcPr marL="177800" marR="177800" marT="107950" marB="1079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tc>
                  <a:txBody>
                    <a:bodyPr/>
                    <a:lstStyle/>
                    <a:p>
                      <a:pPr indent="0" algn="l" fontAlgn="ctr">
                        <a:lnSpc>
                          <a:spcPct val="120000"/>
                        </a:lnSpc>
                        <a:spcBef>
                          <a:spcPts val="0"/>
                        </a:spcBef>
                        <a:spcAft>
                          <a:spcPts val="0"/>
                        </a:spcAft>
                      </a:pP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​热身后逐渐将跑步速度提高到自选的比赛配速</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30</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分钟在测试过程中，受试者可以随时改变跑步速度，每隔</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5</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分钟向运动员提供经过的时间，不反馈所跑距离或跑步速度，期间采用心率带记录心率</a:t>
                      </a:r>
                      <a:r>
                        <a:rPr lang="en-US" altLang="zh-CN" sz="1300" spc="120" baseline="30000">
                          <a:solidFill>
                            <a:schemeClr val="tx1"/>
                          </a:solidFill>
                          <a:uFillTx/>
                          <a:latin typeface="微软雅黑" panose="020B0503020204020204" charset="-122"/>
                          <a:ea typeface="微软雅黑" panose="020B0503020204020204" charset="-122"/>
                          <a:cs typeface="微软雅黑" panose="020B0503020204020204" charset="-122"/>
                          <a:sym typeface="+mn-ea"/>
                        </a:rPr>
                        <a:t>[8]</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300" b="0" i="0" spc="120">
                        <a:solidFill>
                          <a:schemeClr val="tx1"/>
                        </a:solidFill>
                        <a:latin typeface="微软雅黑" panose="020B0503020204020204" charset="-122"/>
                        <a:ea typeface="微软雅黑" panose="020B0503020204020204" charset="-122"/>
                        <a:cs typeface="微软雅黑" panose="020B0503020204020204" charset="-122"/>
                      </a:endParaRPr>
                    </a:p>
                  </a:txBody>
                  <a:tcPr marL="177800" marR="177800" marT="107950" marB="1079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solidFill>
                      <a:srgbClr val="FFFFFF"/>
                    </a:solidFill>
                  </a:tcPr>
                </a:tc>
                <a:extLst>
                  <a:ext uri="{0D108BD9-81ED-4DB2-BD59-A6C34878D82A}">
                    <a16:rowId xmlns:a16="http://schemas.microsoft.com/office/drawing/2014/main" val="10003"/>
                  </a:ext>
                </a:extLst>
              </a:tr>
              <a:tr h="1297940">
                <a:tc>
                  <a:txBody>
                    <a:bodyPr/>
                    <a:lstStyle/>
                    <a:p>
                      <a:pPr indent="0" algn="ctr" fontAlgn="ctr">
                        <a:lnSpc>
                          <a:spcPct val="120000"/>
                        </a:lnSpc>
                        <a:spcBef>
                          <a:spcPts val="0"/>
                        </a:spcBef>
                        <a:spcAft>
                          <a:spcPts val="0"/>
                        </a:spcAft>
                      </a:pPr>
                      <a:r>
                        <a:rPr lang="en-US" sz="1300" b="0" spc="120">
                          <a:solidFill>
                            <a:schemeClr val="tx1"/>
                          </a:solidFill>
                          <a:latin typeface="微软雅黑" panose="020B0503020204020204" charset="-122"/>
                          <a:ea typeface="微软雅黑" panose="020B0503020204020204" charset="-122"/>
                          <a:cs typeface="微软雅黑" panose="020B0503020204020204" charset="-122"/>
                        </a:rPr>
                        <a:t>VDOT</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测试</a:t>
                      </a:r>
                      <a:endParaRPr lang="zh-CN" altLang="en-US" sz="1300" b="0" i="0" spc="120">
                        <a:solidFill>
                          <a:schemeClr val="tx1"/>
                        </a:solidFill>
                        <a:latin typeface="微软雅黑" panose="020B0503020204020204" charset="-122"/>
                        <a:ea typeface="微软雅黑" panose="020B0503020204020204" charset="-122"/>
                        <a:cs typeface="微软雅黑" panose="020B0503020204020204" charset="-122"/>
                      </a:endParaRPr>
                    </a:p>
                  </a:txBody>
                  <a:tcPr marL="177800" marR="177800" marT="107950" marB="10795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2F2F2"/>
                    </a:solidFill>
                  </a:tcPr>
                </a:tc>
                <a:tc>
                  <a:txBody>
                    <a:bodyPr/>
                    <a:lstStyle/>
                    <a:p>
                      <a:pPr indent="0" algn="l" fontAlgn="ctr">
                        <a:lnSpc>
                          <a:spcPct val="120000"/>
                        </a:lnSpc>
                        <a:spcBef>
                          <a:spcPts val="0"/>
                        </a:spcBef>
                        <a:spcAft>
                          <a:spcPts val="0"/>
                        </a:spcAft>
                      </a:pP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丹尼尔斯提出的一种在户外计算乳酸阈的测量法，通过各种跑步距离</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(400</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米到马拉松</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的表现来计算乳酸门槛下的跑步速度。该方法需要受试者全力完成不同距离的测试。</a:t>
                      </a:r>
                      <a:endParaRPr lang="zh-CN" altLang="en-US" sz="1300" b="0" i="0" spc="120">
                        <a:solidFill>
                          <a:schemeClr val="tx1"/>
                        </a:solidFill>
                        <a:latin typeface="微软雅黑" panose="020B0503020204020204" charset="-122"/>
                        <a:ea typeface="微软雅黑" panose="020B0503020204020204" charset="-122"/>
                        <a:cs typeface="微软雅黑" panose="020B0503020204020204" charset="-122"/>
                      </a:endParaRPr>
                    </a:p>
                  </a:txBody>
                  <a:tcPr marL="177800" marR="177800" marT="107950" marB="10795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2F2F2"/>
                    </a:solidFill>
                  </a:tcPr>
                </a:tc>
                <a:tc>
                  <a:txBody>
                    <a:bodyPr/>
                    <a:lstStyle/>
                    <a:p>
                      <a:pPr indent="0" algn="l" fontAlgn="ctr">
                        <a:lnSpc>
                          <a:spcPct val="120000"/>
                        </a:lnSpc>
                        <a:spcBef>
                          <a:spcPts val="0"/>
                        </a:spcBef>
                        <a:spcAft>
                          <a:spcPts val="0"/>
                        </a:spcAft>
                      </a:pP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​在热身后，受试者全力完成</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400m</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或</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800m</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的测试，每天测试只进行一项，分两天完成。记录受试者的跑步速度以及心率。</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800</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米成绩时间</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秒</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乘以</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2.20</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400</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米成绩时间</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秒</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乘以</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4.84</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。然后将</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400</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米和</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800</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米的计算值转换为分</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秒，并将其放在</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VDOT</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表的英里时间列中，并获得</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VDOT</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值。使用</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400</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米和</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800</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米的</a:t>
                      </a:r>
                      <a:r>
                        <a:rPr lang="en-US" altLang="zh-CN" sz="1300" b="0" spc="120">
                          <a:solidFill>
                            <a:schemeClr val="tx1"/>
                          </a:solidFill>
                          <a:latin typeface="微软雅黑" panose="020B0503020204020204" charset="-122"/>
                          <a:ea typeface="微软雅黑" panose="020B0503020204020204" charset="-122"/>
                          <a:cs typeface="微软雅黑" panose="020B0503020204020204" charset="-122"/>
                        </a:rPr>
                        <a:t>VDOT</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值中较小的值来估计阈值</a:t>
                      </a:r>
                      <a:r>
                        <a:rPr lang="en-US" altLang="zh-CN" sz="1300" spc="120" baseline="30000">
                          <a:solidFill>
                            <a:schemeClr val="tx1"/>
                          </a:solidFill>
                          <a:uFillTx/>
                          <a:latin typeface="微软雅黑" panose="020B0503020204020204" charset="-122"/>
                          <a:ea typeface="微软雅黑" panose="020B0503020204020204" charset="-122"/>
                          <a:cs typeface="微软雅黑" panose="020B0503020204020204" charset="-122"/>
                          <a:sym typeface="+mn-ea"/>
                        </a:rPr>
                        <a:t>[6]</a:t>
                      </a:r>
                      <a:r>
                        <a:rPr lang="zh-CN" altLang="en-US" sz="1300" b="0" spc="12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300" b="0" i="0" spc="120">
                        <a:solidFill>
                          <a:schemeClr val="tx1"/>
                        </a:solidFill>
                        <a:latin typeface="微软雅黑" panose="020B0503020204020204" charset="-122"/>
                        <a:ea typeface="微软雅黑" panose="020B0503020204020204" charset="-122"/>
                        <a:cs typeface="微软雅黑" panose="020B0503020204020204" charset="-122"/>
                      </a:endParaRPr>
                    </a:p>
                  </a:txBody>
                  <a:tcPr marL="177800" marR="177800" marT="107950" marB="10795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2F2F2"/>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4">
            <a:duotone>
              <a:schemeClr val="bg2">
                <a:shade val="45000"/>
                <a:satMod val="135000"/>
              </a:schemeClr>
              <a:prstClr val="white"/>
            </a:duotone>
            <a:extLst>
              <a:ext uri="{BEBA8EAE-BF5A-486C-A8C5-ECC9F3942E4B}">
                <a14:imgProps xmlns:a14="http://schemas.microsoft.com/office/drawing/2010/main">
                  <a14:imgLayer r:embed="rId5">
                    <a14:imgEffect>
                      <a14:brightnessContrast contrast="20000"/>
                    </a14:imgEffect>
                    <a14:imgEffect>
                      <a14:saturation sat="400000"/>
                    </a14:imgEffect>
                  </a14:imgLayer>
                </a14:imgProps>
              </a:ext>
              <a:ext uri="{28A0092B-C50C-407E-A947-70E740481C1C}">
                <a14:useLocalDpi xmlns:a14="http://schemas.microsoft.com/office/drawing/2010/main" val="0"/>
              </a:ext>
            </a:extLst>
          </a:blip>
          <a:srcRect r="21830" b="28151"/>
          <a:stretch>
            <a:fillRect/>
          </a:stretch>
        </p:blipFill>
        <p:spPr>
          <a:xfrm>
            <a:off x="4988560" y="2673350"/>
            <a:ext cx="7203440" cy="4184650"/>
          </a:xfrm>
          <a:prstGeom prst="rect">
            <a:avLst/>
          </a:prstGeom>
        </p:spPr>
      </p:pic>
      <p:sp>
        <p:nvSpPr>
          <p:cNvPr id="12" name="矩形 11"/>
          <p:cNvSpPr/>
          <p:nvPr/>
        </p:nvSpPr>
        <p:spPr>
          <a:xfrm>
            <a:off x="11486672" y="6534000"/>
            <a:ext cx="324000" cy="324000"/>
          </a:xfrm>
          <a:prstGeom prst="rect">
            <a:avLst/>
          </a:prstGeom>
          <a:solidFill>
            <a:srgbClr val="15559A"/>
          </a:solidFill>
          <a:ln>
            <a:solidFill>
              <a:srgbClr val="1555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Helvetica" panose="020B0604020202020204" pitchFamily="34" charset="0"/>
                <a:cs typeface="Helvetica" panose="020B0604020202020204" pitchFamily="34" charset="0"/>
              </a:rPr>
              <a:t>6</a:t>
            </a:r>
          </a:p>
        </p:txBody>
      </p:sp>
      <p:grpSp>
        <p:nvGrpSpPr>
          <p:cNvPr id="27" name="组合 26"/>
          <p:cNvGrpSpPr/>
          <p:nvPr/>
        </p:nvGrpSpPr>
        <p:grpSpPr>
          <a:xfrm>
            <a:off x="296313" y="265046"/>
            <a:ext cx="10814050" cy="646430"/>
            <a:chOff x="1450" y="1591"/>
            <a:chExt cx="17030" cy="1018"/>
          </a:xfrm>
        </p:grpSpPr>
        <p:sp>
          <p:nvSpPr>
            <p:cNvPr id="29" name="文本框 28"/>
            <p:cNvSpPr txBox="1"/>
            <p:nvPr>
              <p:custDataLst>
                <p:tags r:id="rId1"/>
              </p:custDataLst>
            </p:nvPr>
          </p:nvSpPr>
          <p:spPr>
            <a:xfrm>
              <a:off x="2510" y="1591"/>
              <a:ext cx="15970" cy="1018"/>
            </a:xfrm>
            <a:prstGeom prst="rect">
              <a:avLst/>
            </a:prstGeom>
            <a:noFill/>
          </p:spPr>
          <p:txBody>
            <a:bodyPr wrap="square" rtlCol="0" anchor="ctr">
              <a:noAutofit/>
            </a:bodyPr>
            <a:lstStyle/>
            <a:p>
              <a:pPr>
                <a:lnSpc>
                  <a:spcPct val="120000"/>
                </a:lnSpc>
              </a:pPr>
              <a:r>
                <a:rPr lang="en-US" altLang="zh-CN" sz="2400" b="1" spc="300">
                  <a:solidFill>
                    <a:schemeClr val="accent2"/>
                  </a:solidFill>
                  <a:latin typeface="微软雅黑" panose="020B0503020204020204" charset="-122"/>
                  <a:ea typeface="微软雅黑" panose="020B0503020204020204" charset="-122"/>
                  <a:sym typeface="+mn-ea"/>
                </a:rPr>
                <a:t>02</a:t>
              </a:r>
              <a:r>
                <a:rPr lang="zh-CN" altLang="en-US" sz="2400" b="1" spc="300">
                  <a:solidFill>
                    <a:schemeClr val="accent2"/>
                  </a:solidFill>
                  <a:latin typeface="微软雅黑" panose="020B0503020204020204" charset="-122"/>
                  <a:ea typeface="微软雅黑" panose="020B0503020204020204" charset="-122"/>
                  <a:sym typeface="+mn-ea"/>
                </a:rPr>
                <a:t>测试方法</a:t>
              </a:r>
              <a:r>
                <a:rPr lang="en-US" altLang="zh-CN" sz="2400" b="1" spc="300">
                  <a:solidFill>
                    <a:schemeClr val="accent2"/>
                  </a:solidFill>
                  <a:latin typeface="微软雅黑" panose="020B0503020204020204" charset="-122"/>
                  <a:ea typeface="微软雅黑" panose="020B0503020204020204" charset="-122"/>
                  <a:sym typeface="+mn-ea"/>
                </a:rPr>
                <a:t>——</a:t>
              </a:r>
              <a:r>
                <a:rPr lang="zh-CN" altLang="en-US" sz="2400" b="1" spc="300">
                  <a:solidFill>
                    <a:schemeClr val="accent2"/>
                  </a:solidFill>
                  <a:latin typeface="微软雅黑" panose="020B0503020204020204" charset="-122"/>
                  <a:ea typeface="微软雅黑" panose="020B0503020204020204" charset="-122"/>
                  <a:sym typeface="+mn-ea"/>
                </a:rPr>
                <a:t>递增负荷运动试验</a:t>
              </a:r>
              <a:endParaRPr lang="zh-CN" altLang="en-US" sz="2400" b="1" spc="300">
                <a:solidFill>
                  <a:schemeClr val="accent2"/>
                </a:solidFill>
                <a:latin typeface="微软雅黑" panose="020B0503020204020204" charset="-122"/>
                <a:ea typeface="微软雅黑" panose="020B0503020204020204" charset="-122"/>
              </a:endParaRPr>
            </a:p>
          </p:txBody>
        </p:sp>
        <p:pic>
          <p:nvPicPr>
            <p:cNvPr id="31" name="图片 11" descr="303b32313536343833373bc0b6c9abb5d7b5a5cff2b0d7bcfdcdb7"/>
            <p:cNvPicPr>
              <a:picLocks noChangeAspect="1"/>
            </p:cNvPicPr>
            <p:nvPr/>
          </p:nvPicPr>
          <p:blipFill>
            <a:blip r:embed="rId6"/>
            <a:stretch>
              <a:fillRect/>
            </a:stretch>
          </p:blipFill>
          <p:spPr>
            <a:xfrm>
              <a:off x="1450" y="1681"/>
              <a:ext cx="890" cy="890"/>
            </a:xfrm>
            <a:prstGeom prst="rect">
              <a:avLst/>
            </a:prstGeom>
          </p:spPr>
        </p:pic>
      </p:grpSp>
      <p:sp>
        <p:nvSpPr>
          <p:cNvPr id="2" name="文本框 1"/>
          <p:cNvSpPr txBox="1"/>
          <p:nvPr/>
        </p:nvSpPr>
        <p:spPr>
          <a:xfrm>
            <a:off x="546100" y="1216660"/>
            <a:ext cx="11099800" cy="645160"/>
          </a:xfrm>
          <a:prstGeom prst="rect">
            <a:avLst/>
          </a:prstGeom>
          <a:noFill/>
        </p:spPr>
        <p:txBody>
          <a:bodyPr wrap="square" rtlCol="0" anchor="t">
            <a:spAutoFit/>
          </a:bodyPr>
          <a:lstStyle/>
          <a:p>
            <a:r>
              <a:rPr lang="zh-CN" altLang="en-US"/>
              <a:t>根据运动负荷量的递增方式（变速变斜率、恒速变斜率、恒斜率变速等）不同设计了不同的试验方案，如Bruce方案、Naughton方案、Balke方案等。国内最常用的是Bruce方案。</a:t>
            </a:r>
          </a:p>
        </p:txBody>
      </p:sp>
      <p:pic>
        <p:nvPicPr>
          <p:cNvPr id="3" name="图片 2"/>
          <p:cNvPicPr>
            <a:picLocks noChangeAspect="1"/>
          </p:cNvPicPr>
          <p:nvPr/>
        </p:nvPicPr>
        <p:blipFill>
          <a:blip r:embed="rId7"/>
          <a:stretch>
            <a:fillRect/>
          </a:stretch>
        </p:blipFill>
        <p:spPr>
          <a:xfrm>
            <a:off x="546100" y="1992630"/>
            <a:ext cx="5677535" cy="4677410"/>
          </a:xfrm>
          <a:prstGeom prst="rect">
            <a:avLst/>
          </a:prstGeom>
        </p:spPr>
      </p:pic>
      <p:pic>
        <p:nvPicPr>
          <p:cNvPr id="4" name="图片 3"/>
          <p:cNvPicPr>
            <a:picLocks noChangeAspect="1"/>
          </p:cNvPicPr>
          <p:nvPr/>
        </p:nvPicPr>
        <p:blipFill>
          <a:blip r:embed="rId8"/>
          <a:srcRect r="-238" b="6092"/>
          <a:stretch>
            <a:fillRect/>
          </a:stretch>
        </p:blipFill>
        <p:spPr>
          <a:xfrm>
            <a:off x="6300470" y="1992630"/>
            <a:ext cx="5258484" cy="45415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6">
            <a:duotone>
              <a:schemeClr val="bg2">
                <a:shade val="45000"/>
                <a:satMod val="135000"/>
              </a:schemeClr>
              <a:prstClr val="white"/>
            </a:duotone>
            <a:extLst>
              <a:ext uri="{BEBA8EAE-BF5A-486C-A8C5-ECC9F3942E4B}">
                <a14:imgProps xmlns:a14="http://schemas.microsoft.com/office/drawing/2010/main">
                  <a14:imgLayer r:embed="rId7">
                    <a14:imgEffect>
                      <a14:brightnessContrast contrast="20000"/>
                    </a14:imgEffect>
                    <a14:imgEffect>
                      <a14:saturation sat="400000"/>
                    </a14:imgEffect>
                  </a14:imgLayer>
                </a14:imgProps>
              </a:ext>
              <a:ext uri="{28A0092B-C50C-407E-A947-70E740481C1C}">
                <a14:useLocalDpi xmlns:a14="http://schemas.microsoft.com/office/drawing/2010/main" val="0"/>
              </a:ext>
            </a:extLst>
          </a:blip>
          <a:srcRect r="21830" b="28151"/>
          <a:stretch>
            <a:fillRect/>
          </a:stretch>
        </p:blipFill>
        <p:spPr>
          <a:xfrm>
            <a:off x="4988560" y="2684150"/>
            <a:ext cx="7203440" cy="4184650"/>
          </a:xfrm>
          <a:prstGeom prst="rect">
            <a:avLst/>
          </a:prstGeom>
        </p:spPr>
      </p:pic>
      <p:sp>
        <p:nvSpPr>
          <p:cNvPr id="12" name="矩形 11"/>
          <p:cNvSpPr/>
          <p:nvPr/>
        </p:nvSpPr>
        <p:spPr>
          <a:xfrm>
            <a:off x="11486672" y="6534000"/>
            <a:ext cx="324000" cy="324000"/>
          </a:xfrm>
          <a:prstGeom prst="rect">
            <a:avLst/>
          </a:prstGeom>
          <a:solidFill>
            <a:srgbClr val="15559A"/>
          </a:solidFill>
          <a:ln>
            <a:solidFill>
              <a:srgbClr val="1555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Helvetica" panose="020B0604020202020204" pitchFamily="34" charset="0"/>
                <a:cs typeface="Helvetica" panose="020B0604020202020204" pitchFamily="34" charset="0"/>
              </a:rPr>
              <a:t>7</a:t>
            </a:r>
          </a:p>
        </p:txBody>
      </p:sp>
      <p:grpSp>
        <p:nvGrpSpPr>
          <p:cNvPr id="27" name="组合 26"/>
          <p:cNvGrpSpPr/>
          <p:nvPr/>
        </p:nvGrpSpPr>
        <p:grpSpPr>
          <a:xfrm>
            <a:off x="296313" y="265046"/>
            <a:ext cx="6864985" cy="646430"/>
            <a:chOff x="1450" y="1591"/>
            <a:chExt cx="10811" cy="1018"/>
          </a:xfrm>
        </p:grpSpPr>
        <p:sp>
          <p:nvSpPr>
            <p:cNvPr id="29" name="文本框 28"/>
            <p:cNvSpPr txBox="1"/>
            <p:nvPr>
              <p:custDataLst>
                <p:tags r:id="rId3"/>
              </p:custDataLst>
            </p:nvPr>
          </p:nvSpPr>
          <p:spPr>
            <a:xfrm>
              <a:off x="2446" y="1591"/>
              <a:ext cx="9815" cy="1018"/>
            </a:xfrm>
            <a:prstGeom prst="rect">
              <a:avLst/>
            </a:prstGeom>
            <a:noFill/>
          </p:spPr>
          <p:txBody>
            <a:bodyPr wrap="square" rtlCol="0" anchor="ctr">
              <a:noAutofit/>
            </a:bodyPr>
            <a:lstStyle/>
            <a:p>
              <a:pPr>
                <a:lnSpc>
                  <a:spcPct val="120000"/>
                </a:lnSpc>
              </a:pPr>
              <a:r>
                <a:rPr lang="en-US" altLang="zh-CN" sz="2400" b="1" spc="300">
                  <a:solidFill>
                    <a:schemeClr val="accent2"/>
                  </a:solidFill>
                  <a:latin typeface="微软雅黑" panose="020B0503020204020204" charset="-122"/>
                  <a:ea typeface="微软雅黑" panose="020B0503020204020204" charset="-122"/>
                </a:rPr>
                <a:t>03</a:t>
              </a:r>
              <a:r>
                <a:rPr lang="zh-CN" altLang="en-US" sz="2400" b="1" spc="300">
                  <a:solidFill>
                    <a:schemeClr val="accent2"/>
                  </a:solidFill>
                  <a:latin typeface="微软雅黑" panose="020B0503020204020204" charset="-122"/>
                  <a:ea typeface="微软雅黑" panose="020B0503020204020204" charset="-122"/>
                </a:rPr>
                <a:t>数据模型</a:t>
              </a:r>
              <a:r>
                <a:rPr lang="en-US" altLang="zh-CN" sz="2400" b="1" spc="300">
                  <a:solidFill>
                    <a:schemeClr val="accent2"/>
                  </a:solidFill>
                  <a:latin typeface="微软雅黑" panose="020B0503020204020204" charset="-122"/>
                  <a:ea typeface="微软雅黑" panose="020B0503020204020204" charset="-122"/>
                </a:rPr>
                <a:t> —— </a:t>
              </a:r>
              <a:r>
                <a:rPr lang="zh-CN" altLang="en-US" sz="2400" b="1" spc="300">
                  <a:solidFill>
                    <a:schemeClr val="accent2"/>
                  </a:solidFill>
                  <a:latin typeface="微软雅黑" panose="020B0503020204020204" charset="-122"/>
                  <a:ea typeface="微软雅黑" panose="020B0503020204020204" charset="-122"/>
                </a:rPr>
                <a:t>如何计算乳酸阈心率？</a:t>
              </a:r>
            </a:p>
          </p:txBody>
        </p:sp>
        <p:pic>
          <p:nvPicPr>
            <p:cNvPr id="31" name="图片 11" descr="303b32313536343833373bc0b6c9abb5d7b5a5cff2b0d7bcfdcdb7"/>
            <p:cNvPicPr>
              <a:picLocks noChangeAspect="1"/>
            </p:cNvPicPr>
            <p:nvPr/>
          </p:nvPicPr>
          <p:blipFill>
            <a:blip r:embed="rId8"/>
            <a:stretch>
              <a:fillRect/>
            </a:stretch>
          </p:blipFill>
          <p:spPr>
            <a:xfrm>
              <a:off x="1450" y="1681"/>
              <a:ext cx="890" cy="890"/>
            </a:xfrm>
            <a:prstGeom prst="rect">
              <a:avLst/>
            </a:prstGeom>
          </p:spPr>
        </p:pic>
      </p:grpSp>
      <p:sp>
        <p:nvSpPr>
          <p:cNvPr id="2" name="文本框 1"/>
          <p:cNvSpPr txBox="1"/>
          <p:nvPr>
            <p:custDataLst>
              <p:tags r:id="rId1"/>
            </p:custDataLst>
          </p:nvPr>
        </p:nvSpPr>
        <p:spPr>
          <a:xfrm>
            <a:off x="928773" y="695973"/>
            <a:ext cx="9896543" cy="1110989"/>
          </a:xfrm>
          <a:prstGeom prst="rect">
            <a:avLst/>
          </a:prstGeom>
          <a:noFill/>
        </p:spPr>
        <p:txBody>
          <a:bodyPr wrap="square" rtlCol="0" anchor="ctr">
            <a:noAutofit/>
          </a:bodyPr>
          <a:lstStyle/>
          <a:p>
            <a:pPr>
              <a:lnSpc>
                <a:spcPct val="120000"/>
              </a:lnSpc>
            </a:pPr>
            <a:r>
              <a:rPr lang="zh-CN" altLang="en-US"/>
              <a:t>传统计算乳酸阈心率的方法主要是通过绘图的方式，而</a:t>
            </a:r>
            <a:r>
              <a:rPr lang="zh-CN" altLang="en-US">
                <a:sym typeface="+mn-ea"/>
              </a:rPr>
              <a:t>线性回归法</a:t>
            </a:r>
            <a:r>
              <a:rPr lang="zh-CN" altLang="en-US"/>
              <a:t>目前</a:t>
            </a:r>
            <a:r>
              <a:rPr lang="zh-CN" altLang="en-US">
                <a:sym typeface="+mn-ea"/>
              </a:rPr>
              <a:t>使用</a:t>
            </a:r>
            <a:r>
              <a:rPr lang="zh-CN" altLang="en-US"/>
              <a:t>最多的方法。</a:t>
            </a:r>
            <a:endParaRPr lang="en-US" altLang="zh-CN"/>
          </a:p>
          <a:p>
            <a:pPr>
              <a:lnSpc>
                <a:spcPct val="120000"/>
              </a:lnSpc>
            </a:pPr>
            <a:endParaRPr lang="zh-CN" altLang="en-US">
              <a:latin typeface="微软雅黑" panose="020B0503020204020204" charset="-122"/>
              <a:ea typeface="微软雅黑" panose="020B0503020204020204" charset="-122"/>
              <a:cs typeface="Times New Roman" panose="02020603050405020304" pitchFamily="18" charset="0"/>
            </a:endParaRPr>
          </a:p>
        </p:txBody>
      </p:sp>
      <p:graphicFrame>
        <p:nvGraphicFramePr>
          <p:cNvPr id="3" name="表格 2"/>
          <p:cNvGraphicFramePr/>
          <p:nvPr>
            <p:custDataLst>
              <p:tags r:id="rId2"/>
            </p:custDataLst>
          </p:nvPr>
        </p:nvGraphicFramePr>
        <p:xfrm>
          <a:off x="353695" y="1344930"/>
          <a:ext cx="11456670" cy="5004816"/>
        </p:xfrm>
        <a:graphic>
          <a:graphicData uri="http://schemas.openxmlformats.org/drawingml/2006/table">
            <a:tbl>
              <a:tblPr/>
              <a:tblGrid>
                <a:gridCol w="1180465">
                  <a:extLst>
                    <a:ext uri="{9D8B030D-6E8A-4147-A177-3AD203B41FA5}">
                      <a16:colId xmlns:a16="http://schemas.microsoft.com/office/drawing/2014/main" val="20000"/>
                    </a:ext>
                  </a:extLst>
                </a:gridCol>
                <a:gridCol w="1417320">
                  <a:extLst>
                    <a:ext uri="{9D8B030D-6E8A-4147-A177-3AD203B41FA5}">
                      <a16:colId xmlns:a16="http://schemas.microsoft.com/office/drawing/2014/main" val="20001"/>
                    </a:ext>
                  </a:extLst>
                </a:gridCol>
                <a:gridCol w="3045460">
                  <a:extLst>
                    <a:ext uri="{9D8B030D-6E8A-4147-A177-3AD203B41FA5}">
                      <a16:colId xmlns:a16="http://schemas.microsoft.com/office/drawing/2014/main" val="20002"/>
                    </a:ext>
                  </a:extLst>
                </a:gridCol>
                <a:gridCol w="5813425">
                  <a:extLst>
                    <a:ext uri="{9D8B030D-6E8A-4147-A177-3AD203B41FA5}">
                      <a16:colId xmlns:a16="http://schemas.microsoft.com/office/drawing/2014/main" val="20003"/>
                    </a:ext>
                  </a:extLst>
                </a:gridCol>
              </a:tblGrid>
              <a:tr h="401320">
                <a:tc>
                  <a:txBody>
                    <a:bodyPr/>
                    <a:lstStyle/>
                    <a:p>
                      <a:pPr indent="0" algn="ctr">
                        <a:lnSpc>
                          <a:spcPct val="120000"/>
                        </a:lnSpc>
                        <a:spcBef>
                          <a:spcPts val="0"/>
                        </a:spcBef>
                        <a:spcAft>
                          <a:spcPts val="0"/>
                        </a:spcAft>
                        <a:buNone/>
                      </a:pPr>
                      <a:r>
                        <a:rPr lang="zh-CN" sz="1500" b="1" spc="120">
                          <a:solidFill>
                            <a:schemeClr val="tx1"/>
                          </a:solidFill>
                          <a:latin typeface="微软雅黑" panose="020B0503020204020204" charset="-122"/>
                          <a:ea typeface="微软雅黑" panose="020B0503020204020204" charset="-122"/>
                        </a:rPr>
                        <a:t>分类</a:t>
                      </a:r>
                    </a:p>
                  </a:txBody>
                  <a:tcPr marL="107950" marR="107950" marT="63500" marB="6350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zh-CN" sz="1500" b="1" spc="120">
                          <a:solidFill>
                            <a:schemeClr val="tx1"/>
                          </a:solidFill>
                          <a:latin typeface="微软雅黑" panose="020B0503020204020204" charset="-122"/>
                          <a:ea typeface="微软雅黑" panose="020B0503020204020204" charset="-122"/>
                        </a:rPr>
                        <a:t>计算方法</a:t>
                      </a:r>
                    </a:p>
                  </a:txBody>
                  <a:tcPr marL="107950" marR="107950" marT="63500" marB="6350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zh-CN" sz="1500" b="1" spc="120">
                          <a:solidFill>
                            <a:schemeClr val="tx1"/>
                          </a:solidFill>
                          <a:latin typeface="微软雅黑" panose="020B0503020204020204" charset="-122"/>
                          <a:ea typeface="微软雅黑" panose="020B0503020204020204" charset="-122"/>
                        </a:rPr>
                        <a:t>介绍</a:t>
                      </a:r>
                    </a:p>
                  </a:txBody>
                  <a:tcPr marL="107950" marR="107950" marT="63500" marB="6350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zh-CN" sz="1500" b="1" spc="120">
                          <a:solidFill>
                            <a:schemeClr val="tx1"/>
                          </a:solidFill>
                          <a:latin typeface="微软雅黑" panose="020B0503020204020204" charset="-122"/>
                          <a:ea typeface="微软雅黑" panose="020B0503020204020204" charset="-122"/>
                        </a:rPr>
                        <a:t>相关文献</a:t>
                      </a:r>
                    </a:p>
                  </a:txBody>
                  <a:tcPr marL="107950" marR="107950" marT="63500" marB="6350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extLst>
                  <a:ext uri="{0D108BD9-81ED-4DB2-BD59-A6C34878D82A}">
                    <a16:rowId xmlns:a16="http://schemas.microsoft.com/office/drawing/2014/main" val="10000"/>
                  </a:ext>
                </a:extLst>
              </a:tr>
              <a:tr h="736600">
                <a:tc>
                  <a:txBody>
                    <a:bodyPr/>
                    <a:lstStyle/>
                    <a:p>
                      <a:pPr indent="0" algn="ctr">
                        <a:lnSpc>
                          <a:spcPct val="120000"/>
                        </a:lnSpc>
                        <a:spcBef>
                          <a:spcPts val="0"/>
                        </a:spcBef>
                        <a:spcAft>
                          <a:spcPts val="0"/>
                        </a:spcAft>
                        <a:buNone/>
                      </a:pPr>
                      <a:r>
                        <a:rPr lang="zh-CN" sz="1200" b="0" spc="60">
                          <a:solidFill>
                            <a:schemeClr val="tx1"/>
                          </a:solidFill>
                          <a:latin typeface="微软雅黑" panose="020B0503020204020204" charset="-122"/>
                          <a:ea typeface="微软雅黑" panose="020B0503020204020204" charset="-122"/>
                        </a:rPr>
                        <a:t>传统绘图法</a:t>
                      </a:r>
                    </a:p>
                  </a:txBody>
                  <a:tcPr marL="107950" marR="107950" marT="63500" marB="6350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chemeClr val="bg1">
                        <a:lumMod val="95000"/>
                      </a:schemeClr>
                    </a:solidFill>
                  </a:tcPr>
                </a:tc>
                <a:tc>
                  <a:txBody>
                    <a:bodyPr/>
                    <a:lstStyle/>
                    <a:p>
                      <a:pPr indent="0" algn="ctr">
                        <a:lnSpc>
                          <a:spcPct val="120000"/>
                        </a:lnSpc>
                        <a:spcBef>
                          <a:spcPts val="0"/>
                        </a:spcBef>
                        <a:spcAft>
                          <a:spcPts val="0"/>
                        </a:spcAft>
                        <a:buNone/>
                      </a:pPr>
                      <a:r>
                        <a:rPr lang="zh-CN" sz="1200" b="0" spc="60">
                          <a:solidFill>
                            <a:schemeClr val="tx1"/>
                          </a:solidFill>
                          <a:latin typeface="微软雅黑" panose="020B0503020204020204" charset="-122"/>
                          <a:ea typeface="微软雅黑" panose="020B0503020204020204" charset="-122"/>
                        </a:rPr>
                        <a:t>图形分析法</a:t>
                      </a:r>
                      <a:endParaRPr lang="zh-CN" altLang="en-US" sz="1200" b="0" spc="60">
                        <a:solidFill>
                          <a:schemeClr val="tx1"/>
                        </a:solidFill>
                        <a:latin typeface="微软雅黑" panose="020B0503020204020204" charset="-122"/>
                        <a:ea typeface="微软雅黑" panose="020B0503020204020204" charset="-122"/>
                      </a:endParaRPr>
                    </a:p>
                  </a:txBody>
                  <a:tcPr marL="107950" marR="107950" marT="63500" marB="6350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chemeClr val="bg1">
                        <a:lumMod val="95000"/>
                      </a:schemeClr>
                    </a:solidFill>
                  </a:tcPr>
                </a:tc>
                <a:tc>
                  <a:txBody>
                    <a:bodyPr/>
                    <a:lstStyle/>
                    <a:p>
                      <a:pPr indent="0" algn="l">
                        <a:lnSpc>
                          <a:spcPct val="120000"/>
                        </a:lnSpc>
                        <a:spcBef>
                          <a:spcPts val="0"/>
                        </a:spcBef>
                        <a:spcAft>
                          <a:spcPts val="0"/>
                        </a:spcAft>
                        <a:buNone/>
                      </a:pPr>
                      <a:r>
                        <a:rPr lang="zh-CN" sz="1000" b="0" spc="60">
                          <a:solidFill>
                            <a:schemeClr val="tx1"/>
                          </a:solidFill>
                          <a:latin typeface="微软雅黑" panose="020B0503020204020204" charset="-122"/>
                          <a:ea typeface="微软雅黑" panose="020B0503020204020204" charset="-122"/>
                          <a:cs typeface="微软雅黑" panose="020B0503020204020204" charset="-122"/>
                        </a:rPr>
                        <a:t>是一种用于计算乳酸阈的方法，通常用于分析乳酸浓度随运动强度的变化,法利用乳酸浓度与运动强度的关系图形，找出乳酸阈点的近似位置。</a:t>
                      </a:r>
                      <a:endParaRPr lang="zh-CN" altLang="en-US" sz="1000" b="0" spc="60">
                        <a:solidFill>
                          <a:schemeClr val="tx1"/>
                        </a:solidFill>
                        <a:latin typeface="微软雅黑" panose="020B0503020204020204" charset="-122"/>
                        <a:ea typeface="微软雅黑" panose="020B0503020204020204" charset="-122"/>
                        <a:cs typeface="微软雅黑" panose="020B0503020204020204" charset="-122"/>
                      </a:endParaRPr>
                    </a:p>
                  </a:txBody>
                  <a:tcPr marL="107950" marR="107950" marT="63500" marB="6350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chemeClr val="bg1">
                        <a:lumMod val="95000"/>
                      </a:schemeClr>
                    </a:solidFill>
                  </a:tcPr>
                </a:tc>
                <a:tc>
                  <a:txBody>
                    <a:bodyPr/>
                    <a:lstStyle/>
                    <a:p>
                      <a:pPr indent="0" algn="l">
                        <a:lnSpc>
                          <a:spcPct val="120000"/>
                        </a:lnSpc>
                        <a:spcBef>
                          <a:spcPts val="0"/>
                        </a:spcBef>
                        <a:spcAft>
                          <a:spcPts val="0"/>
                        </a:spcAft>
                        <a:buNone/>
                      </a:pPr>
                      <a:r>
                        <a:rPr lang="zh-CN" sz="1000" b="0" spc="60">
                          <a:solidFill>
                            <a:schemeClr val="tx1"/>
                          </a:solidFill>
                          <a:latin typeface="微软雅黑" panose="020B0503020204020204" charset="-122"/>
                          <a:ea typeface="微软雅黑" panose="020B0503020204020204" charset="-122"/>
                          <a:cs typeface="微软雅黑" panose="020B0503020204020204" charset="-122"/>
                        </a:rPr>
                        <a:t>Onset of Blood Lactate Accumulation：OBLA被定义为血乳酸浓度超过4 mmol·L-1并且两个连续运动阶段之间血乳酸浓度增加了1 mmol/L。传统的&gt;1 mmol·L-1方法： 这也是一种传统的乳酸阈值确定方法。在这个方法中，乳酸阈值被定义为血乳酸浓度超过1 mmol·L-1的运动阶段的速度</a:t>
                      </a:r>
                      <a:r>
                        <a:rPr lang="en-US" altLang="zh-CN" sz="1000" b="0" spc="60" baseline="30000">
                          <a:solidFill>
                            <a:schemeClr val="tx1"/>
                          </a:solidFill>
                          <a:uFillTx/>
                          <a:latin typeface="微软雅黑" panose="020B0503020204020204" charset="-122"/>
                          <a:ea typeface="微软雅黑" panose="020B0503020204020204" charset="-122"/>
                          <a:cs typeface="微软雅黑" panose="020B0503020204020204" charset="-122"/>
                        </a:rPr>
                        <a:t>[7]</a:t>
                      </a:r>
                      <a:r>
                        <a:rPr lang="zh-CN" sz="1000" spc="60">
                          <a:latin typeface="微软雅黑" panose="020B0503020204020204" charset="-122"/>
                          <a:ea typeface="微软雅黑" panose="020B0503020204020204" charset="-122"/>
                          <a:cs typeface="微软雅黑" panose="020B0503020204020204" charset="-122"/>
                          <a:sym typeface="+mn-ea"/>
                        </a:rPr>
                        <a:t>。</a:t>
                      </a:r>
                      <a:endParaRPr lang="zh-CN" altLang="zh-CN" sz="1000" b="0" spc="6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marL="107950" marR="107950" marT="63500" marB="6350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492760">
                <a:tc rowSpan="3">
                  <a:txBody>
                    <a:bodyPr/>
                    <a:lstStyle/>
                    <a:p>
                      <a:pPr indent="0" algn="ctr">
                        <a:lnSpc>
                          <a:spcPct val="120000"/>
                        </a:lnSpc>
                        <a:spcBef>
                          <a:spcPts val="0"/>
                        </a:spcBef>
                        <a:spcAft>
                          <a:spcPts val="0"/>
                        </a:spcAft>
                        <a:buNone/>
                      </a:pPr>
                      <a:r>
                        <a:rPr lang="zh-CN" sz="1200" b="0" spc="60">
                          <a:solidFill>
                            <a:schemeClr val="tx1"/>
                          </a:solidFill>
                          <a:latin typeface="微软雅黑" panose="020B0503020204020204" charset="-122"/>
                          <a:ea typeface="微软雅黑" panose="020B0503020204020204" charset="-122"/>
                        </a:rPr>
                        <a:t>线性回归法</a:t>
                      </a:r>
                      <a:endParaRPr lang="zh-CN" altLang="en-US" sz="1200" b="0" spc="60">
                        <a:solidFill>
                          <a:schemeClr val="tx1"/>
                        </a:solidFill>
                        <a:latin typeface="微软雅黑" panose="020B0503020204020204" charset="-122"/>
                        <a:ea typeface="微软雅黑" panose="020B0503020204020204" charset="-122"/>
                      </a:endParaRPr>
                    </a:p>
                  </a:txBody>
                  <a:tcPr marL="107950" marR="107950" marT="63500" marB="635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zh-CN" sz="1200" b="0" spc="60">
                          <a:solidFill>
                            <a:schemeClr val="tx1"/>
                          </a:solidFill>
                          <a:latin typeface="微软雅黑" panose="020B0503020204020204" charset="-122"/>
                          <a:ea typeface="微软雅黑" panose="020B0503020204020204" charset="-122"/>
                        </a:rPr>
                        <a:t>多元线性回归</a:t>
                      </a:r>
                      <a:endParaRPr lang="zh-CN" altLang="en-US" sz="1200" b="0" spc="60">
                        <a:solidFill>
                          <a:schemeClr val="tx1"/>
                        </a:solidFill>
                        <a:latin typeface="微软雅黑" panose="020B0503020204020204" charset="-122"/>
                        <a:ea typeface="微软雅黑" panose="020B0503020204020204" charset="-122"/>
                      </a:endParaRPr>
                    </a:p>
                  </a:txBody>
                  <a:tcPr marL="107950" marR="107950" marT="63500" marB="635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zh-CN" sz="1000" b="0" spc="60">
                          <a:solidFill>
                            <a:schemeClr val="tx1"/>
                          </a:solidFill>
                          <a:latin typeface="微软雅黑" panose="020B0503020204020204" charset="-122"/>
                          <a:ea typeface="微软雅黑" panose="020B0503020204020204" charset="-122"/>
                        </a:rPr>
                        <a:t>通过建立一个线性方程，考虑多个自变量与乳酸阈之间的关系，从而预测乳酸阈。</a:t>
                      </a:r>
                      <a:endParaRPr lang="zh-CN" altLang="en-US" sz="1000" b="0" spc="60">
                        <a:solidFill>
                          <a:schemeClr val="tx1"/>
                        </a:solidFill>
                        <a:latin typeface="微软雅黑" panose="020B0503020204020204" charset="-122"/>
                        <a:ea typeface="微软雅黑" panose="020B0503020204020204" charset="-122"/>
                      </a:endParaRPr>
                    </a:p>
                  </a:txBody>
                  <a:tcPr marL="107950" marR="107950" marT="63500" marB="635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zh-CN" sz="1000" b="0" spc="60">
                          <a:solidFill>
                            <a:schemeClr val="tx1"/>
                          </a:solidFill>
                          <a:latin typeface="微软雅黑" panose="020B0503020204020204" charset="-122"/>
                          <a:ea typeface="微软雅黑" panose="020B0503020204020204" charset="-122"/>
                          <a:cs typeface="微软雅黑" panose="020B0503020204020204" charset="-122"/>
                        </a:rPr>
                        <a:t>使用插值法计算4 mmol /L乳酸阈值（VLT），基于心率、速度等参数，应用多元线性回归建立VLT预测模型</a:t>
                      </a:r>
                      <a:r>
                        <a:rPr lang="zh-CN" sz="1000" b="0" spc="60" baseline="30000">
                          <a:solidFill>
                            <a:schemeClr val="tx1"/>
                          </a:solidFill>
                          <a:uFillTx/>
                          <a:latin typeface="微软雅黑" panose="020B0503020204020204" charset="-122"/>
                          <a:ea typeface="微软雅黑" panose="020B0503020204020204" charset="-122"/>
                          <a:cs typeface="微软雅黑" panose="020B0503020204020204" charset="-122"/>
                        </a:rPr>
                        <a:t>[</a:t>
                      </a:r>
                      <a:r>
                        <a:rPr lang="en-US" altLang="zh-CN" sz="1000" b="0" spc="60" baseline="30000">
                          <a:solidFill>
                            <a:schemeClr val="tx1"/>
                          </a:solidFill>
                          <a:uFillTx/>
                          <a:latin typeface="微软雅黑" panose="020B0503020204020204" charset="-122"/>
                          <a:ea typeface="微软雅黑" panose="020B0503020204020204" charset="-122"/>
                          <a:cs typeface="微软雅黑" panose="020B0503020204020204" charset="-122"/>
                        </a:rPr>
                        <a:t>1</a:t>
                      </a:r>
                      <a:r>
                        <a:rPr lang="zh-CN" sz="1000" b="0" spc="60" baseline="30000">
                          <a:solidFill>
                            <a:schemeClr val="tx1"/>
                          </a:solidFill>
                          <a:uFillTx/>
                          <a:latin typeface="微软雅黑" panose="020B0503020204020204" charset="-122"/>
                          <a:ea typeface="微软雅黑" panose="020B0503020204020204" charset="-122"/>
                          <a:cs typeface="微软雅黑" panose="020B0503020204020204" charset="-122"/>
                        </a:rPr>
                        <a:t>]</a:t>
                      </a:r>
                      <a:r>
                        <a:rPr lang="zh-CN" sz="1000" spc="60">
                          <a:latin typeface="微软雅黑" panose="020B0503020204020204" charset="-122"/>
                          <a:ea typeface="微软雅黑" panose="020B0503020204020204" charset="-122"/>
                          <a:cs typeface="微软雅黑" panose="020B0503020204020204" charset="-122"/>
                          <a:sym typeface="+mn-ea"/>
                        </a:rPr>
                        <a:t>。</a:t>
                      </a:r>
                      <a:endParaRPr lang="zh-CN" altLang="zh-CN" sz="1000" b="0" spc="6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marL="107950" marR="107950" marT="63500" marB="635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extLst>
                  <a:ext uri="{0D108BD9-81ED-4DB2-BD59-A6C34878D82A}">
                    <a16:rowId xmlns:a16="http://schemas.microsoft.com/office/drawing/2014/main" val="10002"/>
                  </a:ext>
                </a:extLst>
              </a:tr>
              <a:tr h="675640">
                <a:tc vMerge="1">
                  <a:txBody>
                    <a:bodyPr/>
                    <a:lstStyle/>
                    <a:p>
                      <a:endParaRPr lang="zh-CN"/>
                    </a:p>
                  </a:txBody>
                  <a:tcPr>
                    <a:lnL w="9525">
                      <a:solidFill>
                        <a:srgbClr val="646464"/>
                      </a:solidFill>
                      <a:prstDash val="sysDash"/>
                    </a:lnL>
                    <a:lnR w="9525">
                      <a:solidFill>
                        <a:srgbClr val="646464"/>
                      </a:solidFill>
                      <a:prstDash val="sysDash"/>
                    </a:lnR>
                  </a:tcPr>
                </a:tc>
                <a:tc>
                  <a:txBody>
                    <a:bodyPr/>
                    <a:lstStyle/>
                    <a:p>
                      <a:pPr indent="0" algn="ctr">
                        <a:lnSpc>
                          <a:spcPct val="120000"/>
                        </a:lnSpc>
                        <a:spcBef>
                          <a:spcPts val="0"/>
                        </a:spcBef>
                        <a:spcAft>
                          <a:spcPts val="0"/>
                        </a:spcAft>
                        <a:buNone/>
                      </a:pPr>
                      <a:r>
                        <a:rPr lang="zh-CN" sz="1200" b="0" spc="60">
                          <a:solidFill>
                            <a:schemeClr val="tx1"/>
                          </a:solidFill>
                          <a:latin typeface="微软雅黑" panose="020B0503020204020204" charset="-122"/>
                          <a:ea typeface="微软雅黑" panose="020B0503020204020204" charset="-122"/>
                        </a:rPr>
                        <a:t>三阶多项式拟合</a:t>
                      </a:r>
                      <a:endParaRPr lang="zh-CN" altLang="en-US" sz="1200" b="0" spc="60">
                        <a:solidFill>
                          <a:schemeClr val="tx1"/>
                        </a:solidFill>
                        <a:latin typeface="微软雅黑" panose="020B0503020204020204" charset="-122"/>
                        <a:ea typeface="微软雅黑" panose="020B0503020204020204" charset="-122"/>
                      </a:endParaRPr>
                    </a:p>
                  </a:txBody>
                  <a:tcPr marL="107950" marR="107950" marT="63500" marB="635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zh-CN" sz="1000" b="0" spc="60">
                          <a:solidFill>
                            <a:schemeClr val="tx1"/>
                          </a:solidFill>
                          <a:latin typeface="微软雅黑" panose="020B0503020204020204" charset="-122"/>
                          <a:ea typeface="微软雅黑" panose="020B0503020204020204" charset="-122"/>
                        </a:rPr>
                        <a:t>通过对乳酸浓度随着运动强度变化的数据进行三阶多项式拟合，从而找到一个拟合曲线，进而确定乳酸阈对应的运动强度</a:t>
                      </a:r>
                      <a:endParaRPr lang="zh-CN" altLang="en-US" sz="1000" b="0" spc="60">
                        <a:solidFill>
                          <a:schemeClr val="tx1"/>
                        </a:solidFill>
                        <a:latin typeface="微软雅黑" panose="020B0503020204020204" charset="-122"/>
                        <a:ea typeface="微软雅黑" panose="020B0503020204020204" charset="-122"/>
                      </a:endParaRPr>
                    </a:p>
                  </a:txBody>
                  <a:tcPr marL="107950" marR="107950" marT="63500" marB="635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zh-CN" sz="1000" b="0" spc="60">
                          <a:solidFill>
                            <a:schemeClr val="tx1"/>
                          </a:solidFill>
                          <a:latin typeface="微软雅黑" panose="020B0503020204020204" charset="-122"/>
                          <a:ea typeface="微软雅黑" panose="020B0503020204020204" charset="-122"/>
                          <a:cs typeface="微软雅黑" panose="020B0503020204020204" charset="-122"/>
                        </a:rPr>
                        <a:t>使用三阶多项式方程拟合Conconi跑道和室内跑步机方案的HR与跑步速度数据,三阶多项式方程比线性或二阶多项式提供了明显更好的曲线拟合</a:t>
                      </a:r>
                      <a:r>
                        <a:rPr lang="en-US" altLang="zh-CN" sz="1000" spc="60" baseline="30000">
                          <a:uFillTx/>
                          <a:latin typeface="微软雅黑" panose="020B0503020204020204" charset="-122"/>
                          <a:ea typeface="微软雅黑" panose="020B0503020204020204" charset="-122"/>
                          <a:cs typeface="微软雅黑" panose="020B0503020204020204" charset="-122"/>
                          <a:sym typeface="+mn-ea"/>
                        </a:rPr>
                        <a:t>[</a:t>
                      </a:r>
                      <a:r>
                        <a:rPr lang="zh-CN" sz="1000" spc="60" baseline="30000">
                          <a:uFillTx/>
                          <a:latin typeface="微软雅黑" panose="020B0503020204020204" charset="-122"/>
                          <a:ea typeface="微软雅黑" panose="020B0503020204020204" charset="-122"/>
                          <a:cs typeface="微软雅黑" panose="020B0503020204020204" charset="-122"/>
                          <a:sym typeface="+mn-ea"/>
                        </a:rPr>
                        <a:t>6</a:t>
                      </a:r>
                      <a:r>
                        <a:rPr lang="en-US" altLang="zh-CN" sz="1000" spc="60" baseline="30000">
                          <a:uFillTx/>
                          <a:latin typeface="微软雅黑" panose="020B0503020204020204" charset="-122"/>
                          <a:ea typeface="微软雅黑" panose="020B0503020204020204" charset="-122"/>
                          <a:cs typeface="微软雅黑" panose="020B0503020204020204" charset="-122"/>
                          <a:sym typeface="+mn-ea"/>
                        </a:rPr>
                        <a:t>}</a:t>
                      </a:r>
                      <a:r>
                        <a:rPr lang="zh-CN" sz="1000" spc="60" baseline="30000">
                          <a:uFillTx/>
                          <a:latin typeface="微软雅黑" panose="020B0503020204020204" charset="-122"/>
                          <a:ea typeface="微软雅黑" panose="020B0503020204020204" charset="-122"/>
                          <a:cs typeface="微软雅黑" panose="020B0503020204020204" charset="-122"/>
                          <a:sym typeface="+mn-ea"/>
                        </a:rPr>
                        <a:t>。</a:t>
                      </a:r>
                      <a:endParaRPr lang="en-US" altLang="zh-CN" sz="1000" b="0" spc="60">
                        <a:solidFill>
                          <a:schemeClr val="tx1"/>
                        </a:solidFill>
                        <a:latin typeface="微软雅黑" panose="020B0503020204020204" charset="-122"/>
                        <a:ea typeface="微软雅黑" panose="020B0503020204020204" charset="-122"/>
                        <a:cs typeface="微软雅黑" panose="020B0503020204020204" charset="-122"/>
                      </a:endParaRPr>
                    </a:p>
                  </a:txBody>
                  <a:tcPr marL="107950" marR="107950" marT="63500" marB="635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extLst>
                  <a:ext uri="{0D108BD9-81ED-4DB2-BD59-A6C34878D82A}">
                    <a16:rowId xmlns:a16="http://schemas.microsoft.com/office/drawing/2014/main" val="10003"/>
                  </a:ext>
                </a:extLst>
              </a:tr>
              <a:tr h="675640">
                <a:tc vMerge="1">
                  <a:txBody>
                    <a:bodyPr/>
                    <a:lstStyle/>
                    <a:p>
                      <a:endParaRPr lang="zh-CN"/>
                    </a:p>
                  </a:txBody>
                  <a:tcPr>
                    <a:lnL w="9525">
                      <a:solidFill>
                        <a:srgbClr val="646464"/>
                      </a:solidFill>
                      <a:prstDash val="sysDash"/>
                    </a:lnL>
                    <a:lnR w="9525">
                      <a:solidFill>
                        <a:srgbClr val="646464"/>
                      </a:solidFill>
                      <a:prstDash val="sysDash"/>
                    </a:lnR>
                    <a:lnB w="9525">
                      <a:solidFill>
                        <a:srgbClr val="646464"/>
                      </a:solidFill>
                      <a:prstDash val="sysDash"/>
                    </a:lnB>
                  </a:tcPr>
                </a:tc>
                <a:tc>
                  <a:txBody>
                    <a:bodyPr/>
                    <a:lstStyle/>
                    <a:p>
                      <a:pPr indent="0" algn="ctr">
                        <a:lnSpc>
                          <a:spcPct val="120000"/>
                        </a:lnSpc>
                        <a:spcBef>
                          <a:spcPts val="0"/>
                        </a:spcBef>
                        <a:spcAft>
                          <a:spcPts val="0"/>
                        </a:spcAft>
                        <a:buNone/>
                      </a:pPr>
                      <a:r>
                        <a:rPr lang="zh-CN" sz="1200" b="0" spc="60">
                          <a:solidFill>
                            <a:schemeClr val="tx1"/>
                          </a:solidFill>
                          <a:latin typeface="微软雅黑" panose="020B0503020204020204" charset="-122"/>
                          <a:ea typeface="微软雅黑" panose="020B0503020204020204" charset="-122"/>
                        </a:rPr>
                        <a:t>线性样条回归</a:t>
                      </a:r>
                      <a:endParaRPr lang="zh-CN" altLang="en-US" sz="1200" b="0" spc="60">
                        <a:solidFill>
                          <a:schemeClr val="tx1"/>
                        </a:solidFill>
                        <a:latin typeface="微软雅黑" panose="020B0503020204020204" charset="-122"/>
                        <a:ea typeface="微软雅黑" panose="020B0503020204020204" charset="-122"/>
                      </a:endParaRPr>
                    </a:p>
                  </a:txBody>
                  <a:tcPr marL="107950" marR="107950" marT="63500" marB="635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zh-CN" sz="1000" b="0" spc="60">
                          <a:solidFill>
                            <a:schemeClr val="tx1"/>
                          </a:solidFill>
                          <a:latin typeface="微软雅黑" panose="020B0503020204020204" charset="-122"/>
                          <a:ea typeface="微软雅黑" panose="020B0503020204020204" charset="-122"/>
                        </a:rPr>
                        <a:t>与传统的多项式拟合方法不同，线性样条回归法在拟合过程中使用分段线性函数（样条）来逼近数据，从而更准确地捕捉数据的变化特征。</a:t>
                      </a:r>
                      <a:endParaRPr lang="zh-CN" altLang="en-US" sz="1000" b="0" spc="60">
                        <a:solidFill>
                          <a:schemeClr val="tx1"/>
                        </a:solidFill>
                        <a:latin typeface="微软雅黑" panose="020B0503020204020204" charset="-122"/>
                        <a:ea typeface="微软雅黑" panose="020B0503020204020204" charset="-122"/>
                      </a:endParaRPr>
                    </a:p>
                  </a:txBody>
                  <a:tcPr marL="107950" marR="107950" marT="63500" marB="635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l">
                        <a:lnSpc>
                          <a:spcPct val="120000"/>
                        </a:lnSpc>
                        <a:spcBef>
                          <a:spcPts val="0"/>
                        </a:spcBef>
                        <a:spcAft>
                          <a:spcPts val="0"/>
                        </a:spcAft>
                        <a:buNone/>
                      </a:pPr>
                      <a:r>
                        <a:rPr lang="zh-CN" sz="1000" b="0" spc="60">
                          <a:solidFill>
                            <a:schemeClr val="tx1"/>
                          </a:solidFill>
                          <a:latin typeface="微软雅黑" panose="020B0503020204020204" charset="-122"/>
                          <a:ea typeface="微软雅黑" panose="020B0503020204020204" charset="-122"/>
                          <a:cs typeface="微软雅黑" panose="020B0503020204020204" charset="-122"/>
                        </a:rPr>
                        <a:t>乳酸曲线上两条线性样条之间的交点。这个交集的位置是通过最小化观察到的乳酸值和拟合值之间的平方差的总和来估计的 </a:t>
                      </a:r>
                      <a:r>
                        <a:rPr lang="zh-CN" sz="1000" b="0" spc="60" baseline="30000">
                          <a:solidFill>
                            <a:schemeClr val="tx1"/>
                          </a:solidFill>
                          <a:uFillTx/>
                          <a:latin typeface="微软雅黑" panose="020B0503020204020204" charset="-122"/>
                          <a:ea typeface="微软雅黑" panose="020B0503020204020204" charset="-122"/>
                          <a:cs typeface="微软雅黑" panose="020B0503020204020204" charset="-122"/>
                        </a:rPr>
                        <a:t>[</a:t>
                      </a:r>
                      <a:r>
                        <a:rPr lang="en-US" altLang="zh-CN" sz="1000" b="0" spc="60" baseline="30000">
                          <a:solidFill>
                            <a:schemeClr val="tx1"/>
                          </a:solidFill>
                          <a:uFillTx/>
                          <a:latin typeface="微软雅黑" panose="020B0503020204020204" charset="-122"/>
                          <a:ea typeface="微软雅黑" panose="020B0503020204020204" charset="-122"/>
                          <a:cs typeface="微软雅黑" panose="020B0503020204020204" charset="-122"/>
                        </a:rPr>
                        <a:t>3</a:t>
                      </a:r>
                      <a:r>
                        <a:rPr lang="zh-CN" sz="1000" b="0" spc="60" baseline="30000">
                          <a:solidFill>
                            <a:schemeClr val="tx1"/>
                          </a:solidFill>
                          <a:uFillTx/>
                          <a:latin typeface="微软雅黑" panose="020B0503020204020204" charset="-122"/>
                          <a:ea typeface="微软雅黑" panose="020B0503020204020204" charset="-122"/>
                          <a:cs typeface="微软雅黑" panose="020B0503020204020204" charset="-122"/>
                        </a:rPr>
                        <a:t>]</a:t>
                      </a:r>
                      <a:r>
                        <a:rPr lang="zh-CN" sz="1000" b="0" spc="6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000" b="0" spc="60">
                        <a:solidFill>
                          <a:schemeClr val="tx1"/>
                        </a:solidFill>
                        <a:latin typeface="微软雅黑" panose="020B0503020204020204" charset="-122"/>
                        <a:ea typeface="微软雅黑" panose="020B0503020204020204" charset="-122"/>
                        <a:cs typeface="微软雅黑" panose="020B0503020204020204" charset="-122"/>
                      </a:endParaRPr>
                    </a:p>
                  </a:txBody>
                  <a:tcPr marL="107950" marR="107950" marT="63500" marB="635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extLst>
                  <a:ext uri="{0D108BD9-81ED-4DB2-BD59-A6C34878D82A}">
                    <a16:rowId xmlns:a16="http://schemas.microsoft.com/office/drawing/2014/main" val="10004"/>
                  </a:ext>
                </a:extLst>
              </a:tr>
              <a:tr h="565150">
                <a:tc rowSpan="3">
                  <a:txBody>
                    <a:bodyPr/>
                    <a:lstStyle/>
                    <a:p>
                      <a:pPr indent="0" algn="ctr">
                        <a:lnSpc>
                          <a:spcPct val="120000"/>
                        </a:lnSpc>
                        <a:spcBef>
                          <a:spcPts val="0"/>
                        </a:spcBef>
                        <a:spcAft>
                          <a:spcPts val="0"/>
                        </a:spcAft>
                        <a:buNone/>
                      </a:pPr>
                      <a:r>
                        <a:rPr lang="zh-CN" sz="1200" b="0" spc="60">
                          <a:solidFill>
                            <a:schemeClr val="tx1"/>
                          </a:solidFill>
                          <a:latin typeface="微软雅黑" panose="020B0503020204020204" charset="-122"/>
                          <a:ea typeface="微软雅黑" panose="020B0503020204020204" charset="-122"/>
                        </a:rPr>
                        <a:t>机器学习法</a:t>
                      </a:r>
                      <a:endParaRPr lang="zh-CN" altLang="en-US" sz="1200" b="0" spc="60">
                        <a:solidFill>
                          <a:schemeClr val="tx1"/>
                        </a:solidFill>
                        <a:latin typeface="微软雅黑" panose="020B0503020204020204" charset="-122"/>
                        <a:ea typeface="微软雅黑" panose="020B0503020204020204" charset="-122"/>
                      </a:endParaRPr>
                    </a:p>
                  </a:txBody>
                  <a:tcPr marL="107950" marR="107950" marT="63500" marB="6350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chemeClr val="bg1">
                        <a:lumMod val="95000"/>
                      </a:schemeClr>
                    </a:solidFill>
                  </a:tcPr>
                </a:tc>
                <a:tc>
                  <a:txBody>
                    <a:bodyPr/>
                    <a:lstStyle/>
                    <a:p>
                      <a:pPr indent="0" algn="ctr">
                        <a:lnSpc>
                          <a:spcPct val="120000"/>
                        </a:lnSpc>
                        <a:spcBef>
                          <a:spcPts val="0"/>
                        </a:spcBef>
                        <a:spcAft>
                          <a:spcPts val="0"/>
                        </a:spcAft>
                        <a:buNone/>
                      </a:pPr>
                      <a:r>
                        <a:rPr lang="zh-CN" sz="1200" b="0" spc="60">
                          <a:solidFill>
                            <a:schemeClr val="tx1"/>
                          </a:solidFill>
                          <a:latin typeface="微软雅黑" panose="020B0503020204020204" charset="-122"/>
                          <a:ea typeface="微软雅黑" panose="020B0503020204020204" charset="-122"/>
                          <a:cs typeface="微软雅黑" panose="020B0503020204020204" charset="-122"/>
                        </a:rPr>
                        <a:t>递归神经网络RNN</a:t>
                      </a:r>
                      <a:endParaRPr lang="zh-CN" altLang="en-US" sz="1200" b="0" spc="60">
                        <a:solidFill>
                          <a:schemeClr val="tx1"/>
                        </a:solidFill>
                        <a:latin typeface="微软雅黑" panose="020B0503020204020204" charset="-122"/>
                        <a:ea typeface="微软雅黑" panose="020B0503020204020204" charset="-122"/>
                        <a:cs typeface="微软雅黑" panose="020B0503020204020204" charset="-122"/>
                      </a:endParaRPr>
                    </a:p>
                  </a:txBody>
                  <a:tcPr marL="107950" marR="107950" marT="63500" marB="635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chemeClr val="bg1">
                        <a:lumMod val="95000"/>
                      </a:schemeClr>
                    </a:solidFill>
                  </a:tcPr>
                </a:tc>
                <a:tc>
                  <a:txBody>
                    <a:bodyPr/>
                    <a:lstStyle/>
                    <a:p>
                      <a:pPr indent="0" algn="l">
                        <a:lnSpc>
                          <a:spcPct val="120000"/>
                        </a:lnSpc>
                        <a:spcBef>
                          <a:spcPts val="0"/>
                        </a:spcBef>
                        <a:spcAft>
                          <a:spcPts val="0"/>
                        </a:spcAft>
                        <a:buNone/>
                      </a:pPr>
                      <a:r>
                        <a:rPr lang="zh-CN" sz="1000" b="0" spc="60">
                          <a:solidFill>
                            <a:schemeClr val="tx1"/>
                          </a:solidFill>
                          <a:latin typeface="微软雅黑" panose="020B0503020204020204" charset="-122"/>
                          <a:ea typeface="微软雅黑" panose="020B0503020204020204" charset="-122"/>
                        </a:rPr>
                        <a:t>是一种新型基于深度学习模型的数据乳酸阈预测方法</a:t>
                      </a:r>
                      <a:endParaRPr lang="zh-CN" altLang="en-US" sz="1000" b="0" spc="60">
                        <a:solidFill>
                          <a:schemeClr val="tx1"/>
                        </a:solidFill>
                        <a:latin typeface="微软雅黑" panose="020B0503020204020204" charset="-122"/>
                        <a:ea typeface="微软雅黑" panose="020B0503020204020204" charset="-122"/>
                      </a:endParaRPr>
                    </a:p>
                  </a:txBody>
                  <a:tcPr marL="107950" marR="107950" marT="63500" marB="635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chemeClr val="bg1">
                        <a:lumMod val="95000"/>
                      </a:schemeClr>
                    </a:solidFill>
                  </a:tcPr>
                </a:tc>
                <a:tc rowSpan="3">
                  <a:txBody>
                    <a:bodyPr/>
                    <a:lstStyle/>
                    <a:p>
                      <a:pPr indent="0" algn="l">
                        <a:lnSpc>
                          <a:spcPct val="120000"/>
                        </a:lnSpc>
                        <a:spcBef>
                          <a:spcPts val="0"/>
                        </a:spcBef>
                        <a:spcAft>
                          <a:spcPts val="0"/>
                        </a:spcAft>
                        <a:buNone/>
                      </a:pPr>
                      <a:r>
                        <a:rPr lang="zh-CN" sz="1000" b="0" spc="60">
                          <a:solidFill>
                            <a:schemeClr val="tx1"/>
                          </a:solidFill>
                          <a:latin typeface="微软雅黑" panose="020B0503020204020204" charset="-122"/>
                          <a:ea typeface="微软雅黑" panose="020B0503020204020204" charset="-122"/>
                          <a:cs typeface="微软雅黑" panose="020B0503020204020204" charset="-122"/>
                        </a:rPr>
                        <a:t>云端数据分析平台导出了2019年3月3日至2020年2月28日的跑步训练数据，包括字段如距离、卡路里、时间、平均心率、最大心率、平均步频、最大步频、平均步幅等数据，将训练期间的数据分为训练集（90%）和测试集（10%），使用Python将测试期间的数据输入RNN、LSTM和GRU模型进行训练，分别设置256个神经元和2层256个神经元的隐藏层，并添加一个输出层</a:t>
                      </a:r>
                      <a:r>
                        <a:rPr lang="en-US" altLang="zh-CN" sz="1000" b="0" spc="60" baseline="30000">
                          <a:solidFill>
                            <a:schemeClr val="tx1"/>
                          </a:solidFill>
                          <a:uFillTx/>
                          <a:latin typeface="微软雅黑" panose="020B0503020204020204" charset="-122"/>
                          <a:ea typeface="微软雅黑" panose="020B0503020204020204" charset="-122"/>
                          <a:cs typeface="微软雅黑" panose="020B0503020204020204" charset="-122"/>
                        </a:rPr>
                        <a:t>[12]</a:t>
                      </a:r>
                      <a:r>
                        <a:rPr lang="zh-CN" sz="1000" b="0" spc="6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000" b="0" spc="60">
                        <a:solidFill>
                          <a:schemeClr val="tx1"/>
                        </a:solidFill>
                        <a:latin typeface="微软雅黑" panose="020B0503020204020204" charset="-122"/>
                        <a:ea typeface="微软雅黑" panose="020B0503020204020204" charset="-122"/>
                        <a:cs typeface="微软雅黑" panose="020B0503020204020204" charset="-122"/>
                      </a:endParaRPr>
                    </a:p>
                  </a:txBody>
                  <a:tcPr marL="107950" marR="107950" marT="63500" marB="6350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chemeClr val="bg1">
                        <a:lumMod val="95000"/>
                      </a:schemeClr>
                    </a:solidFill>
                  </a:tcPr>
                </a:tc>
                <a:extLst>
                  <a:ext uri="{0D108BD9-81ED-4DB2-BD59-A6C34878D82A}">
                    <a16:rowId xmlns:a16="http://schemas.microsoft.com/office/drawing/2014/main" val="10005"/>
                  </a:ext>
                </a:extLst>
              </a:tr>
              <a:tr h="675640">
                <a:tc vMerge="1">
                  <a:txBody>
                    <a:bodyPr/>
                    <a:lstStyle/>
                    <a:p>
                      <a:endParaRPr lang="zh-CN"/>
                    </a:p>
                  </a:txBody>
                  <a:tcPr>
                    <a:lnL w="9525">
                      <a:solidFill>
                        <a:srgbClr val="646464"/>
                      </a:solidFill>
                      <a:prstDash val="sysDash"/>
                    </a:lnL>
                    <a:lnR w="9525">
                      <a:solidFill>
                        <a:srgbClr val="646464"/>
                      </a:solidFill>
                      <a:prstDash val="sysDash"/>
                    </a:lnR>
                  </a:tcPr>
                </a:tc>
                <a:tc>
                  <a:txBody>
                    <a:bodyPr/>
                    <a:lstStyle/>
                    <a:p>
                      <a:pPr indent="0" algn="ctr">
                        <a:lnSpc>
                          <a:spcPct val="120000"/>
                        </a:lnSpc>
                        <a:spcBef>
                          <a:spcPts val="0"/>
                        </a:spcBef>
                        <a:spcAft>
                          <a:spcPts val="0"/>
                        </a:spcAft>
                        <a:buNone/>
                      </a:pPr>
                      <a:r>
                        <a:rPr lang="zh-CN" sz="1200" b="0" spc="60">
                          <a:solidFill>
                            <a:schemeClr val="tx1"/>
                          </a:solidFill>
                          <a:latin typeface="微软雅黑" panose="020B0503020204020204" charset="-122"/>
                          <a:ea typeface="微软雅黑" panose="020B0503020204020204" charset="-122"/>
                          <a:cs typeface="微软雅黑" panose="020B0503020204020204" charset="-122"/>
                        </a:rPr>
                        <a:t>门控循环单元GRU</a:t>
                      </a:r>
                      <a:endParaRPr lang="zh-CN" altLang="en-US" sz="1200" b="0" spc="60">
                        <a:solidFill>
                          <a:schemeClr val="tx1"/>
                        </a:solidFill>
                        <a:latin typeface="微软雅黑" panose="020B0503020204020204" charset="-122"/>
                        <a:ea typeface="微软雅黑" panose="020B0503020204020204" charset="-122"/>
                        <a:cs typeface="微软雅黑" panose="020B0503020204020204" charset="-122"/>
                      </a:endParaRPr>
                    </a:p>
                  </a:txBody>
                  <a:tcPr marL="107950" marR="107950" marT="63500" marB="635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chemeClr val="bg1">
                        <a:lumMod val="95000"/>
                      </a:schemeClr>
                    </a:solidFill>
                  </a:tcPr>
                </a:tc>
                <a:tc>
                  <a:txBody>
                    <a:bodyPr/>
                    <a:lstStyle/>
                    <a:p>
                      <a:pPr indent="0" algn="l">
                        <a:lnSpc>
                          <a:spcPct val="120000"/>
                        </a:lnSpc>
                        <a:spcBef>
                          <a:spcPts val="0"/>
                        </a:spcBef>
                        <a:spcAft>
                          <a:spcPts val="0"/>
                        </a:spcAft>
                        <a:buNone/>
                      </a:pPr>
                      <a:r>
                        <a:rPr lang="zh-CN" sz="1000" b="0" spc="60">
                          <a:solidFill>
                            <a:schemeClr val="tx1"/>
                          </a:solidFill>
                          <a:latin typeface="微软雅黑" panose="020B0503020204020204" charset="-122"/>
                          <a:ea typeface="微软雅黑" panose="020B0503020204020204" charset="-122"/>
                          <a:cs typeface="微软雅黑" panose="020B0503020204020204" charset="-122"/>
                        </a:rPr>
                        <a:t>是一种循环神经网络（RNN）的变种，专门用于处理序列数据。与传统的RNN相比，GRU在一定程度上解决了梯度消失问题，</a:t>
                      </a:r>
                      <a:endParaRPr lang="zh-CN" altLang="en-US" sz="1000" b="0" spc="60">
                        <a:solidFill>
                          <a:schemeClr val="tx1"/>
                        </a:solidFill>
                        <a:latin typeface="微软雅黑" panose="020B0503020204020204" charset="-122"/>
                        <a:ea typeface="微软雅黑" panose="020B0503020204020204" charset="-122"/>
                        <a:cs typeface="微软雅黑" panose="020B0503020204020204" charset="-122"/>
                      </a:endParaRPr>
                    </a:p>
                  </a:txBody>
                  <a:tcPr marL="107950" marR="107950" marT="63500" marB="6350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chemeClr val="bg1">
                        <a:lumMod val="95000"/>
                      </a:schemeClr>
                    </a:solidFill>
                  </a:tcPr>
                </a:tc>
                <a:tc vMerge="1">
                  <a:txBody>
                    <a:bodyPr/>
                    <a:lstStyle/>
                    <a:p>
                      <a:endParaRPr lang="zh-CN"/>
                    </a:p>
                  </a:txBody>
                  <a:tcPr>
                    <a:lnL w="9525">
                      <a:solidFill>
                        <a:srgbClr val="646464"/>
                      </a:solidFill>
                      <a:prstDash val="sysDash"/>
                    </a:lnL>
                    <a:lnR w="9525">
                      <a:solidFill>
                        <a:srgbClr val="646464"/>
                      </a:solidFill>
                      <a:prstDash val="sysDash"/>
                    </a:lnR>
                  </a:tcPr>
                </a:tc>
                <a:extLst>
                  <a:ext uri="{0D108BD9-81ED-4DB2-BD59-A6C34878D82A}">
                    <a16:rowId xmlns:a16="http://schemas.microsoft.com/office/drawing/2014/main" val="10006"/>
                  </a:ext>
                </a:extLst>
              </a:tr>
              <a:tr h="675640">
                <a:tc vMerge="1">
                  <a:txBody>
                    <a:bodyPr/>
                    <a:lstStyle/>
                    <a:p>
                      <a:endParaRPr lang="zh-CN"/>
                    </a:p>
                  </a:txBody>
                  <a:tcPr>
                    <a:lnL w="9525">
                      <a:solidFill>
                        <a:srgbClr val="646464"/>
                      </a:solidFill>
                      <a:prstDash val="sysDash"/>
                    </a:lnL>
                    <a:lnR w="9525">
                      <a:solidFill>
                        <a:srgbClr val="646464"/>
                      </a:solidFill>
                      <a:prstDash val="sysDash"/>
                    </a:lnR>
                    <a:lnB w="28575">
                      <a:solidFill>
                        <a:srgbClr val="646464"/>
                      </a:solidFill>
                      <a:prstDash val="solid"/>
                    </a:lnB>
                  </a:tcPr>
                </a:tc>
                <a:tc>
                  <a:txBody>
                    <a:bodyPr/>
                    <a:lstStyle/>
                    <a:p>
                      <a:pPr indent="0" algn="ctr">
                        <a:lnSpc>
                          <a:spcPct val="120000"/>
                        </a:lnSpc>
                        <a:spcBef>
                          <a:spcPts val="0"/>
                        </a:spcBef>
                        <a:spcAft>
                          <a:spcPts val="0"/>
                        </a:spcAft>
                        <a:buNone/>
                      </a:pPr>
                      <a:r>
                        <a:rPr lang="zh-CN" sz="1200" b="0" spc="60">
                          <a:solidFill>
                            <a:schemeClr val="tx1"/>
                          </a:solidFill>
                          <a:latin typeface="微软雅黑" panose="020B0503020204020204" charset="-122"/>
                          <a:ea typeface="微软雅黑" panose="020B0503020204020204" charset="-122"/>
                          <a:cs typeface="微软雅黑" panose="020B0503020204020204" charset="-122"/>
                        </a:rPr>
                        <a:t>长短时记忆网络 LSTM</a:t>
                      </a:r>
                      <a:endParaRPr lang="zh-CN" altLang="en-US" sz="1200" b="0" spc="60">
                        <a:solidFill>
                          <a:schemeClr val="tx1"/>
                        </a:solidFill>
                        <a:latin typeface="微软雅黑" panose="020B0503020204020204" charset="-122"/>
                        <a:ea typeface="微软雅黑" panose="020B0503020204020204" charset="-122"/>
                        <a:cs typeface="微软雅黑" panose="020B0503020204020204" charset="-122"/>
                      </a:endParaRPr>
                    </a:p>
                  </a:txBody>
                  <a:tcPr marL="107950" marR="107950" marT="63500" marB="6350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chemeClr val="bg1">
                        <a:lumMod val="95000"/>
                      </a:schemeClr>
                    </a:solidFill>
                  </a:tcPr>
                </a:tc>
                <a:tc>
                  <a:txBody>
                    <a:bodyPr/>
                    <a:lstStyle/>
                    <a:p>
                      <a:pPr indent="0" algn="l">
                        <a:lnSpc>
                          <a:spcPct val="120000"/>
                        </a:lnSpc>
                        <a:spcBef>
                          <a:spcPts val="0"/>
                        </a:spcBef>
                        <a:spcAft>
                          <a:spcPts val="0"/>
                        </a:spcAft>
                        <a:buNone/>
                      </a:pPr>
                      <a:r>
                        <a:rPr lang="zh-CN" sz="1000" b="0" spc="60">
                          <a:solidFill>
                            <a:schemeClr val="tx1"/>
                          </a:solidFill>
                          <a:latin typeface="微软雅黑" panose="020B0503020204020204" charset="-122"/>
                          <a:ea typeface="微软雅黑" panose="020B0503020204020204" charset="-122"/>
                          <a:cs typeface="微软雅黑" panose="020B0503020204020204" charset="-122"/>
                        </a:rPr>
                        <a:t>是一种递归神经网络（RNN）的特殊类型，可以克服克服传统 RNN 在处理长序列时的梯度消失和梯度爆炸问题</a:t>
                      </a:r>
                      <a:endParaRPr lang="zh-CN" altLang="en-US" sz="1000" b="0" spc="60">
                        <a:solidFill>
                          <a:schemeClr val="tx1"/>
                        </a:solidFill>
                        <a:latin typeface="微软雅黑" panose="020B0503020204020204" charset="-122"/>
                        <a:ea typeface="微软雅黑" panose="020B0503020204020204" charset="-122"/>
                        <a:cs typeface="微软雅黑" panose="020B0503020204020204" charset="-122"/>
                      </a:endParaRPr>
                    </a:p>
                  </a:txBody>
                  <a:tcPr marL="107950" marR="107950" marT="63500" marB="6350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chemeClr val="bg1">
                        <a:lumMod val="95000"/>
                      </a:schemeClr>
                    </a:solidFill>
                  </a:tcPr>
                </a:tc>
                <a:tc vMerge="1">
                  <a:txBody>
                    <a:bodyPr/>
                    <a:lstStyle/>
                    <a:p>
                      <a:endParaRPr lang="zh-CN"/>
                    </a:p>
                  </a:txBody>
                  <a:tcPr>
                    <a:lnL w="9525">
                      <a:solidFill>
                        <a:srgbClr val="646464"/>
                      </a:solidFill>
                      <a:prstDash val="sysDash"/>
                    </a:lnL>
                    <a:lnR w="9525">
                      <a:solidFill>
                        <a:srgbClr val="646464"/>
                      </a:solidFill>
                      <a:prstDash val="sysDash"/>
                    </a:lnR>
                    <a:lnB w="28575">
                      <a:solidFill>
                        <a:srgbClr val="646464"/>
                      </a:solidFill>
                      <a:prstDash val="soli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5">
            <a:duotone>
              <a:schemeClr val="bg2">
                <a:shade val="45000"/>
                <a:satMod val="135000"/>
              </a:schemeClr>
              <a:prstClr val="white"/>
            </a:duotone>
            <a:extLst>
              <a:ext uri="{BEBA8EAE-BF5A-486C-A8C5-ECC9F3942E4B}">
                <a14:imgProps xmlns:a14="http://schemas.microsoft.com/office/drawing/2010/main">
                  <a14:imgLayer r:embed="rId6">
                    <a14:imgEffect>
                      <a14:brightnessContrast contrast="20000"/>
                    </a14:imgEffect>
                    <a14:imgEffect>
                      <a14:saturation sat="400000"/>
                    </a14:imgEffect>
                  </a14:imgLayer>
                </a14:imgProps>
              </a:ext>
              <a:ext uri="{28A0092B-C50C-407E-A947-70E740481C1C}">
                <a14:useLocalDpi xmlns:a14="http://schemas.microsoft.com/office/drawing/2010/main" val="0"/>
              </a:ext>
            </a:extLst>
          </a:blip>
          <a:srcRect r="21830" b="28151"/>
          <a:stretch>
            <a:fillRect/>
          </a:stretch>
        </p:blipFill>
        <p:spPr>
          <a:xfrm>
            <a:off x="4988560" y="2684150"/>
            <a:ext cx="7203440" cy="4184650"/>
          </a:xfrm>
          <a:prstGeom prst="rect">
            <a:avLst/>
          </a:prstGeom>
        </p:spPr>
      </p:pic>
      <p:sp>
        <p:nvSpPr>
          <p:cNvPr id="12" name="矩形 11"/>
          <p:cNvSpPr/>
          <p:nvPr/>
        </p:nvSpPr>
        <p:spPr>
          <a:xfrm>
            <a:off x="11486672" y="6534000"/>
            <a:ext cx="324000" cy="324000"/>
          </a:xfrm>
          <a:prstGeom prst="rect">
            <a:avLst/>
          </a:prstGeom>
          <a:solidFill>
            <a:srgbClr val="15559A"/>
          </a:solidFill>
          <a:ln>
            <a:solidFill>
              <a:srgbClr val="1555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Helvetica" panose="020B0604020202020204" pitchFamily="34" charset="0"/>
                <a:cs typeface="Helvetica" panose="020B0604020202020204" pitchFamily="34" charset="0"/>
              </a:rPr>
              <a:t>8</a:t>
            </a:r>
          </a:p>
        </p:txBody>
      </p:sp>
      <p:grpSp>
        <p:nvGrpSpPr>
          <p:cNvPr id="27" name="组合 26"/>
          <p:cNvGrpSpPr/>
          <p:nvPr/>
        </p:nvGrpSpPr>
        <p:grpSpPr>
          <a:xfrm>
            <a:off x="296313" y="265046"/>
            <a:ext cx="6864985" cy="646430"/>
            <a:chOff x="1450" y="1591"/>
            <a:chExt cx="10811" cy="1018"/>
          </a:xfrm>
        </p:grpSpPr>
        <p:sp>
          <p:nvSpPr>
            <p:cNvPr id="29" name="文本框 28"/>
            <p:cNvSpPr txBox="1"/>
            <p:nvPr>
              <p:custDataLst>
                <p:tags r:id="rId2"/>
              </p:custDataLst>
            </p:nvPr>
          </p:nvSpPr>
          <p:spPr>
            <a:xfrm>
              <a:off x="2446" y="1591"/>
              <a:ext cx="9815" cy="1018"/>
            </a:xfrm>
            <a:prstGeom prst="rect">
              <a:avLst/>
            </a:prstGeom>
            <a:noFill/>
          </p:spPr>
          <p:txBody>
            <a:bodyPr wrap="square" rtlCol="0" anchor="ctr">
              <a:noAutofit/>
            </a:bodyPr>
            <a:lstStyle/>
            <a:p>
              <a:pPr>
                <a:lnSpc>
                  <a:spcPct val="120000"/>
                </a:lnSpc>
              </a:pPr>
              <a:r>
                <a:rPr lang="en-US" altLang="zh-CN" sz="2400" b="1" spc="300">
                  <a:solidFill>
                    <a:schemeClr val="accent2"/>
                  </a:solidFill>
                  <a:latin typeface="微软雅黑" panose="020B0503020204020204" charset="-122"/>
                  <a:ea typeface="微软雅黑" panose="020B0503020204020204" charset="-122"/>
                </a:rPr>
                <a:t>03</a:t>
              </a:r>
              <a:r>
                <a:rPr lang="zh-CN" altLang="en-US" sz="2400" b="1" spc="300">
                  <a:solidFill>
                    <a:schemeClr val="accent2"/>
                  </a:solidFill>
                  <a:latin typeface="微软雅黑" panose="020B0503020204020204" charset="-122"/>
                  <a:ea typeface="微软雅黑" panose="020B0503020204020204" charset="-122"/>
                </a:rPr>
                <a:t>数据模型</a:t>
              </a:r>
              <a:r>
                <a:rPr lang="en-US" altLang="zh-CN" sz="2400" b="1" spc="300">
                  <a:solidFill>
                    <a:schemeClr val="accent2"/>
                  </a:solidFill>
                  <a:latin typeface="微软雅黑" panose="020B0503020204020204" charset="-122"/>
                  <a:ea typeface="微软雅黑" panose="020B0503020204020204" charset="-122"/>
                </a:rPr>
                <a:t> —— </a:t>
              </a:r>
              <a:r>
                <a:rPr lang="zh-CN" altLang="en-US" sz="2400" b="1" spc="300">
                  <a:solidFill>
                    <a:schemeClr val="accent2"/>
                  </a:solidFill>
                  <a:latin typeface="微软雅黑" panose="020B0503020204020204" charset="-122"/>
                  <a:ea typeface="微软雅黑" panose="020B0503020204020204" charset="-122"/>
                </a:rPr>
                <a:t>如何计算乳酸阈心率？</a:t>
              </a:r>
            </a:p>
          </p:txBody>
        </p:sp>
        <p:pic>
          <p:nvPicPr>
            <p:cNvPr id="31" name="图片 11" descr="303b32313536343833373bc0b6c9abb5d7b5a5cff2b0d7bcfdcdb7"/>
            <p:cNvPicPr>
              <a:picLocks noChangeAspect="1"/>
            </p:cNvPicPr>
            <p:nvPr/>
          </p:nvPicPr>
          <p:blipFill>
            <a:blip r:embed="rId7"/>
            <a:stretch>
              <a:fillRect/>
            </a:stretch>
          </p:blipFill>
          <p:spPr>
            <a:xfrm>
              <a:off x="1450" y="1681"/>
              <a:ext cx="890" cy="890"/>
            </a:xfrm>
            <a:prstGeom prst="rect">
              <a:avLst/>
            </a:prstGeom>
          </p:spPr>
        </p:pic>
      </p:grpSp>
      <p:graphicFrame>
        <p:nvGraphicFramePr>
          <p:cNvPr id="4" name="表格 3"/>
          <p:cNvGraphicFramePr/>
          <p:nvPr>
            <p:custDataLst>
              <p:tags r:id="rId1"/>
            </p:custDataLst>
            <p:extLst>
              <p:ext uri="{D42A27DB-BD31-4B8C-83A1-F6EECF244321}">
                <p14:modId xmlns:p14="http://schemas.microsoft.com/office/powerpoint/2010/main" val="2066963304"/>
              </p:ext>
            </p:extLst>
          </p:nvPr>
        </p:nvGraphicFramePr>
        <p:xfrm>
          <a:off x="395196" y="1927838"/>
          <a:ext cx="11234420" cy="3782632"/>
        </p:xfrm>
        <a:graphic>
          <a:graphicData uri="http://schemas.openxmlformats.org/drawingml/2006/table">
            <a:tbl>
              <a:tblPr/>
              <a:tblGrid>
                <a:gridCol w="4153358">
                  <a:extLst>
                    <a:ext uri="{9D8B030D-6E8A-4147-A177-3AD203B41FA5}">
                      <a16:colId xmlns:a16="http://schemas.microsoft.com/office/drawing/2014/main" val="20000"/>
                    </a:ext>
                  </a:extLst>
                </a:gridCol>
                <a:gridCol w="7081062">
                  <a:extLst>
                    <a:ext uri="{9D8B030D-6E8A-4147-A177-3AD203B41FA5}">
                      <a16:colId xmlns:a16="http://schemas.microsoft.com/office/drawing/2014/main" val="20001"/>
                    </a:ext>
                  </a:extLst>
                </a:gridCol>
              </a:tblGrid>
              <a:tr h="480695">
                <a:tc>
                  <a:txBody>
                    <a:bodyPr/>
                    <a:lstStyle/>
                    <a:p>
                      <a:pPr indent="0" algn="ctr">
                        <a:lnSpc>
                          <a:spcPct val="120000"/>
                        </a:lnSpc>
                        <a:spcBef>
                          <a:spcPts val="0"/>
                        </a:spcBef>
                        <a:spcAft>
                          <a:spcPts val="0"/>
                        </a:spcAft>
                        <a:buNone/>
                      </a:pPr>
                      <a:r>
                        <a:rPr lang="zh-CN" sz="1400" b="1" spc="120">
                          <a:solidFill>
                            <a:schemeClr val="tx1"/>
                          </a:solidFill>
                          <a:latin typeface="微软雅黑" panose="020B0503020204020204" charset="-122"/>
                          <a:ea typeface="微软雅黑" panose="020B0503020204020204" charset="-122"/>
                        </a:rPr>
                        <a:t>方法名</a:t>
                      </a:r>
                    </a:p>
                  </a:txBody>
                  <a:tcPr marL="177800" marR="177800" marT="107950" marB="1079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zh-CN" sz="1400" b="1" spc="120">
                          <a:solidFill>
                            <a:schemeClr val="tx1"/>
                          </a:solidFill>
                          <a:latin typeface="微软雅黑" panose="020B0503020204020204" charset="-122"/>
                          <a:ea typeface="微软雅黑" panose="020B0503020204020204" charset="-122"/>
                        </a:rPr>
                        <a:t>描述</a:t>
                      </a:r>
                    </a:p>
                  </a:txBody>
                  <a:tcPr marL="177800" marR="177800" marT="107950" marB="10795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extLst>
                  <a:ext uri="{0D108BD9-81ED-4DB2-BD59-A6C34878D82A}">
                    <a16:rowId xmlns:a16="http://schemas.microsoft.com/office/drawing/2014/main" val="10000"/>
                  </a:ext>
                </a:extLst>
              </a:tr>
              <a:tr h="443230">
                <a:tc>
                  <a:txBody>
                    <a:bodyPr/>
                    <a:lstStyle/>
                    <a:p>
                      <a:pPr indent="0" algn="ctr">
                        <a:lnSpc>
                          <a:spcPct val="120000"/>
                        </a:lnSpc>
                        <a:spcBef>
                          <a:spcPts val="0"/>
                        </a:spcBef>
                        <a:spcAft>
                          <a:spcPts val="0"/>
                        </a:spcAft>
                        <a:buNone/>
                      </a:pPr>
                      <a:r>
                        <a:rPr lang="en-US" sz="1200" b="0" spc="120">
                          <a:solidFill>
                            <a:schemeClr val="tx1"/>
                          </a:solidFill>
                          <a:latin typeface="微软雅黑" panose="020B0503020204020204" charset="-122"/>
                          <a:ea typeface="微软雅黑" panose="020B0503020204020204" charset="-122"/>
                        </a:rPr>
                        <a:t>Dmax</a:t>
                      </a:r>
                      <a:endParaRPr lang="en-US" altLang="en-US" sz="1200" b="0" spc="120">
                        <a:solidFill>
                          <a:schemeClr val="tx1"/>
                        </a:solidFill>
                        <a:latin typeface="微软雅黑" panose="020B0503020204020204" charset="-122"/>
                        <a:ea typeface="微软雅黑" panose="020B0503020204020204" charset="-122"/>
                      </a:endParaRPr>
                    </a:p>
                  </a:txBody>
                  <a:tcPr marL="177800" marR="177800" marT="107950" marB="107950" anchor="ctr">
                    <a:lnL w="9525">
                      <a:solidFill>
                        <a:srgbClr val="646464"/>
                      </a:solidFill>
                      <a:prstDash val="sysDash"/>
                    </a:lnL>
                    <a:lnR w="9525">
                      <a:solidFill>
                        <a:srgbClr val="646464"/>
                      </a:solidFill>
                      <a:prstDash val="sysDash"/>
                    </a:lnR>
                    <a:lnT w="28575" cap="flat" cmpd="sng" algn="ctr">
                      <a:solidFill>
                        <a:srgbClr val="646464"/>
                      </a:solidFill>
                      <a:prstDash val="solid"/>
                      <a:round/>
                      <a:headEnd type="none" w="med" len="med"/>
                      <a:tailEnd type="none" w="med" len="med"/>
                    </a:lnT>
                    <a:lnB w="9525">
                      <a:solidFill>
                        <a:srgbClr val="646464"/>
                      </a:solidFill>
                      <a:prstDash val="sysDash"/>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zh-CN" sz="1200" b="0" spc="120">
                          <a:solidFill>
                            <a:schemeClr val="tx1"/>
                          </a:solidFill>
                          <a:latin typeface="微软雅黑" panose="020B0503020204020204" charset="-122"/>
                          <a:ea typeface="微软雅黑" panose="020B0503020204020204" charset="-122"/>
                          <a:cs typeface="微软雅黑" panose="020B0503020204020204" charset="-122"/>
                        </a:rPr>
                        <a:t>找到乳酸曲线与第一个和最后一个数据点间的最大垂直距离对应的运动强度</a:t>
                      </a:r>
                      <a:r>
                        <a:rPr lang="zh-CN" altLang="en-US" sz="1200" b="0" spc="120">
                          <a:solidFill>
                            <a:schemeClr val="tx1"/>
                          </a:solidFill>
                          <a:latin typeface="微软雅黑" panose="020B0503020204020204" charset="-122"/>
                          <a:ea typeface="微软雅黑" panose="020B0503020204020204" charset="-122"/>
                          <a:cs typeface="微软雅黑" panose="020B0503020204020204" charset="-122"/>
                        </a:rPr>
                        <a:t>的</a:t>
                      </a:r>
                      <a:r>
                        <a:rPr lang="zh-CN" sz="1200" b="0" spc="120">
                          <a:solidFill>
                            <a:schemeClr val="tx1"/>
                          </a:solidFill>
                          <a:latin typeface="微软雅黑" panose="020B0503020204020204" charset="-122"/>
                          <a:ea typeface="微软雅黑" panose="020B0503020204020204" charset="-122"/>
                          <a:cs typeface="微软雅黑" panose="020B0503020204020204" charset="-122"/>
                        </a:rPr>
                        <a:t>点，使用3阶多项式回归曲线拟合。</a:t>
                      </a:r>
                      <a:endParaRPr lang="zh-CN" altLang="en-US" sz="1200" b="0" spc="120">
                        <a:solidFill>
                          <a:schemeClr val="tx1"/>
                        </a:solidFill>
                        <a:latin typeface="微软雅黑" panose="020B0503020204020204" charset="-122"/>
                        <a:ea typeface="微软雅黑" panose="020B0503020204020204" charset="-122"/>
                        <a:cs typeface="微软雅黑" panose="020B0503020204020204" charset="-122"/>
                      </a:endParaRPr>
                    </a:p>
                  </a:txBody>
                  <a:tcPr marL="177800" marR="177800" marT="107950" marB="107950" anchor="ctr">
                    <a:lnL w="9525">
                      <a:solidFill>
                        <a:srgbClr val="646464"/>
                      </a:solidFill>
                      <a:prstDash val="sysDash"/>
                    </a:lnL>
                    <a:lnR w="9525">
                      <a:solidFill>
                        <a:srgbClr val="646464"/>
                      </a:solidFill>
                      <a:prstDash val="sysDash"/>
                    </a:lnR>
                    <a:lnT w="28575" cap="flat" cmpd="sng" algn="ctr">
                      <a:solidFill>
                        <a:srgbClr val="646464"/>
                      </a:solidFill>
                      <a:prstDash val="solid"/>
                      <a:round/>
                      <a:headEnd type="none" w="med" len="med"/>
                      <a:tailEnd type="none" w="med" len="med"/>
                    </a:lnT>
                    <a:lnB w="9525">
                      <a:solidFill>
                        <a:srgbClr val="646464"/>
                      </a:solidFill>
                      <a:prstDash val="sysDash"/>
                    </a:lnB>
                    <a:lnTlToBr>
                      <a:noFill/>
                    </a:lnTlToBr>
                    <a:lnBlToTr>
                      <a:noFill/>
                    </a:lnBlToTr>
                    <a:solidFill>
                      <a:srgbClr val="F2F2F2"/>
                    </a:solidFill>
                  </a:tcPr>
                </a:tc>
                <a:extLst>
                  <a:ext uri="{0D108BD9-81ED-4DB2-BD59-A6C34878D82A}">
                    <a16:rowId xmlns:a16="http://schemas.microsoft.com/office/drawing/2014/main" val="10001"/>
                  </a:ext>
                </a:extLst>
              </a:tr>
              <a:tr h="666115">
                <a:tc>
                  <a:txBody>
                    <a:bodyPr/>
                    <a:lstStyle/>
                    <a:p>
                      <a:pPr indent="0" algn="ctr">
                        <a:lnSpc>
                          <a:spcPct val="120000"/>
                        </a:lnSpc>
                        <a:spcBef>
                          <a:spcPts val="0"/>
                        </a:spcBef>
                        <a:spcAft>
                          <a:spcPts val="0"/>
                        </a:spcAft>
                        <a:buNone/>
                      </a:pPr>
                      <a:r>
                        <a:rPr lang="zh-CN" sz="1200" b="0" spc="120">
                          <a:solidFill>
                            <a:schemeClr val="tx1"/>
                          </a:solidFill>
                          <a:latin typeface="微软雅黑" panose="020B0503020204020204" charset="-122"/>
                          <a:ea typeface="微软雅黑" panose="020B0503020204020204" charset="-122"/>
                          <a:cs typeface="微软雅黑" panose="020B0503020204020204" charset="-122"/>
                        </a:rPr>
                        <a:t>改良 Dmax (ModDmax)</a:t>
                      </a:r>
                      <a:endParaRPr lang="zh-CN" altLang="en-US" sz="1200" b="0" spc="120">
                        <a:solidFill>
                          <a:schemeClr val="tx1"/>
                        </a:solidFill>
                        <a:latin typeface="微软雅黑" panose="020B0503020204020204" charset="-122"/>
                        <a:ea typeface="微软雅黑" panose="020B0503020204020204" charset="-122"/>
                        <a:cs typeface="微软雅黑" panose="020B0503020204020204" charset="-122"/>
                      </a:endParaRPr>
                    </a:p>
                  </a:txBody>
                  <a:tcPr marL="177800" marR="177800" marT="107950" marB="1079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zh-CN" sz="1200" b="0" spc="120">
                          <a:solidFill>
                            <a:schemeClr val="tx1"/>
                          </a:solidFill>
                          <a:latin typeface="微软雅黑" panose="020B0503020204020204" charset="-122"/>
                          <a:ea typeface="微软雅黑" panose="020B0503020204020204" charset="-122"/>
                          <a:cs typeface="微软雅黑" panose="020B0503020204020204" charset="-122"/>
                        </a:rPr>
                        <a:t>找到乳酸曲线中第一个超过0.4 mmol/L的上升点前的数据点与最后一个数据点之间的最大垂直距离对应的运动强度点，使用3阶多项式回归曲线拟合。</a:t>
                      </a:r>
                      <a:endParaRPr lang="zh-CN" altLang="en-US" sz="1200" b="0" spc="120">
                        <a:solidFill>
                          <a:schemeClr val="tx1"/>
                        </a:solidFill>
                        <a:latin typeface="微软雅黑" panose="020B0503020204020204" charset="-122"/>
                        <a:ea typeface="微软雅黑" panose="020B0503020204020204" charset="-122"/>
                        <a:cs typeface="微软雅黑" panose="020B0503020204020204" charset="-122"/>
                      </a:endParaRPr>
                    </a:p>
                  </a:txBody>
                  <a:tcPr marL="177800" marR="177800" marT="107950" marB="1079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extLst>
                  <a:ext uri="{0D108BD9-81ED-4DB2-BD59-A6C34878D82A}">
                    <a16:rowId xmlns:a16="http://schemas.microsoft.com/office/drawing/2014/main" val="10002"/>
                  </a:ext>
                </a:extLst>
              </a:tr>
              <a:tr h="666750">
                <a:tc>
                  <a:txBody>
                    <a:bodyPr/>
                    <a:lstStyle/>
                    <a:p>
                      <a:pPr indent="0" algn="ctr">
                        <a:lnSpc>
                          <a:spcPct val="120000"/>
                        </a:lnSpc>
                        <a:spcBef>
                          <a:spcPts val="0"/>
                        </a:spcBef>
                        <a:spcAft>
                          <a:spcPts val="0"/>
                        </a:spcAft>
                        <a:buNone/>
                      </a:pPr>
                      <a:r>
                        <a:rPr lang="zh-CN" altLang="en-US" sz="1200" b="0" spc="120">
                          <a:solidFill>
                            <a:schemeClr val="tx1"/>
                          </a:solidFill>
                          <a:latin typeface="微软雅黑" panose="020B0503020204020204" charset="-122"/>
                          <a:ea typeface="微软雅黑" panose="020B0503020204020204" charset="-122"/>
                          <a:cs typeface="微软雅黑" panose="020B0503020204020204" charset="-122"/>
                        </a:rPr>
                        <a:t>指数</a:t>
                      </a:r>
                      <a:r>
                        <a:rPr lang="en-US" sz="1200" b="0" spc="120">
                          <a:solidFill>
                            <a:schemeClr val="tx1"/>
                          </a:solidFill>
                          <a:latin typeface="微软雅黑" panose="020B0503020204020204" charset="-122"/>
                          <a:ea typeface="微软雅黑" panose="020B0503020204020204" charset="-122"/>
                          <a:cs typeface="微软雅黑" panose="020B0503020204020204" charset="-122"/>
                        </a:rPr>
                        <a:t> Dmax (Exp-Dmax)</a:t>
                      </a:r>
                      <a:endParaRPr lang="en-US" altLang="en-US" sz="1200" b="0" spc="120">
                        <a:solidFill>
                          <a:schemeClr val="tx1"/>
                        </a:solidFill>
                        <a:latin typeface="微软雅黑" panose="020B0503020204020204" charset="-122"/>
                        <a:ea typeface="微软雅黑" panose="020B0503020204020204" charset="-122"/>
                        <a:cs typeface="微软雅黑" panose="020B0503020204020204" charset="-122"/>
                      </a:endParaRPr>
                    </a:p>
                  </a:txBody>
                  <a:tcPr marL="177800" marR="177800" marT="107950" marB="1079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zh-CN" sz="1200" b="0" spc="120">
                          <a:solidFill>
                            <a:schemeClr val="tx1"/>
                          </a:solidFill>
                          <a:latin typeface="微软雅黑" panose="020B0503020204020204" charset="-122"/>
                          <a:ea typeface="微软雅黑" panose="020B0503020204020204" charset="-122"/>
                        </a:rPr>
                        <a:t>找到指数加常数回归乳酸曲线上与第一个和最后一个数据点间的最大垂直距离对应的运动强度点，使用指数曲线拟合。</a:t>
                      </a:r>
                      <a:endParaRPr lang="zh-CN" altLang="en-US" sz="1200" b="0" spc="120">
                        <a:solidFill>
                          <a:schemeClr val="tx1"/>
                        </a:solidFill>
                        <a:latin typeface="微软雅黑" panose="020B0503020204020204" charset="-122"/>
                        <a:ea typeface="微软雅黑" panose="020B0503020204020204" charset="-122"/>
                      </a:endParaRPr>
                    </a:p>
                  </a:txBody>
                  <a:tcPr marL="177800" marR="177800" marT="107950" marB="1079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extLst>
                  <a:ext uri="{0D108BD9-81ED-4DB2-BD59-A6C34878D82A}">
                    <a16:rowId xmlns:a16="http://schemas.microsoft.com/office/drawing/2014/main" val="10003"/>
                  </a:ext>
                </a:extLst>
              </a:tr>
              <a:tr h="666115">
                <a:tc>
                  <a:txBody>
                    <a:bodyPr/>
                    <a:lstStyle/>
                    <a:p>
                      <a:pPr indent="0" algn="ctr">
                        <a:lnSpc>
                          <a:spcPct val="120000"/>
                        </a:lnSpc>
                        <a:spcBef>
                          <a:spcPts val="0"/>
                        </a:spcBef>
                        <a:spcAft>
                          <a:spcPts val="0"/>
                        </a:spcAft>
                        <a:buNone/>
                      </a:pPr>
                      <a:r>
                        <a:rPr lang="zh-CN" altLang="en-US" sz="1200" b="0" spc="120">
                          <a:solidFill>
                            <a:schemeClr val="tx1"/>
                          </a:solidFill>
                          <a:latin typeface="微软雅黑" panose="020B0503020204020204" charset="-122"/>
                          <a:ea typeface="微软雅黑" panose="020B0503020204020204" charset="-122"/>
                          <a:cs typeface="微软雅黑" panose="020B0503020204020204" charset="-122"/>
                        </a:rPr>
                        <a:t>对数改进</a:t>
                      </a:r>
                      <a:r>
                        <a:rPr lang="en-US" sz="1200" b="0" spc="120">
                          <a:solidFill>
                            <a:schemeClr val="tx1"/>
                          </a:solidFill>
                          <a:latin typeface="微软雅黑" panose="020B0503020204020204" charset="-122"/>
                          <a:ea typeface="微软雅黑" panose="020B0503020204020204" charset="-122"/>
                          <a:cs typeface="微软雅黑" panose="020B0503020204020204" charset="-122"/>
                        </a:rPr>
                        <a:t>Dmax (Log-Poly-ModDmax)</a:t>
                      </a:r>
                      <a:endParaRPr lang="en-US" altLang="en-US" sz="1200" b="0" spc="120">
                        <a:solidFill>
                          <a:schemeClr val="tx1"/>
                        </a:solidFill>
                        <a:latin typeface="微软雅黑" panose="020B0503020204020204" charset="-122"/>
                        <a:ea typeface="微软雅黑" panose="020B0503020204020204" charset="-122"/>
                        <a:cs typeface="微软雅黑" panose="020B0503020204020204" charset="-122"/>
                      </a:endParaRPr>
                    </a:p>
                  </a:txBody>
                  <a:tcPr marL="177800" marR="177800" marT="107950" marB="1079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lstStyle/>
                    <a:p>
                      <a:pPr indent="0" algn="ctr">
                        <a:lnSpc>
                          <a:spcPct val="120000"/>
                        </a:lnSpc>
                        <a:spcBef>
                          <a:spcPts val="0"/>
                        </a:spcBef>
                        <a:spcAft>
                          <a:spcPts val="0"/>
                        </a:spcAft>
                        <a:buNone/>
                      </a:pPr>
                      <a:r>
                        <a:rPr lang="zh-CN" sz="1200" b="0" spc="120">
                          <a:solidFill>
                            <a:schemeClr val="tx1"/>
                          </a:solidFill>
                          <a:latin typeface="微软雅黑" panose="020B0503020204020204" charset="-122"/>
                          <a:ea typeface="微软雅黑" panose="020B0503020204020204" charset="-122"/>
                          <a:cs typeface="微软雅黑" panose="020B0503020204020204" charset="-122"/>
                        </a:rPr>
                        <a:t>找到Log-log曲线与最后一个数据点之间的最大垂直距离对应的运动强度点，使用3阶多项式回归曲线拟合。</a:t>
                      </a:r>
                      <a:endParaRPr lang="zh-CN" altLang="en-US" sz="1200" b="0" spc="120">
                        <a:solidFill>
                          <a:schemeClr val="tx1"/>
                        </a:solidFill>
                        <a:latin typeface="微软雅黑" panose="020B0503020204020204" charset="-122"/>
                        <a:ea typeface="微软雅黑" panose="020B0503020204020204" charset="-122"/>
                        <a:cs typeface="微软雅黑" panose="020B0503020204020204" charset="-122"/>
                      </a:endParaRPr>
                    </a:p>
                  </a:txBody>
                  <a:tcPr marL="177800" marR="177800" marT="107950" marB="107950" anchor="ctr">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extLst>
                  <a:ext uri="{0D108BD9-81ED-4DB2-BD59-A6C34878D82A}">
                    <a16:rowId xmlns:a16="http://schemas.microsoft.com/office/drawing/2014/main" val="10004"/>
                  </a:ext>
                </a:extLst>
              </a:tr>
              <a:tr h="666750">
                <a:tc>
                  <a:txBody>
                    <a:bodyPr/>
                    <a:lstStyle/>
                    <a:p>
                      <a:pPr indent="0" algn="ctr">
                        <a:lnSpc>
                          <a:spcPct val="120000"/>
                        </a:lnSpc>
                        <a:spcBef>
                          <a:spcPts val="0"/>
                        </a:spcBef>
                        <a:spcAft>
                          <a:spcPts val="0"/>
                        </a:spcAft>
                        <a:buNone/>
                      </a:pPr>
                      <a:r>
                        <a:rPr lang="zh-CN" altLang="en-US" sz="1200" b="0" spc="120">
                          <a:solidFill>
                            <a:schemeClr val="tx1"/>
                          </a:solidFill>
                          <a:latin typeface="微软雅黑" panose="020B0503020204020204" charset="-122"/>
                          <a:ea typeface="微软雅黑" panose="020B0503020204020204" charset="-122"/>
                          <a:cs typeface="微软雅黑" panose="020B0503020204020204" charset="-122"/>
                        </a:rPr>
                        <a:t>对数指数</a:t>
                      </a:r>
                      <a:r>
                        <a:rPr lang="en-US" sz="1200" b="0" spc="120">
                          <a:solidFill>
                            <a:schemeClr val="tx1"/>
                          </a:solidFill>
                          <a:latin typeface="微软雅黑" panose="020B0503020204020204" charset="-122"/>
                          <a:ea typeface="微软雅黑" panose="020B0503020204020204" charset="-122"/>
                          <a:cs typeface="微软雅黑" panose="020B0503020204020204" charset="-122"/>
                        </a:rPr>
                        <a:t>Dmax (Log-Exp-ModDmax)</a:t>
                      </a:r>
                      <a:endParaRPr lang="en-US" altLang="en-US" sz="1200" b="0" spc="120">
                        <a:solidFill>
                          <a:schemeClr val="tx1"/>
                        </a:solidFill>
                        <a:latin typeface="微软雅黑" panose="020B0503020204020204" charset="-122"/>
                        <a:ea typeface="微软雅黑" panose="020B0503020204020204" charset="-122"/>
                        <a:cs typeface="微软雅黑" panose="020B0503020204020204" charset="-122"/>
                      </a:endParaRPr>
                    </a:p>
                  </a:txBody>
                  <a:tcPr marL="177800" marR="177800" marT="107950" marB="10795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tc>
                  <a:txBody>
                    <a:bodyPr/>
                    <a:lstStyle/>
                    <a:p>
                      <a:pPr indent="0" algn="ctr">
                        <a:lnSpc>
                          <a:spcPct val="120000"/>
                        </a:lnSpc>
                        <a:spcBef>
                          <a:spcPts val="0"/>
                        </a:spcBef>
                        <a:spcAft>
                          <a:spcPts val="0"/>
                        </a:spcAft>
                        <a:buNone/>
                      </a:pPr>
                      <a:r>
                        <a:rPr lang="zh-CN" sz="1200" b="0" spc="120">
                          <a:solidFill>
                            <a:schemeClr val="tx1"/>
                          </a:solidFill>
                          <a:latin typeface="微软雅黑" panose="020B0503020204020204" charset="-122"/>
                          <a:ea typeface="微软雅黑" panose="020B0503020204020204" charset="-122"/>
                          <a:cs typeface="微软雅黑" panose="020B0503020204020204" charset="-122"/>
                        </a:rPr>
                        <a:t>找到Log-log曲线与指数曲线最后一个数据点之间的最大垂直距离对应的运动强度点。</a:t>
                      </a:r>
                      <a:endParaRPr lang="zh-CN" altLang="en-US" sz="1200" b="0" spc="120">
                        <a:solidFill>
                          <a:schemeClr val="tx1"/>
                        </a:solidFill>
                        <a:latin typeface="微软雅黑" panose="020B0503020204020204" charset="-122"/>
                        <a:ea typeface="微软雅黑" panose="020B0503020204020204" charset="-122"/>
                        <a:cs typeface="微软雅黑" panose="020B0503020204020204" charset="-122"/>
                      </a:endParaRPr>
                    </a:p>
                  </a:txBody>
                  <a:tcPr marL="177800" marR="177800" marT="107950" marB="10795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2F2F2"/>
                    </a:solidFill>
                  </a:tcPr>
                </a:tc>
                <a:extLst>
                  <a:ext uri="{0D108BD9-81ED-4DB2-BD59-A6C34878D82A}">
                    <a16:rowId xmlns:a16="http://schemas.microsoft.com/office/drawing/2014/main" val="10005"/>
                  </a:ext>
                </a:extLst>
              </a:tr>
            </a:tbl>
          </a:graphicData>
        </a:graphic>
      </p:graphicFrame>
      <p:sp>
        <p:nvSpPr>
          <p:cNvPr id="5" name="文本框 4"/>
          <p:cNvSpPr txBox="1"/>
          <p:nvPr/>
        </p:nvSpPr>
        <p:spPr>
          <a:xfrm>
            <a:off x="1104900" y="1143635"/>
            <a:ext cx="7749540" cy="368300"/>
          </a:xfrm>
          <a:prstGeom prst="rect">
            <a:avLst/>
          </a:prstGeom>
          <a:noFill/>
        </p:spPr>
        <p:txBody>
          <a:bodyPr wrap="square" rtlCol="0">
            <a:spAutoFit/>
          </a:bodyPr>
          <a:lstStyle/>
          <a:p>
            <a:r>
              <a:rPr lang="en-US" altLang="zh-CN"/>
              <a:t>Dmax</a:t>
            </a:r>
            <a:r>
              <a:rPr lang="zh-CN" altLang="en-US"/>
              <a:t>及其变种方法确定乳酸阈是目前常用的方法之一。</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YxYjAxNDYwNzA1OTI3OTVmZGFkNjNkNjg1MzZiNjEifQ=="/>
  <p:tag name="KSO_WPP_MARK_KEY" val="023354ce-bd92-4fd1-aca8-46231c8065e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81"/>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TOPIC_ID" val="2869567"/>
  <p:tag name="KSO_WM_TEMPLATE_OUTLINE_ID" val="15"/>
  <p:tag name="KSO_WM_TEMPLATE_SCENE_ID" val="1"/>
  <p:tag name="KSO_WM_TEMPLATE_JOB_ID" val="2"/>
  <p:tag name="KSO_WM_TEMPLATE_TOPIC_DEFAULT" val="1"/>
  <p:tag name="KSO_WM_TEMPLATE_SUBCATEGORY" val="0"/>
  <p:tag name="KSO_WM_TAG_VERSION" val="1.0"/>
  <p:tag name="KSO_WM_BEAUTIFY_FLAG" val="#wm#"/>
  <p:tag name="KSO_WM_TEMPLATE_CATEGORY" val="custom"/>
  <p:tag name="KSO_WM_TEMPLATE_INDEX" val="20196581"/>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197.xml><?xml version="1.0" encoding="utf-8"?>
<p:tagLst xmlns:a="http://schemas.openxmlformats.org/drawingml/2006/main" xmlns:r="http://schemas.openxmlformats.org/officeDocument/2006/relationships" xmlns:p="http://schemas.openxmlformats.org/presentationml/2006/main">
  <p:tag name="PA" val="v4.2.4"/>
  <p:tag name="KSO_WM_UNIT_TEXT_FILL_FORE_SCHEMECOLOR_INDEX_BRIGHTNESS" val="0"/>
  <p:tag name="KSO_WM_UNIT_TEXT_FILL_FORE_SCHEMECOLOR_INDEX" val="2"/>
  <p:tag name="KSO_WM_UNIT_TEXT_FILL_TYPE" val="1"/>
</p:tagLst>
</file>

<file path=ppt/tags/tag198.xml><?xml version="1.0" encoding="utf-8"?>
<p:tagLst xmlns:a="http://schemas.openxmlformats.org/drawingml/2006/main" xmlns:r="http://schemas.openxmlformats.org/officeDocument/2006/relationships" xmlns:p="http://schemas.openxmlformats.org/presentationml/2006/main">
  <p:tag name="PA" val="v4.2.4"/>
  <p:tag name="KSO_WM_UNIT_TEXT_FILL_FORE_SCHEMECOLOR_INDEX_BRIGHTNESS" val="0"/>
  <p:tag name="KSO_WM_UNIT_TEXT_FILL_FORE_SCHEMECOLOR_INDEX" val="14"/>
  <p:tag name="KSO_WM_UNIT_TEXT_FILL_TYPE" val="1"/>
</p:tagLst>
</file>

<file path=ppt/tags/tag19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4"/>
  <p:tag name="KSO_WM_UNIT_LINE_FILL_TYPE" val="2"/>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22"/>
  <p:tag name="KSO_WM_UNIT_TYPE" val="a"/>
  <p:tag name="KSO_WM_UNIT_INDEX" val="1"/>
  <p:tag name="KSO_WM_UNIT_ID" val="diagram722_6*a*1"/>
  <p:tag name="KSO_WM_UNIT_LAYERLEVEL" val="1"/>
  <p:tag name="KSO_WM_UNIT_VALUE" val="16"/>
  <p:tag name="KSO_WM_UNIT_HIGHLIGHT" val="0"/>
  <p:tag name="KSO_WM_UNIT_COMPATIBLE" val="0"/>
  <p:tag name="KSO_WM_UNIT_RELATE_UNITID" val="diagram722_6*l*1"/>
  <p:tag name="KSO_WM_UNIT_ISCONTENTSTITLE" val="0"/>
  <p:tag name="KSO_WM_UNIT_NOCLEAR" val="0"/>
  <p:tag name="KSO_WM_UNIT_DIAGRAM_ISNUMVISUAL" val="0"/>
  <p:tag name="KSO_WM_UNIT_DIAGRAM_ISREFERUNIT" val="0"/>
  <p:tag name="KSO_WM_DIAGRAM_GROUP_CODE" val="l1-1"/>
  <p:tag name="KSO_WM_UNIT_PRESET_TEXT" val="单击此处添加标题"/>
  <p:tag name="KSO_WM_UNIT_TEXT_FILL_FORE_SCHEMECOLOR_INDEX" val="13"/>
  <p:tag name="KSO_WM_UNIT_TEXT_FILL_TYPE" val="1"/>
</p:tagLst>
</file>

<file path=ppt/tags/tag20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22"/>
  <p:tag name="KSO_WM_UNIT_TYPE" val="a"/>
  <p:tag name="KSO_WM_UNIT_INDEX" val="1"/>
  <p:tag name="KSO_WM_UNIT_ID" val="diagram722_6*a*1"/>
  <p:tag name="KSO_WM_UNIT_LAYERLEVEL" val="1"/>
  <p:tag name="KSO_WM_UNIT_VALUE" val="16"/>
  <p:tag name="KSO_WM_UNIT_HIGHLIGHT" val="0"/>
  <p:tag name="KSO_WM_UNIT_COMPATIBLE" val="0"/>
  <p:tag name="KSO_WM_UNIT_RELATE_UNITID" val="diagram722_6*l*1"/>
  <p:tag name="KSO_WM_UNIT_ISCONTENTSTITLE" val="0"/>
  <p:tag name="KSO_WM_UNIT_NOCLEAR" val="0"/>
  <p:tag name="KSO_WM_UNIT_DIAGRAM_ISNUMVISUAL" val="0"/>
  <p:tag name="KSO_WM_UNIT_DIAGRAM_ISREFERUNIT" val="0"/>
  <p:tag name="KSO_WM_DIAGRAM_GROUP_CODE" val="l1-1"/>
  <p:tag name="KSO_WM_UNIT_PRESET_TEXT" val="单击此处添加标题"/>
  <p:tag name="KSO_WM_UNIT_TEXT_FILL_FORE_SCHEMECOLOR_INDEX" val="13"/>
  <p:tag name="KSO_WM_UNIT_TEXT_FILL_TYPE" val="1"/>
</p:tagLst>
</file>

<file path=ppt/tags/tag20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22"/>
  <p:tag name="KSO_WM_UNIT_TYPE" val="a"/>
  <p:tag name="KSO_WM_UNIT_INDEX" val="1"/>
  <p:tag name="KSO_WM_UNIT_ID" val="diagram722_6*a*1"/>
  <p:tag name="KSO_WM_UNIT_LAYERLEVEL" val="1"/>
  <p:tag name="KSO_WM_UNIT_VALUE" val="16"/>
  <p:tag name="KSO_WM_UNIT_HIGHLIGHT" val="0"/>
  <p:tag name="KSO_WM_UNIT_COMPATIBLE" val="0"/>
  <p:tag name="KSO_WM_UNIT_RELATE_UNITID" val="diagram722_6*l*1"/>
  <p:tag name="KSO_WM_UNIT_ISCONTENTSTITLE" val="0"/>
  <p:tag name="KSO_WM_UNIT_NOCLEAR" val="0"/>
  <p:tag name="KSO_WM_UNIT_DIAGRAM_ISNUMVISUAL" val="0"/>
  <p:tag name="KSO_WM_UNIT_DIAGRAM_ISREFERUNIT" val="0"/>
  <p:tag name="KSO_WM_DIAGRAM_GROUP_CODE" val="l1-1"/>
  <p:tag name="KSO_WM_UNIT_PRESET_TEXT" val="单击此处添加标题"/>
  <p:tag name="KSO_WM_UNIT_TEXT_FILL_FORE_SCHEMECOLOR_INDEX" val="13"/>
  <p:tag name="KSO_WM_UNIT_TEXT_FILL_TYPE" val="1"/>
</p:tagLst>
</file>

<file path=ppt/tags/tag20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22"/>
  <p:tag name="KSO_WM_UNIT_TYPE" val="a"/>
  <p:tag name="KSO_WM_UNIT_INDEX" val="1"/>
  <p:tag name="KSO_WM_UNIT_ID" val="diagram722_6*a*1"/>
  <p:tag name="KSO_WM_UNIT_LAYERLEVEL" val="1"/>
  <p:tag name="KSO_WM_UNIT_VALUE" val="16"/>
  <p:tag name="KSO_WM_UNIT_HIGHLIGHT" val="0"/>
  <p:tag name="KSO_WM_UNIT_COMPATIBLE" val="0"/>
  <p:tag name="KSO_WM_UNIT_RELATE_UNITID" val="diagram722_6*l*1"/>
  <p:tag name="KSO_WM_UNIT_ISCONTENTSTITLE" val="0"/>
  <p:tag name="KSO_WM_UNIT_NOCLEAR" val="0"/>
  <p:tag name="KSO_WM_UNIT_DIAGRAM_ISNUMVISUAL" val="0"/>
  <p:tag name="KSO_WM_UNIT_DIAGRAM_ISREFERUNIT" val="0"/>
  <p:tag name="KSO_WM_DIAGRAM_GROUP_CODE" val="l1-1"/>
  <p:tag name="KSO_WM_UNIT_PRESET_TEXT" val="单击此处添加标题"/>
  <p:tag name="KSO_WM_UNIT_TEXT_FILL_FORE_SCHEMECOLOR_INDEX" val="13"/>
  <p:tag name="KSO_WM_UNIT_TEXT_FILL_TYPE" val="1"/>
</p:tagLst>
</file>

<file path=ppt/tags/tag20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22"/>
  <p:tag name="KSO_WM_UNIT_TYPE" val="a"/>
  <p:tag name="KSO_WM_UNIT_INDEX" val="1"/>
  <p:tag name="KSO_WM_UNIT_ID" val="diagram722_6*a*1"/>
  <p:tag name="KSO_WM_UNIT_LAYERLEVEL" val="1"/>
  <p:tag name="KSO_WM_UNIT_VALUE" val="16"/>
  <p:tag name="KSO_WM_UNIT_HIGHLIGHT" val="0"/>
  <p:tag name="KSO_WM_UNIT_COMPATIBLE" val="0"/>
  <p:tag name="KSO_WM_UNIT_RELATE_UNITID" val="diagram722_6*l*1"/>
  <p:tag name="KSO_WM_UNIT_ISCONTENTSTITLE" val="0"/>
  <p:tag name="KSO_WM_UNIT_NOCLEAR" val="0"/>
  <p:tag name="KSO_WM_UNIT_DIAGRAM_ISNUMVISUAL" val="0"/>
  <p:tag name="KSO_WM_UNIT_DIAGRAM_ISREFERUNIT" val="0"/>
  <p:tag name="KSO_WM_DIAGRAM_GROUP_CODE" val="l1-1"/>
  <p:tag name="KSO_WM_UNIT_PRESET_TEXT" val="单击此处添加标题"/>
  <p:tag name="KSO_WM_UNIT_TEXT_FILL_FORE_SCHEMECOLOR_INDEX" val="13"/>
  <p:tag name="KSO_WM_UNIT_TEXT_FILL_TYPE" val="1"/>
</p:tagLst>
</file>

<file path=ppt/tags/tag20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22"/>
  <p:tag name="KSO_WM_UNIT_TYPE" val="a"/>
  <p:tag name="KSO_WM_UNIT_INDEX" val="1"/>
  <p:tag name="KSO_WM_UNIT_ID" val="diagram722_6*a*1"/>
  <p:tag name="KSO_WM_UNIT_LAYERLEVEL" val="1"/>
  <p:tag name="KSO_WM_UNIT_VALUE" val="16"/>
  <p:tag name="KSO_WM_UNIT_HIGHLIGHT" val="0"/>
  <p:tag name="KSO_WM_UNIT_COMPATIBLE" val="0"/>
  <p:tag name="KSO_WM_UNIT_RELATE_UNITID" val="diagram722_6*l*1"/>
  <p:tag name="KSO_WM_UNIT_ISCONTENTSTITLE" val="0"/>
  <p:tag name="KSO_WM_UNIT_NOCLEAR" val="0"/>
  <p:tag name="KSO_WM_UNIT_DIAGRAM_ISNUMVISUAL" val="0"/>
  <p:tag name="KSO_WM_UNIT_DIAGRAM_ISREFERUNIT" val="0"/>
  <p:tag name="KSO_WM_DIAGRAM_GROUP_CODE" val="l1-1"/>
  <p:tag name="KSO_WM_UNIT_PRESET_TEXT" val="单击此处添加标题"/>
  <p:tag name="KSO_WM_UNIT_TEXT_FILL_FORE_SCHEMECOLOR_INDEX" val="13"/>
  <p:tag name="KSO_WM_UNIT_TEXT_FILL_TYPE" val="1"/>
</p:tagLst>
</file>

<file path=ppt/tags/tag206.xml><?xml version="1.0" encoding="utf-8"?>
<p:tagLst xmlns:a="http://schemas.openxmlformats.org/drawingml/2006/main" xmlns:r="http://schemas.openxmlformats.org/officeDocument/2006/relationships" xmlns:p="http://schemas.openxmlformats.org/presentationml/2006/main">
  <p:tag name="TABLE_RECT" val="17.0178*114.239*884.6*405.8"/>
  <p:tag name="TABLE_EMPHASIZE_COLOR" val="6579300"/>
  <p:tag name="TABLE_ONEKEY_SKIN_IDX" val="0"/>
  <p:tag name="TABLE_SKINIDX" val="-1"/>
  <p:tag name="TABLE_COLORIDX" val="l"/>
  <p:tag name="TABLE_ENDDRAG_ORIGIN_RECT" val="937*373"/>
  <p:tag name="TABLE_ENDDRAG_RECT" val="12*110*937*373"/>
</p:tagLst>
</file>

<file path=ppt/tags/tag20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22"/>
  <p:tag name="KSO_WM_UNIT_TYPE" val="a"/>
  <p:tag name="KSO_WM_UNIT_INDEX" val="1"/>
  <p:tag name="KSO_WM_UNIT_ID" val="diagram722_6*a*1"/>
  <p:tag name="KSO_WM_UNIT_LAYERLEVEL" val="1"/>
  <p:tag name="KSO_WM_UNIT_VALUE" val="16"/>
  <p:tag name="KSO_WM_UNIT_HIGHLIGHT" val="0"/>
  <p:tag name="KSO_WM_UNIT_COMPATIBLE" val="0"/>
  <p:tag name="KSO_WM_UNIT_RELATE_UNITID" val="diagram722_6*l*1"/>
  <p:tag name="KSO_WM_UNIT_ISCONTENTSTITLE" val="0"/>
  <p:tag name="KSO_WM_UNIT_NOCLEAR" val="0"/>
  <p:tag name="KSO_WM_UNIT_DIAGRAM_ISNUMVISUAL" val="0"/>
  <p:tag name="KSO_WM_UNIT_DIAGRAM_ISREFERUNIT" val="0"/>
  <p:tag name="KSO_WM_DIAGRAM_GROUP_CODE" val="l1-1"/>
  <p:tag name="KSO_WM_UNIT_PRESET_TEXT" val="单击此处添加标题"/>
  <p:tag name="KSO_WM_UNIT_TEXT_FILL_FORE_SCHEMECOLOR_INDEX" val="13"/>
  <p:tag name="KSO_WM_UNIT_TEXT_FILL_TYPE" val="1"/>
</p:tagLst>
</file>

<file path=ppt/tags/tag2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22"/>
  <p:tag name="KSO_WM_UNIT_TYPE" val="a"/>
  <p:tag name="KSO_WM_UNIT_INDEX" val="1"/>
  <p:tag name="KSO_WM_UNIT_ID" val="diagram722_6*a*1"/>
  <p:tag name="KSO_WM_UNIT_LAYERLEVEL" val="1"/>
  <p:tag name="KSO_WM_UNIT_VALUE" val="16"/>
  <p:tag name="KSO_WM_UNIT_HIGHLIGHT" val="0"/>
  <p:tag name="KSO_WM_UNIT_COMPATIBLE" val="0"/>
  <p:tag name="KSO_WM_UNIT_RELATE_UNITID" val="diagram722_6*l*1"/>
  <p:tag name="KSO_WM_UNIT_ISCONTENTSTITLE" val="0"/>
  <p:tag name="KSO_WM_UNIT_NOCLEAR" val="0"/>
  <p:tag name="KSO_WM_UNIT_DIAGRAM_ISNUMVISUAL" val="0"/>
  <p:tag name="KSO_WM_UNIT_DIAGRAM_ISREFERUNIT" val="0"/>
  <p:tag name="KSO_WM_DIAGRAM_GROUP_CODE" val="l1-1"/>
  <p:tag name="KSO_WM_UNIT_PRESET_TEXT" val="单击此处添加标题"/>
  <p:tag name="KSO_WM_UNIT_TEXT_FILL_FORE_SCHEMECOLOR_INDEX" val="13"/>
  <p:tag name="KSO_WM_UNIT_TEXT_FILL_TYPE" val="1"/>
</p:tagLst>
</file>

<file path=ppt/tags/tag2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22"/>
  <p:tag name="KSO_WM_UNIT_TYPE" val="a"/>
  <p:tag name="KSO_WM_UNIT_INDEX" val="1"/>
  <p:tag name="KSO_WM_UNIT_ID" val="diagram722_6*a*1"/>
  <p:tag name="KSO_WM_UNIT_LAYERLEVEL" val="1"/>
  <p:tag name="KSO_WM_UNIT_VALUE" val="16"/>
  <p:tag name="KSO_WM_UNIT_HIGHLIGHT" val="0"/>
  <p:tag name="KSO_WM_UNIT_COMPATIBLE" val="0"/>
  <p:tag name="KSO_WM_UNIT_RELATE_UNITID" val="diagram722_6*l*1"/>
  <p:tag name="KSO_WM_UNIT_ISCONTENTSTITLE" val="0"/>
  <p:tag name="KSO_WM_UNIT_NOCLEAR" val="0"/>
  <p:tag name="KSO_WM_UNIT_DIAGRAM_ISNUMVISUAL" val="0"/>
  <p:tag name="KSO_WM_UNIT_DIAGRAM_ISREFERUNIT" val="0"/>
  <p:tag name="KSO_WM_DIAGRAM_GROUP_CODE" val="l1-1"/>
  <p:tag name="KSO_WM_UNIT_PRESET_TEXT" val="单击此处添加标题"/>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TABLE_RECT" val="17.0178*121.514*884.6*391.25"/>
  <p:tag name="TABLE_EMPHASIZE_COLOR" val="6579300"/>
  <p:tag name="TABLE_ONEKEY_SKIN_IDX" val="0"/>
  <p:tag name="TABLE_SKINIDX" val="-1"/>
  <p:tag name="TABLE_COLORIDX" val="l"/>
  <p:tag name="TABLE_ENDDRAG_ORIGIN_RECT" val="893*373"/>
  <p:tag name="TABLE_ENDDRAG_RECT" val="38*119*893*373"/>
</p:tagLst>
</file>

<file path=ppt/tags/tag2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22"/>
  <p:tag name="KSO_WM_UNIT_TYPE" val="a"/>
  <p:tag name="KSO_WM_UNIT_INDEX" val="1"/>
  <p:tag name="KSO_WM_UNIT_ID" val="diagram722_6*a*1"/>
  <p:tag name="KSO_WM_UNIT_LAYERLEVEL" val="1"/>
  <p:tag name="KSO_WM_UNIT_VALUE" val="16"/>
  <p:tag name="KSO_WM_UNIT_HIGHLIGHT" val="0"/>
  <p:tag name="KSO_WM_UNIT_COMPATIBLE" val="0"/>
  <p:tag name="KSO_WM_UNIT_RELATE_UNITID" val="diagram722_6*l*1"/>
  <p:tag name="KSO_WM_UNIT_ISCONTENTSTITLE" val="0"/>
  <p:tag name="KSO_WM_UNIT_NOCLEAR" val="0"/>
  <p:tag name="KSO_WM_UNIT_DIAGRAM_ISNUMVISUAL" val="0"/>
  <p:tag name="KSO_WM_UNIT_DIAGRAM_ISREFERUNIT" val="0"/>
  <p:tag name="KSO_WM_DIAGRAM_GROUP_CODE" val="l1-1"/>
  <p:tag name="KSO_WM_UNIT_PRESET_TEXT" val="单击此处添加标题"/>
  <p:tag name="KSO_WM_UNIT_TEXT_FILL_FORE_SCHEMECOLOR_INDEX" val="13"/>
  <p:tag name="KSO_WM_UNIT_TEXT_FILL_TYPE" val="1"/>
</p:tagLst>
</file>

<file path=ppt/tags/tag212.xml><?xml version="1.0" encoding="utf-8"?>
<p:tagLst xmlns:a="http://schemas.openxmlformats.org/drawingml/2006/main" xmlns:r="http://schemas.openxmlformats.org/officeDocument/2006/relationships" xmlns:p="http://schemas.openxmlformats.org/presentationml/2006/main">
  <p:tag name="TABLE_RECT" val="17.0178*78.7483*884.6*440.1"/>
  <p:tag name="TABLE_EMPHASIZE_COLOR" val="6579300"/>
  <p:tag name="TABLE_ONEKEY_SKIN_IDX" val="0"/>
  <p:tag name="TABLE_SKINIDX" val="-1"/>
  <p:tag name="TABLE_COLORIDX" val="l"/>
</p:tagLst>
</file>

<file path=ppt/tags/tag2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22"/>
  <p:tag name="KSO_WM_UNIT_TYPE" val="a"/>
  <p:tag name="KSO_WM_UNIT_INDEX" val="1"/>
  <p:tag name="KSO_WM_UNIT_ID" val="diagram722_6*a*1"/>
  <p:tag name="KSO_WM_UNIT_LAYERLEVEL" val="1"/>
  <p:tag name="KSO_WM_UNIT_VALUE" val="16"/>
  <p:tag name="KSO_WM_UNIT_HIGHLIGHT" val="0"/>
  <p:tag name="KSO_WM_UNIT_COMPATIBLE" val="0"/>
  <p:tag name="KSO_WM_UNIT_RELATE_UNITID" val="diagram722_6*l*1"/>
  <p:tag name="KSO_WM_UNIT_ISCONTENTSTITLE" val="0"/>
  <p:tag name="KSO_WM_UNIT_NOCLEAR" val="0"/>
  <p:tag name="KSO_WM_UNIT_DIAGRAM_ISNUMVISUAL" val="0"/>
  <p:tag name="KSO_WM_UNIT_DIAGRAM_ISREFERUNIT" val="0"/>
  <p:tag name="KSO_WM_DIAGRAM_GROUP_CODE" val="l1-1"/>
  <p:tag name="KSO_WM_UNIT_PRESET_TEXT" val="单击此处添加标题"/>
  <p:tag name="KSO_WM_UNIT_TEXT_FILL_FORE_SCHEMECOLOR_INDEX" val="13"/>
  <p:tag name="KSO_WM_UNIT_TEXT_FILL_TYPE" val="1"/>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
  <p:tag name="KSO_WM_TEMPLATE_CATEGORY" val="diagram"/>
  <p:tag name="KSO_WM_TEMPLATE_INDEX" val="722"/>
  <p:tag name="KSO_WM_UNIT_TYPE" val="a"/>
  <p:tag name="KSO_WM_UNIT_INDEX" val="1"/>
  <p:tag name="KSO_WM_UNIT_ID" val="diagram722_6*a*1"/>
  <p:tag name="KSO_WM_UNIT_LAYERLEVEL" val="1"/>
  <p:tag name="KSO_WM_UNIT_VALUE" val="16"/>
  <p:tag name="KSO_WM_UNIT_HIGHLIGHT" val="0"/>
  <p:tag name="KSO_WM_UNIT_COMPATIBLE" val="0"/>
  <p:tag name="KSO_WM_UNIT_RELATE_UNITID" val="diagram722_6*l*1"/>
  <p:tag name="KSO_WM_UNIT_ISCONTENTSTITLE" val="0"/>
  <p:tag name="KSO_WM_UNIT_NOCLEAR" val="0"/>
  <p:tag name="KSO_WM_UNIT_DIAGRAM_ISNUMVISUAL" val="0"/>
  <p:tag name="KSO_WM_UNIT_DIAGRAM_ISREFERUNIT" val="0"/>
  <p:tag name="KSO_WM_DIAGRAM_GROUP_CODE" val="l1-1"/>
  <p:tag name="KSO_WM_UNIT_PRESET_TEXT" val="单击此处添加标题"/>
  <p:tag name="KSO_WM_UNIT_TEXT_FILL_FORE_SCHEMECOLOR_INDEX" val="13"/>
  <p:tag name="KSO_WM_UNIT_TEXT_FILL_TYPE" val="1"/>
</p:tagLst>
</file>

<file path=ppt/tags/tag2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22"/>
  <p:tag name="KSO_WM_UNIT_TYPE" val="a"/>
  <p:tag name="KSO_WM_UNIT_INDEX" val="1"/>
  <p:tag name="KSO_WM_UNIT_ID" val="diagram722_6*a*1"/>
  <p:tag name="KSO_WM_UNIT_LAYERLEVEL" val="1"/>
  <p:tag name="KSO_WM_UNIT_VALUE" val="16"/>
  <p:tag name="KSO_WM_UNIT_HIGHLIGHT" val="0"/>
  <p:tag name="KSO_WM_UNIT_COMPATIBLE" val="0"/>
  <p:tag name="KSO_WM_UNIT_RELATE_UNITID" val="diagram722_6*l*1"/>
  <p:tag name="KSO_WM_UNIT_ISCONTENTSTITLE" val="0"/>
  <p:tag name="KSO_WM_UNIT_NOCLEAR" val="0"/>
  <p:tag name="KSO_WM_UNIT_DIAGRAM_ISNUMVISUAL" val="0"/>
  <p:tag name="KSO_WM_UNIT_DIAGRAM_ISREFERUNIT" val="0"/>
  <p:tag name="KSO_WM_DIAGRAM_GROUP_CODE" val="l1-1"/>
  <p:tag name="KSO_WM_UNIT_PRESET_TEXT" val="单击此处添加标题"/>
  <p:tag name="KSO_WM_UNIT_TEXT_FILL_FORE_SCHEMECOLOR_INDEX" val="13"/>
  <p:tag name="KSO_WM_UNIT_TEXT_FILL_TYPE" val="1"/>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22"/>
  <p:tag name="KSO_WM_UNIT_TYPE" val="a"/>
  <p:tag name="KSO_WM_UNIT_INDEX" val="1"/>
  <p:tag name="KSO_WM_UNIT_ID" val="diagram722_6*a*1"/>
  <p:tag name="KSO_WM_UNIT_LAYERLEVEL" val="1"/>
  <p:tag name="KSO_WM_UNIT_VALUE" val="16"/>
  <p:tag name="KSO_WM_UNIT_HIGHLIGHT" val="0"/>
  <p:tag name="KSO_WM_UNIT_COMPATIBLE" val="0"/>
  <p:tag name="KSO_WM_UNIT_RELATE_UNITID" val="diagram722_6*l*1"/>
  <p:tag name="KSO_WM_UNIT_ISCONTENTSTITLE" val="0"/>
  <p:tag name="KSO_WM_UNIT_NOCLEAR" val="0"/>
  <p:tag name="KSO_WM_UNIT_DIAGRAM_ISNUMVISUAL" val="0"/>
  <p:tag name="KSO_WM_UNIT_DIAGRAM_ISREFERUNIT" val="0"/>
  <p:tag name="KSO_WM_DIAGRAM_GROUP_CODE" val="l1-1"/>
  <p:tag name="KSO_WM_UNIT_PRESET_TEXT" val="单击此处添加标题"/>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TOPIC_ID" val="2869567"/>
  <p:tag name="KSO_WM_TEMPLATE_OUTLINE_ID" val="15"/>
  <p:tag name="KSO_WM_TEMPLATE_SCENE_ID" val="1"/>
  <p:tag name="KSO_WM_TEMPLATE_JOB_ID" val="2"/>
  <p:tag name="KSO_WM_TEMPLATE_TOPIC_DEFAULT" val="1"/>
  <p:tag name="KSO_WM_TEMPLATE_SUBCATEGORY" val="0"/>
  <p:tag name="KSO_WM_TAG_VERSION" val="1.0"/>
  <p:tag name="KSO_WM_BEAUTIFY_FLAG" val="#wm#"/>
  <p:tag name="KSO_WM_TEMPLATE_CATEGORY" val="custom"/>
  <p:tag name="KSO_WM_TEMPLATE_INDEX" val="2019658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6581"/>
</p:tagLst>
</file>

<file path=ppt/theme/theme1.xml><?xml version="1.0" encoding="utf-8"?>
<a:theme xmlns:a="http://schemas.openxmlformats.org/drawingml/2006/main" name="Office 主题​​">
  <a:themeElements>
    <a:clrScheme name="7">
      <a:dk1>
        <a:srgbClr val="000000"/>
      </a:dk1>
      <a:lt1>
        <a:srgbClr val="FFFFFF"/>
      </a:lt1>
      <a:dk2>
        <a:srgbClr val="44546A"/>
      </a:dk2>
      <a:lt2>
        <a:srgbClr val="E7E6E6"/>
      </a:lt2>
      <a:accent1>
        <a:srgbClr val="595959"/>
      </a:accent1>
      <a:accent2>
        <a:srgbClr val="8496B0"/>
      </a:accent2>
      <a:accent3>
        <a:srgbClr val="D7B5C6"/>
      </a:accent3>
      <a:accent4>
        <a:srgbClr val="BCBCBC"/>
      </a:accent4>
      <a:accent5>
        <a:srgbClr val="034A90"/>
      </a:accent5>
      <a:accent6>
        <a:srgbClr val="595959"/>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E2EFFD"/>
      </a:dk2>
      <a:lt2>
        <a:srgbClr val="FEFEFF"/>
      </a:lt2>
      <a:accent1>
        <a:srgbClr val="003C83"/>
      </a:accent1>
      <a:accent2>
        <a:srgbClr val="015CB7"/>
      </a:accent2>
      <a:accent3>
        <a:srgbClr val="2573C5"/>
      </a:accent3>
      <a:accent4>
        <a:srgbClr val="3785D8"/>
      </a:accent4>
      <a:accent5>
        <a:srgbClr val="3D90E9"/>
      </a:accent5>
      <a:accent6>
        <a:srgbClr val="1D7ADC"/>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alpha val="60000"/>
          </a:schemeClr>
        </a:solidFill>
        <a:ln>
          <a:noFill/>
        </a:ln>
      </a:spPr>
      <a:bodyPr rtlCol="0" anchor="ctr"/>
      <a:lstStyle>
        <a:defPPr algn="l">
          <a:defRPr>
            <a:solidFill>
              <a:schemeClr val="tx1"/>
            </a:solidFill>
            <a:latin typeface="+mn-ea"/>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2434</Words>
  <Application>Microsoft Office PowerPoint</Application>
  <PresentationFormat>宽屏</PresentationFormat>
  <Paragraphs>135</Paragraphs>
  <Slides>12</Slides>
  <Notes>11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12</vt:i4>
      </vt:variant>
    </vt:vector>
  </HeadingPairs>
  <TitlesOfParts>
    <vt:vector size="18" baseType="lpstr">
      <vt:lpstr>微软雅黑</vt:lpstr>
      <vt:lpstr>Arial</vt:lpstr>
      <vt:lpstr>Calibri</vt:lpstr>
      <vt:lpstr>Helvetica</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Canace Wind</dc:creator>
  <cp:lastModifiedBy>LU changda</cp:lastModifiedBy>
  <cp:revision>383</cp:revision>
  <cp:lastPrinted>2023-05-27T16:36:00Z</cp:lastPrinted>
  <dcterms:created xsi:type="dcterms:W3CDTF">2022-05-02T07:04:00Z</dcterms:created>
  <dcterms:modified xsi:type="dcterms:W3CDTF">2023-08-16T12:34:28Z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32DEFDA2809E4139868F8DBD8B1615BD</vt:lpwstr>
  </property>
  <property fmtid="{D5CDD505-2E9C-101B-9397-08002B2CF9AE}" pid="3" name="KSOProductBuildVer">
    <vt:lpwstr>2052-12.1.0.15120</vt:lpwstr>
  </property>
</Properties>
</file>