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8"/>
  </p:notesMasterIdLst>
  <p:handoutMasterIdLst>
    <p:handoutMasterId r:id="rId9"/>
  </p:handoutMasterIdLst>
  <p:sldIdLst>
    <p:sldId id="257" r:id="rId5"/>
    <p:sldId id="256" r:id="rId6"/>
    <p:sldId id="30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5/29/2022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FFBE36B-5CC8-44EE-801B-6159157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F014D18-B223-4ED4-BCCA-1E4C3828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9" name="Title 3">
            <a:extLst>
              <a:ext uri="{FF2B5EF4-FFF2-40B4-BE49-F238E27FC236}">
                <a16:creationId xmlns:a16="http://schemas.microsoft.com/office/drawing/2014/main" id="{0CB7F9D9-26FF-A852-24AB-5747472E9BA6}"/>
              </a:ext>
            </a:extLst>
          </p:cNvPr>
          <p:cNvSpPr txBox="1">
            <a:spLocks/>
          </p:cNvSpPr>
          <p:nvPr/>
        </p:nvSpPr>
        <p:spPr>
          <a:xfrm>
            <a:off x="3811524" y="3095538"/>
            <a:ext cx="4568950" cy="47540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pPr algn="ctr"/>
            <a:r>
              <a:rPr lang="en-US" sz="2000" dirty="0"/>
              <a:t>Engagement: Testimony Meeting</a:t>
            </a:r>
          </a:p>
        </p:txBody>
      </p:sp>
      <p:sp>
        <p:nvSpPr>
          <p:cNvPr id="30" name="Subtitle 4">
            <a:extLst>
              <a:ext uri="{FF2B5EF4-FFF2-40B4-BE49-F238E27FC236}">
                <a16:creationId xmlns:a16="http://schemas.microsoft.com/office/drawing/2014/main" id="{2D4816D8-59A9-FD64-082F-7CE35ACDC36C}"/>
              </a:ext>
            </a:extLst>
          </p:cNvPr>
          <p:cNvSpPr txBox="1">
            <a:spLocks/>
          </p:cNvSpPr>
          <p:nvPr/>
        </p:nvSpPr>
        <p:spPr>
          <a:xfrm>
            <a:off x="4229057" y="2152840"/>
            <a:ext cx="3599661" cy="70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Feeling The Spirit</a:t>
            </a:r>
          </a:p>
        </p:txBody>
      </p:sp>
      <p:sp>
        <p:nvSpPr>
          <p:cNvPr id="31" name="Subtitle 4">
            <a:extLst>
              <a:ext uri="{FF2B5EF4-FFF2-40B4-BE49-F238E27FC236}">
                <a16:creationId xmlns:a16="http://schemas.microsoft.com/office/drawing/2014/main" id="{494674B4-2F5C-9F07-D49E-54789E241D95}"/>
              </a:ext>
            </a:extLst>
          </p:cNvPr>
          <p:cNvSpPr txBox="1">
            <a:spLocks/>
          </p:cNvSpPr>
          <p:nvPr/>
        </p:nvSpPr>
        <p:spPr>
          <a:xfrm>
            <a:off x="2549390" y="4002758"/>
            <a:ext cx="2524267" cy="827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Being Vulnerable</a:t>
            </a:r>
            <a:endParaRPr lang="en-US" sz="1400" dirty="0"/>
          </a:p>
        </p:txBody>
      </p:sp>
      <p:sp>
        <p:nvSpPr>
          <p:cNvPr id="32" name="Subtitle 4">
            <a:extLst>
              <a:ext uri="{FF2B5EF4-FFF2-40B4-BE49-F238E27FC236}">
                <a16:creationId xmlns:a16="http://schemas.microsoft.com/office/drawing/2014/main" id="{346F5767-8B11-0692-E505-F84567FC75E4}"/>
              </a:ext>
            </a:extLst>
          </p:cNvPr>
          <p:cNvSpPr txBox="1">
            <a:spLocks/>
          </p:cNvSpPr>
          <p:nvPr/>
        </p:nvSpPr>
        <p:spPr>
          <a:xfrm>
            <a:off x="7211091" y="4002757"/>
            <a:ext cx="2431519" cy="827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Public Speaking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11337-144F-BF54-13C2-0EA57967E346}"/>
              </a:ext>
            </a:extLst>
          </p:cNvPr>
          <p:cNvSpPr/>
          <p:nvPr/>
        </p:nvSpPr>
        <p:spPr>
          <a:xfrm>
            <a:off x="3951215" y="2994870"/>
            <a:ext cx="4202185" cy="82774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9780404-AE38-549A-7F3F-8814FA19575D}"/>
              </a:ext>
            </a:extLst>
          </p:cNvPr>
          <p:cNvSpPr/>
          <p:nvPr/>
        </p:nvSpPr>
        <p:spPr>
          <a:xfrm>
            <a:off x="4630723" y="1803633"/>
            <a:ext cx="2684477" cy="939566"/>
          </a:xfrm>
          <a:prstGeom prst="ellipse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1220849-314E-4600-F8BF-BF378F25D64C}"/>
              </a:ext>
            </a:extLst>
          </p:cNvPr>
          <p:cNvSpPr/>
          <p:nvPr/>
        </p:nvSpPr>
        <p:spPr>
          <a:xfrm>
            <a:off x="2549390" y="3887964"/>
            <a:ext cx="2431520" cy="732929"/>
          </a:xfrm>
          <a:prstGeom prst="ellipse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4C6778-B091-B58E-DDFE-809BC63D5F7A}"/>
              </a:ext>
            </a:extLst>
          </p:cNvPr>
          <p:cNvSpPr/>
          <p:nvPr/>
        </p:nvSpPr>
        <p:spPr>
          <a:xfrm>
            <a:off x="7164714" y="3905952"/>
            <a:ext cx="2431520" cy="732929"/>
          </a:xfrm>
          <a:prstGeom prst="ellipse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ubtitle 4">
            <a:extLst>
              <a:ext uri="{FF2B5EF4-FFF2-40B4-BE49-F238E27FC236}">
                <a16:creationId xmlns:a16="http://schemas.microsoft.com/office/drawing/2014/main" id="{A02735EE-8FA2-0AA2-1C7A-F561DFC89118}"/>
              </a:ext>
            </a:extLst>
          </p:cNvPr>
          <p:cNvSpPr txBox="1">
            <a:spLocks/>
          </p:cNvSpPr>
          <p:nvPr/>
        </p:nvSpPr>
        <p:spPr>
          <a:xfrm>
            <a:off x="5253912" y="852351"/>
            <a:ext cx="3599661" cy="70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Being Inspired</a:t>
            </a:r>
          </a:p>
        </p:txBody>
      </p:sp>
      <p:sp>
        <p:nvSpPr>
          <p:cNvPr id="41" name="Subtitle 4">
            <a:extLst>
              <a:ext uri="{FF2B5EF4-FFF2-40B4-BE49-F238E27FC236}">
                <a16:creationId xmlns:a16="http://schemas.microsoft.com/office/drawing/2014/main" id="{72508E93-C42D-91B5-2A0F-ECD97469615A}"/>
              </a:ext>
            </a:extLst>
          </p:cNvPr>
          <p:cNvSpPr txBox="1">
            <a:spLocks/>
          </p:cNvSpPr>
          <p:nvPr/>
        </p:nvSpPr>
        <p:spPr>
          <a:xfrm>
            <a:off x="8853573" y="4927307"/>
            <a:ext cx="2161329" cy="70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Teaching Others</a:t>
            </a:r>
          </a:p>
        </p:txBody>
      </p:sp>
      <p:sp>
        <p:nvSpPr>
          <p:cNvPr id="42" name="Subtitle 4">
            <a:extLst>
              <a:ext uri="{FF2B5EF4-FFF2-40B4-BE49-F238E27FC236}">
                <a16:creationId xmlns:a16="http://schemas.microsoft.com/office/drawing/2014/main" id="{523251E2-5F13-F91A-23F6-CAD76B0F5941}"/>
              </a:ext>
            </a:extLst>
          </p:cNvPr>
          <p:cNvSpPr txBox="1">
            <a:spLocks/>
          </p:cNvSpPr>
          <p:nvPr/>
        </p:nvSpPr>
        <p:spPr>
          <a:xfrm>
            <a:off x="5605496" y="4941275"/>
            <a:ext cx="2724018" cy="70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Improving Social Skills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Subtitle 4">
            <a:extLst>
              <a:ext uri="{FF2B5EF4-FFF2-40B4-BE49-F238E27FC236}">
                <a16:creationId xmlns:a16="http://schemas.microsoft.com/office/drawing/2014/main" id="{A04FC27A-0216-C56F-A24E-ACB889ABFF43}"/>
              </a:ext>
            </a:extLst>
          </p:cNvPr>
          <p:cNvSpPr txBox="1">
            <a:spLocks/>
          </p:cNvSpPr>
          <p:nvPr/>
        </p:nvSpPr>
        <p:spPr>
          <a:xfrm>
            <a:off x="2686881" y="894020"/>
            <a:ext cx="3599661" cy="70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Following God’s Will</a:t>
            </a:r>
          </a:p>
        </p:txBody>
      </p:sp>
      <p:sp>
        <p:nvSpPr>
          <p:cNvPr id="44" name="Subtitle 4">
            <a:extLst>
              <a:ext uri="{FF2B5EF4-FFF2-40B4-BE49-F238E27FC236}">
                <a16:creationId xmlns:a16="http://schemas.microsoft.com/office/drawing/2014/main" id="{64824D88-F2FB-A6DB-2E29-715702E372C1}"/>
              </a:ext>
            </a:extLst>
          </p:cNvPr>
          <p:cNvSpPr txBox="1">
            <a:spLocks/>
          </p:cNvSpPr>
          <p:nvPr/>
        </p:nvSpPr>
        <p:spPr>
          <a:xfrm>
            <a:off x="1965319" y="4909059"/>
            <a:ext cx="3599661" cy="70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Opening up</a:t>
            </a:r>
          </a:p>
        </p:txBody>
      </p:sp>
      <p:sp>
        <p:nvSpPr>
          <p:cNvPr id="45" name="Subtitle 4">
            <a:extLst>
              <a:ext uri="{FF2B5EF4-FFF2-40B4-BE49-F238E27FC236}">
                <a16:creationId xmlns:a16="http://schemas.microsoft.com/office/drawing/2014/main" id="{77327C59-D0C6-16C5-0DA7-628060719743}"/>
              </a:ext>
            </a:extLst>
          </p:cNvPr>
          <p:cNvSpPr txBox="1">
            <a:spLocks/>
          </p:cNvSpPr>
          <p:nvPr/>
        </p:nvSpPr>
        <p:spPr>
          <a:xfrm>
            <a:off x="302004" y="4658621"/>
            <a:ext cx="3081947" cy="70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Sharing Feelings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1B8412-6D1F-8603-6F89-7444BEE2DBF1}"/>
              </a:ext>
            </a:extLst>
          </p:cNvPr>
          <p:cNvCxnSpPr/>
          <p:nvPr/>
        </p:nvCxnSpPr>
        <p:spPr>
          <a:xfrm>
            <a:off x="4731391" y="1375794"/>
            <a:ext cx="249519" cy="42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06F68E2-1174-720A-92DB-8351EC7CD99E}"/>
              </a:ext>
            </a:extLst>
          </p:cNvPr>
          <p:cNvCxnSpPr/>
          <p:nvPr/>
        </p:nvCxnSpPr>
        <p:spPr>
          <a:xfrm flipH="1">
            <a:off x="6635692" y="1434517"/>
            <a:ext cx="226502" cy="369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827FE19-95C6-16D9-780E-68D56E855A5D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1627464" y="4416631"/>
            <a:ext cx="921926" cy="204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F457FF1-85C7-84F9-D322-C5233B4F6761}"/>
              </a:ext>
            </a:extLst>
          </p:cNvPr>
          <p:cNvCxnSpPr/>
          <p:nvPr/>
        </p:nvCxnSpPr>
        <p:spPr>
          <a:xfrm>
            <a:off x="3735955" y="4620893"/>
            <a:ext cx="249519" cy="42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164F6A-7283-31FD-4831-362BE271A02E}"/>
              </a:ext>
            </a:extLst>
          </p:cNvPr>
          <p:cNvCxnSpPr>
            <a:cxnSpLocks/>
          </p:cNvCxnSpPr>
          <p:nvPr/>
        </p:nvCxnSpPr>
        <p:spPr>
          <a:xfrm flipH="1">
            <a:off x="7068319" y="4576159"/>
            <a:ext cx="239589" cy="38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D6BF87F-A5FB-48C8-34DF-A69483B87D6D}"/>
              </a:ext>
            </a:extLst>
          </p:cNvPr>
          <p:cNvCxnSpPr/>
          <p:nvPr/>
        </p:nvCxnSpPr>
        <p:spPr>
          <a:xfrm>
            <a:off x="9445342" y="4535582"/>
            <a:ext cx="249519" cy="42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3">
            <a:extLst>
              <a:ext uri="{FF2B5EF4-FFF2-40B4-BE49-F238E27FC236}">
                <a16:creationId xmlns:a16="http://schemas.microsoft.com/office/drawing/2014/main" id="{3A34788C-D12D-28D6-0E7B-1F1AC837E608}"/>
              </a:ext>
            </a:extLst>
          </p:cNvPr>
          <p:cNvSpPr txBox="1">
            <a:spLocks/>
          </p:cNvSpPr>
          <p:nvPr/>
        </p:nvSpPr>
        <p:spPr>
          <a:xfrm>
            <a:off x="3811524" y="3095538"/>
            <a:ext cx="4568950" cy="47540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</a:rPr>
              <a:t>Energy: Attending Dance</a:t>
            </a:r>
          </a:p>
        </p:txBody>
      </p:sp>
      <p:sp>
        <p:nvSpPr>
          <p:cNvPr id="57" name="Subtitle 4">
            <a:extLst>
              <a:ext uri="{FF2B5EF4-FFF2-40B4-BE49-F238E27FC236}">
                <a16:creationId xmlns:a16="http://schemas.microsoft.com/office/drawing/2014/main" id="{EF39CA62-A6CA-5024-054F-6E5AA897BE1E}"/>
              </a:ext>
            </a:extLst>
          </p:cNvPr>
          <p:cNvSpPr txBox="1">
            <a:spLocks/>
          </p:cNvSpPr>
          <p:nvPr/>
        </p:nvSpPr>
        <p:spPr>
          <a:xfrm>
            <a:off x="4229057" y="2152840"/>
            <a:ext cx="3599661" cy="70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Going out of Comfort Zone</a:t>
            </a:r>
          </a:p>
        </p:txBody>
      </p:sp>
      <p:sp>
        <p:nvSpPr>
          <p:cNvPr id="58" name="Subtitle 4">
            <a:extLst>
              <a:ext uri="{FF2B5EF4-FFF2-40B4-BE49-F238E27FC236}">
                <a16:creationId xmlns:a16="http://schemas.microsoft.com/office/drawing/2014/main" id="{46A51BAB-569A-ECBA-5A84-47F921638712}"/>
              </a:ext>
            </a:extLst>
          </p:cNvPr>
          <p:cNvSpPr txBox="1">
            <a:spLocks/>
          </p:cNvSpPr>
          <p:nvPr/>
        </p:nvSpPr>
        <p:spPr>
          <a:xfrm>
            <a:off x="2549390" y="4002758"/>
            <a:ext cx="2524267" cy="827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Having Fun</a:t>
            </a:r>
          </a:p>
        </p:txBody>
      </p:sp>
      <p:sp>
        <p:nvSpPr>
          <p:cNvPr id="59" name="Subtitle 4">
            <a:extLst>
              <a:ext uri="{FF2B5EF4-FFF2-40B4-BE49-F238E27FC236}">
                <a16:creationId xmlns:a16="http://schemas.microsoft.com/office/drawing/2014/main" id="{D418C35D-524F-59CC-74CE-446B4AFE803C}"/>
              </a:ext>
            </a:extLst>
          </p:cNvPr>
          <p:cNvSpPr txBox="1">
            <a:spLocks/>
          </p:cNvSpPr>
          <p:nvPr/>
        </p:nvSpPr>
        <p:spPr>
          <a:xfrm>
            <a:off x="7211091" y="4002757"/>
            <a:ext cx="2431519" cy="827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Meeting new people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AA55F0-E545-EB62-277D-20DD345BDA6F}"/>
              </a:ext>
            </a:extLst>
          </p:cNvPr>
          <p:cNvSpPr/>
          <p:nvPr/>
        </p:nvSpPr>
        <p:spPr>
          <a:xfrm>
            <a:off x="3951215" y="2994870"/>
            <a:ext cx="4202185" cy="82774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CE9E799-4EC9-B03B-1053-DB9F863A5C80}"/>
              </a:ext>
            </a:extLst>
          </p:cNvPr>
          <p:cNvSpPr/>
          <p:nvPr/>
        </p:nvSpPr>
        <p:spPr>
          <a:xfrm>
            <a:off x="4630723" y="1803633"/>
            <a:ext cx="2684477" cy="939566"/>
          </a:xfrm>
          <a:prstGeom prst="ellipse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97664AE-32CA-A056-4F9E-D0376CE1F83C}"/>
              </a:ext>
            </a:extLst>
          </p:cNvPr>
          <p:cNvSpPr/>
          <p:nvPr/>
        </p:nvSpPr>
        <p:spPr>
          <a:xfrm>
            <a:off x="2549390" y="3887964"/>
            <a:ext cx="2431520" cy="732929"/>
          </a:xfrm>
          <a:prstGeom prst="ellipse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3DC57AA-C876-4243-57B8-7418DB1D7599}"/>
              </a:ext>
            </a:extLst>
          </p:cNvPr>
          <p:cNvSpPr/>
          <p:nvPr/>
        </p:nvSpPr>
        <p:spPr>
          <a:xfrm>
            <a:off x="7164714" y="3905952"/>
            <a:ext cx="2431520" cy="732929"/>
          </a:xfrm>
          <a:prstGeom prst="ellipse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Subtitle 4">
            <a:extLst>
              <a:ext uri="{FF2B5EF4-FFF2-40B4-BE49-F238E27FC236}">
                <a16:creationId xmlns:a16="http://schemas.microsoft.com/office/drawing/2014/main" id="{1AB4F381-C18A-5FAB-EBAF-35954DC60D95}"/>
              </a:ext>
            </a:extLst>
          </p:cNvPr>
          <p:cNvSpPr txBox="1">
            <a:spLocks/>
          </p:cNvSpPr>
          <p:nvPr/>
        </p:nvSpPr>
        <p:spPr>
          <a:xfrm>
            <a:off x="5253912" y="852351"/>
            <a:ext cx="3599661" cy="70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Learning new tricks</a:t>
            </a:r>
          </a:p>
        </p:txBody>
      </p:sp>
      <p:sp>
        <p:nvSpPr>
          <p:cNvPr id="65" name="Subtitle 4">
            <a:extLst>
              <a:ext uri="{FF2B5EF4-FFF2-40B4-BE49-F238E27FC236}">
                <a16:creationId xmlns:a16="http://schemas.microsoft.com/office/drawing/2014/main" id="{B3B6D08C-FE61-F61A-A697-B7084914A87F}"/>
              </a:ext>
            </a:extLst>
          </p:cNvPr>
          <p:cNvSpPr txBox="1">
            <a:spLocks/>
          </p:cNvSpPr>
          <p:nvPr/>
        </p:nvSpPr>
        <p:spPr>
          <a:xfrm>
            <a:off x="8853573" y="4927307"/>
            <a:ext cx="2161329" cy="70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Putting myself out there</a:t>
            </a:r>
          </a:p>
        </p:txBody>
      </p:sp>
      <p:sp>
        <p:nvSpPr>
          <p:cNvPr id="66" name="Subtitle 4">
            <a:extLst>
              <a:ext uri="{FF2B5EF4-FFF2-40B4-BE49-F238E27FC236}">
                <a16:creationId xmlns:a16="http://schemas.microsoft.com/office/drawing/2014/main" id="{C1A7C466-10BB-EAE3-A7D4-D7F1C6FFFA65}"/>
              </a:ext>
            </a:extLst>
          </p:cNvPr>
          <p:cNvSpPr txBox="1">
            <a:spLocks/>
          </p:cNvSpPr>
          <p:nvPr/>
        </p:nvSpPr>
        <p:spPr>
          <a:xfrm>
            <a:off x="5605496" y="4941275"/>
            <a:ext cx="2724018" cy="70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Slow dances &amp; Talking with pretty girls</a:t>
            </a:r>
          </a:p>
        </p:txBody>
      </p:sp>
      <p:sp>
        <p:nvSpPr>
          <p:cNvPr id="67" name="Subtitle 4">
            <a:extLst>
              <a:ext uri="{FF2B5EF4-FFF2-40B4-BE49-F238E27FC236}">
                <a16:creationId xmlns:a16="http://schemas.microsoft.com/office/drawing/2014/main" id="{3BBE42E5-C865-F9A8-3DD7-E48DD9F66F4B}"/>
              </a:ext>
            </a:extLst>
          </p:cNvPr>
          <p:cNvSpPr txBox="1">
            <a:spLocks/>
          </p:cNvSpPr>
          <p:nvPr/>
        </p:nvSpPr>
        <p:spPr>
          <a:xfrm>
            <a:off x="2686881" y="894020"/>
            <a:ext cx="3599661" cy="70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Discovering new interests</a:t>
            </a:r>
          </a:p>
        </p:txBody>
      </p:sp>
      <p:sp>
        <p:nvSpPr>
          <p:cNvPr id="68" name="Subtitle 4">
            <a:extLst>
              <a:ext uri="{FF2B5EF4-FFF2-40B4-BE49-F238E27FC236}">
                <a16:creationId xmlns:a16="http://schemas.microsoft.com/office/drawing/2014/main" id="{3A0A631E-BF05-9293-B1A0-186887D51FD0}"/>
              </a:ext>
            </a:extLst>
          </p:cNvPr>
          <p:cNvSpPr txBox="1">
            <a:spLocks/>
          </p:cNvSpPr>
          <p:nvPr/>
        </p:nvSpPr>
        <p:spPr>
          <a:xfrm>
            <a:off x="1965319" y="4909059"/>
            <a:ext cx="3599661" cy="70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Being Happy</a:t>
            </a:r>
          </a:p>
        </p:txBody>
      </p:sp>
      <p:sp>
        <p:nvSpPr>
          <p:cNvPr id="69" name="Subtitle 4">
            <a:extLst>
              <a:ext uri="{FF2B5EF4-FFF2-40B4-BE49-F238E27FC236}">
                <a16:creationId xmlns:a16="http://schemas.microsoft.com/office/drawing/2014/main" id="{AF6D79C8-4544-3BB8-B81F-F6F14747DEB5}"/>
              </a:ext>
            </a:extLst>
          </p:cNvPr>
          <p:cNvSpPr txBox="1">
            <a:spLocks/>
          </p:cNvSpPr>
          <p:nvPr/>
        </p:nvSpPr>
        <p:spPr>
          <a:xfrm>
            <a:off x="302004" y="4658621"/>
            <a:ext cx="3081947" cy="70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Creating a good environment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06CDA8-AC16-0F91-946E-3283C2463FEF}"/>
              </a:ext>
            </a:extLst>
          </p:cNvPr>
          <p:cNvCxnSpPr/>
          <p:nvPr/>
        </p:nvCxnSpPr>
        <p:spPr>
          <a:xfrm>
            <a:off x="4731391" y="1375794"/>
            <a:ext cx="249519" cy="42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0AEAF4E-07EF-9D6E-1B2D-76824068F75C}"/>
              </a:ext>
            </a:extLst>
          </p:cNvPr>
          <p:cNvCxnSpPr/>
          <p:nvPr/>
        </p:nvCxnSpPr>
        <p:spPr>
          <a:xfrm flipH="1">
            <a:off x="6635692" y="1434517"/>
            <a:ext cx="226502" cy="369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4140F97-5CD6-8999-40ED-E8615560E4F5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1627464" y="4416631"/>
            <a:ext cx="921926" cy="204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7CEC436-B775-CE89-AD39-2606C3C77F42}"/>
              </a:ext>
            </a:extLst>
          </p:cNvPr>
          <p:cNvCxnSpPr/>
          <p:nvPr/>
        </p:nvCxnSpPr>
        <p:spPr>
          <a:xfrm>
            <a:off x="3735955" y="4620893"/>
            <a:ext cx="249519" cy="42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BD7F14F-9FF5-A6B3-D95C-E74770EEDB50}"/>
              </a:ext>
            </a:extLst>
          </p:cNvPr>
          <p:cNvCxnSpPr>
            <a:cxnSpLocks/>
          </p:cNvCxnSpPr>
          <p:nvPr/>
        </p:nvCxnSpPr>
        <p:spPr>
          <a:xfrm flipH="1">
            <a:off x="7068319" y="4576159"/>
            <a:ext cx="239589" cy="38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76A23C-1EAD-2F48-8105-EC1367DCD545}"/>
              </a:ext>
            </a:extLst>
          </p:cNvPr>
          <p:cNvCxnSpPr/>
          <p:nvPr/>
        </p:nvCxnSpPr>
        <p:spPr>
          <a:xfrm>
            <a:off x="9445342" y="4535582"/>
            <a:ext cx="249519" cy="42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>
            <a:extLst>
              <a:ext uri="{FF2B5EF4-FFF2-40B4-BE49-F238E27FC236}">
                <a16:creationId xmlns:a16="http://schemas.microsoft.com/office/drawing/2014/main" id="{7A3A3F8D-BD18-82ED-16F2-8C34D602848B}"/>
              </a:ext>
            </a:extLst>
          </p:cNvPr>
          <p:cNvSpPr txBox="1">
            <a:spLocks/>
          </p:cNvSpPr>
          <p:nvPr/>
        </p:nvSpPr>
        <p:spPr>
          <a:xfrm>
            <a:off x="3811524" y="3095538"/>
            <a:ext cx="4568950" cy="47540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pPr algn="ctr"/>
            <a:r>
              <a:rPr lang="en-US" sz="2000" dirty="0"/>
              <a:t>Workflow: Working on Homework</a:t>
            </a:r>
          </a:p>
        </p:txBody>
      </p:sp>
      <p:sp>
        <p:nvSpPr>
          <p:cNvPr id="27" name="Subtitle 4">
            <a:extLst>
              <a:ext uri="{FF2B5EF4-FFF2-40B4-BE49-F238E27FC236}">
                <a16:creationId xmlns:a16="http://schemas.microsoft.com/office/drawing/2014/main" id="{FCF7324B-515B-FDE6-8ACA-D2C48C930385}"/>
              </a:ext>
            </a:extLst>
          </p:cNvPr>
          <p:cNvSpPr txBox="1">
            <a:spLocks/>
          </p:cNvSpPr>
          <p:nvPr/>
        </p:nvSpPr>
        <p:spPr>
          <a:xfrm>
            <a:off x="4229057" y="2152840"/>
            <a:ext cx="3599661" cy="70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Getting into the zone</a:t>
            </a:r>
          </a:p>
        </p:txBody>
      </p:sp>
      <p:sp>
        <p:nvSpPr>
          <p:cNvPr id="28" name="Subtitle 4">
            <a:extLst>
              <a:ext uri="{FF2B5EF4-FFF2-40B4-BE49-F238E27FC236}">
                <a16:creationId xmlns:a16="http://schemas.microsoft.com/office/drawing/2014/main" id="{A5B9B469-621C-81DB-BF05-F9F03F82F159}"/>
              </a:ext>
            </a:extLst>
          </p:cNvPr>
          <p:cNvSpPr txBox="1">
            <a:spLocks/>
          </p:cNvSpPr>
          <p:nvPr/>
        </p:nvSpPr>
        <p:spPr>
          <a:xfrm>
            <a:off x="2549390" y="4002758"/>
            <a:ext cx="2524267" cy="827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Practicing Self Discipline</a:t>
            </a:r>
            <a:endParaRPr lang="en-US" sz="1400" dirty="0"/>
          </a:p>
        </p:txBody>
      </p:sp>
      <p:sp>
        <p:nvSpPr>
          <p:cNvPr id="29" name="Subtitle 4">
            <a:extLst>
              <a:ext uri="{FF2B5EF4-FFF2-40B4-BE49-F238E27FC236}">
                <a16:creationId xmlns:a16="http://schemas.microsoft.com/office/drawing/2014/main" id="{086D5187-E514-8C5A-3324-BA34800B214D}"/>
              </a:ext>
            </a:extLst>
          </p:cNvPr>
          <p:cNvSpPr txBox="1">
            <a:spLocks/>
          </p:cNvSpPr>
          <p:nvPr/>
        </p:nvSpPr>
        <p:spPr>
          <a:xfrm>
            <a:off x="7211091" y="4002757"/>
            <a:ext cx="2431519" cy="827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More Reading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39EDDC-F0D1-C8D8-15CB-3B0BE048DB50}"/>
              </a:ext>
            </a:extLst>
          </p:cNvPr>
          <p:cNvSpPr/>
          <p:nvPr/>
        </p:nvSpPr>
        <p:spPr>
          <a:xfrm>
            <a:off x="3951215" y="2994870"/>
            <a:ext cx="4202185" cy="82774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A576A1A-FD46-9E10-62E7-92CC19022912}"/>
              </a:ext>
            </a:extLst>
          </p:cNvPr>
          <p:cNvSpPr/>
          <p:nvPr/>
        </p:nvSpPr>
        <p:spPr>
          <a:xfrm>
            <a:off x="4630723" y="1803633"/>
            <a:ext cx="2684477" cy="939566"/>
          </a:xfrm>
          <a:prstGeom prst="ellipse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1D60F9D-D7A1-6AF6-C7E5-F3E0A3FBC324}"/>
              </a:ext>
            </a:extLst>
          </p:cNvPr>
          <p:cNvSpPr/>
          <p:nvPr/>
        </p:nvSpPr>
        <p:spPr>
          <a:xfrm>
            <a:off x="2549390" y="3887964"/>
            <a:ext cx="2431520" cy="732929"/>
          </a:xfrm>
          <a:prstGeom prst="ellipse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1B870E8-1ED3-B999-0505-E1087A3DFC28}"/>
              </a:ext>
            </a:extLst>
          </p:cNvPr>
          <p:cNvSpPr/>
          <p:nvPr/>
        </p:nvSpPr>
        <p:spPr>
          <a:xfrm>
            <a:off x="7164714" y="3905952"/>
            <a:ext cx="2431520" cy="732929"/>
          </a:xfrm>
          <a:prstGeom prst="ellipse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ubtitle 4">
            <a:extLst>
              <a:ext uri="{FF2B5EF4-FFF2-40B4-BE49-F238E27FC236}">
                <a16:creationId xmlns:a16="http://schemas.microsoft.com/office/drawing/2014/main" id="{5C63FEC6-5075-13FE-97E2-511877852A20}"/>
              </a:ext>
            </a:extLst>
          </p:cNvPr>
          <p:cNvSpPr txBox="1">
            <a:spLocks/>
          </p:cNvSpPr>
          <p:nvPr/>
        </p:nvSpPr>
        <p:spPr>
          <a:xfrm>
            <a:off x="5986551" y="894110"/>
            <a:ext cx="2217881" cy="70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Learning how to put oneself into the zone</a:t>
            </a:r>
          </a:p>
        </p:txBody>
      </p:sp>
      <p:sp>
        <p:nvSpPr>
          <p:cNvPr id="35" name="Subtitle 4">
            <a:extLst>
              <a:ext uri="{FF2B5EF4-FFF2-40B4-BE49-F238E27FC236}">
                <a16:creationId xmlns:a16="http://schemas.microsoft.com/office/drawing/2014/main" id="{7F6ADBE9-AEA4-4A05-F7AE-EF38981B47A7}"/>
              </a:ext>
            </a:extLst>
          </p:cNvPr>
          <p:cNvSpPr txBox="1">
            <a:spLocks/>
          </p:cNvSpPr>
          <p:nvPr/>
        </p:nvSpPr>
        <p:spPr>
          <a:xfrm>
            <a:off x="8853573" y="4927307"/>
            <a:ext cx="2161329" cy="70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Increased intelligence</a:t>
            </a:r>
          </a:p>
        </p:txBody>
      </p:sp>
      <p:sp>
        <p:nvSpPr>
          <p:cNvPr id="36" name="Subtitle 4">
            <a:extLst>
              <a:ext uri="{FF2B5EF4-FFF2-40B4-BE49-F238E27FC236}">
                <a16:creationId xmlns:a16="http://schemas.microsoft.com/office/drawing/2014/main" id="{337F9749-3270-B8C3-EB84-93BC2BE65301}"/>
              </a:ext>
            </a:extLst>
          </p:cNvPr>
          <p:cNvSpPr txBox="1">
            <a:spLocks/>
          </p:cNvSpPr>
          <p:nvPr/>
        </p:nvSpPr>
        <p:spPr>
          <a:xfrm>
            <a:off x="5605496" y="4941275"/>
            <a:ext cx="2724018" cy="70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Improved vocabulary</a:t>
            </a:r>
          </a:p>
        </p:txBody>
      </p:sp>
      <p:sp>
        <p:nvSpPr>
          <p:cNvPr id="37" name="Subtitle 4">
            <a:extLst>
              <a:ext uri="{FF2B5EF4-FFF2-40B4-BE49-F238E27FC236}">
                <a16:creationId xmlns:a16="http://schemas.microsoft.com/office/drawing/2014/main" id="{66167C54-1598-ED64-E04A-70D9E61D4D8C}"/>
              </a:ext>
            </a:extLst>
          </p:cNvPr>
          <p:cNvSpPr txBox="1">
            <a:spLocks/>
          </p:cNvSpPr>
          <p:nvPr/>
        </p:nvSpPr>
        <p:spPr>
          <a:xfrm>
            <a:off x="3302074" y="869363"/>
            <a:ext cx="2684477" cy="70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Discovering how productive being in the zone can be</a:t>
            </a:r>
          </a:p>
        </p:txBody>
      </p:sp>
      <p:sp>
        <p:nvSpPr>
          <p:cNvPr id="38" name="Subtitle 4">
            <a:extLst>
              <a:ext uri="{FF2B5EF4-FFF2-40B4-BE49-F238E27FC236}">
                <a16:creationId xmlns:a16="http://schemas.microsoft.com/office/drawing/2014/main" id="{2758C503-8F71-56AF-6BED-C0CE65C45EA7}"/>
              </a:ext>
            </a:extLst>
          </p:cNvPr>
          <p:cNvSpPr txBox="1">
            <a:spLocks/>
          </p:cNvSpPr>
          <p:nvPr/>
        </p:nvSpPr>
        <p:spPr>
          <a:xfrm>
            <a:off x="2770694" y="5058620"/>
            <a:ext cx="2263738" cy="70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Easier to work on other areas of life.</a:t>
            </a:r>
          </a:p>
        </p:txBody>
      </p:sp>
      <p:sp>
        <p:nvSpPr>
          <p:cNvPr id="39" name="Subtitle 4">
            <a:extLst>
              <a:ext uri="{FF2B5EF4-FFF2-40B4-BE49-F238E27FC236}">
                <a16:creationId xmlns:a16="http://schemas.microsoft.com/office/drawing/2014/main" id="{6D44DDC0-A0A3-3AA2-09BF-7F7AE583DA66}"/>
              </a:ext>
            </a:extLst>
          </p:cNvPr>
          <p:cNvSpPr txBox="1">
            <a:spLocks/>
          </p:cNvSpPr>
          <p:nvPr/>
        </p:nvSpPr>
        <p:spPr>
          <a:xfrm>
            <a:off x="302004" y="4658621"/>
            <a:ext cx="3081947" cy="70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Better habits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69DAF1-0E20-2151-3A17-0D1ECCC0EC03}"/>
              </a:ext>
            </a:extLst>
          </p:cNvPr>
          <p:cNvCxnSpPr/>
          <p:nvPr/>
        </p:nvCxnSpPr>
        <p:spPr>
          <a:xfrm>
            <a:off x="4731391" y="1375794"/>
            <a:ext cx="249519" cy="42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3C8A07-0763-D5CF-4E84-CE5C136B3911}"/>
              </a:ext>
            </a:extLst>
          </p:cNvPr>
          <p:cNvCxnSpPr/>
          <p:nvPr/>
        </p:nvCxnSpPr>
        <p:spPr>
          <a:xfrm flipH="1">
            <a:off x="6635692" y="1434517"/>
            <a:ext cx="226502" cy="369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AE6779-0862-5230-3615-00C691800BCA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627464" y="4416631"/>
            <a:ext cx="921926" cy="204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3BA4AAB-74FA-C28A-CA9E-9D6E1FEF9564}"/>
              </a:ext>
            </a:extLst>
          </p:cNvPr>
          <p:cNvCxnSpPr/>
          <p:nvPr/>
        </p:nvCxnSpPr>
        <p:spPr>
          <a:xfrm>
            <a:off x="3735955" y="4620893"/>
            <a:ext cx="249519" cy="42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45210C-C990-549C-EAB9-95BC6E3F3029}"/>
              </a:ext>
            </a:extLst>
          </p:cNvPr>
          <p:cNvCxnSpPr>
            <a:cxnSpLocks/>
          </p:cNvCxnSpPr>
          <p:nvPr/>
        </p:nvCxnSpPr>
        <p:spPr>
          <a:xfrm flipH="1">
            <a:off x="7068319" y="4576159"/>
            <a:ext cx="239589" cy="38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6A9117A-5D14-2D45-2212-93581E77A98F}"/>
              </a:ext>
            </a:extLst>
          </p:cNvPr>
          <p:cNvCxnSpPr/>
          <p:nvPr/>
        </p:nvCxnSpPr>
        <p:spPr>
          <a:xfrm>
            <a:off x="9445342" y="4535582"/>
            <a:ext cx="249519" cy="42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{1A78AF79-1478-4748-9544-A232B12127BC}tf00537603_win32</Template>
  <TotalTime>24</TotalTime>
  <Words>113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Calibri</vt:lpstr>
      <vt:lpstr>Sabon Next LT</vt:lpstr>
      <vt:lpstr>Wingdings</vt:lpstr>
      <vt:lpstr>LuminousVTI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Sellers, Steven</dc:creator>
  <cp:lastModifiedBy>Sellers, Steven</cp:lastModifiedBy>
  <cp:revision>13</cp:revision>
  <dcterms:created xsi:type="dcterms:W3CDTF">2022-05-30T03:44:07Z</dcterms:created>
  <dcterms:modified xsi:type="dcterms:W3CDTF">2022-05-30T04:08:19Z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