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DE22-719B-4B82-A913-DEA63E87E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EA874-3092-48DA-A815-A6DB98114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34C2-D3E5-42BF-A464-8AB606D2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2EE7-28EB-41A3-AFE6-92760BC2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A9B1-3096-4764-A7DE-B77CC960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3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F535-1DC1-4EFF-B500-0F201027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A15CE-7AAC-4F97-95C1-9E99653B5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E1308-AFBD-4ECE-B602-CBF08DD8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71AC-B503-4003-90A1-DBD735AD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976EF-6550-4431-8878-A75F3418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FCCFB-FFC4-4460-B3F4-B742CA920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10483-8349-490B-B46A-C3044441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63E5E-915C-4834-A4FF-78531D09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8EFB-FDA7-44B0-8FD8-3A080973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3A6BD-B2F6-4D12-B048-F4132E3A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7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F422-1C9C-49C0-8FAB-7E3EDC9B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5B90-AAD4-4410-8149-815EC3F8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99DEF-1DBB-4FBC-843A-F35126B2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33670-33C5-4EC8-B512-6118933A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A20AD-9732-41E7-8CA9-F6B383D2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7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45F5-C9AA-416A-BCB0-099FB57B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A7FC9-D89F-4712-BF50-09A11097A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6FF06-FC03-4E52-8691-63BFE81C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1D426-41AE-4EE7-AF66-02221E9F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BC12B-BB9C-479E-9FA1-030A8502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D252-DF9A-499E-9E99-A8CA956B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F5A3-A96F-4C80-ADBC-D3BDD6234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3C3A3-7752-4126-AF84-0316BE909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05763-E4AA-426C-989B-83643F5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F3951-FE5A-4F5C-A9E5-967C7613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3BAC4-0492-46AA-BD56-2A0B127A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5F5D-6A83-434F-8B5C-D5C4BC82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75C38-5688-4465-A3A6-F882D6A05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7E5D4-5A41-47D9-AF39-45447FDA8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E63F3-C5A3-4B02-8E0E-1433C074A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88A54-CC93-482B-A48E-92243BEE2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BE990-AD13-4847-8669-12276A38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8C30D-6A4B-4A8A-90D1-3B29F8B7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C0740-5B58-4384-A8C4-32B25AA3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1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301F-6AC1-4F30-83E4-72F631A7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45E2B-E097-483B-9050-859F3DFA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C76FE-3408-4E86-B124-5B1D558F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8F683-D18B-4759-9DC4-CEE7E4D9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9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60E32-2DE6-47B2-AF9F-23BC5932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57B97-7C65-4BF0-8B7C-FEDF746B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794B8-CCAB-4168-AAC0-E9E704C3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0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5F92-30DF-432C-BC75-10743DDA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E82A0-C1C5-49EE-86EC-C3D63FBD2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F9235-D309-486E-B7C8-D0FDD271A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23776-795F-4A9C-8C54-03D93DF3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7910F-1443-4AC2-BBE8-FA2118F4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3B3B6-55BC-4986-9BDC-35DDC700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177E-7A75-45EE-973A-50D40033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3CD1E-8F96-44A2-868D-F03ECDFBB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B6AC2-B12E-4A34-9A39-E003CEDCD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4A050-DB5A-47FA-91F8-46B2F013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2D245-F661-4243-A6EF-2B24FB57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882F-3F32-43BC-96C5-CAD3DDBA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8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5C78C-1933-41EF-BC5A-651C1707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21651-9440-47E2-82C7-9A78033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BF5F9-7C76-41CC-B518-8401C99B7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E9C43-0F75-4265-BB64-A35B96A421E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5EC6F-DE5F-4FA5-B523-65DF96760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4D28-1957-46AB-ADCC-4781100D7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5CABAA-32D4-4097-B0AC-A88AC93BA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518" y="0"/>
            <a:ext cx="4172164" cy="26925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992A67-24F3-4AFB-AFAC-BF0A39CB8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41" y="2316163"/>
            <a:ext cx="2286117" cy="16383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A09E33-51EB-4879-8B42-949D67F71DF3}"/>
              </a:ext>
            </a:extLst>
          </p:cNvPr>
          <p:cNvSpPr/>
          <p:nvPr/>
        </p:nvSpPr>
        <p:spPr>
          <a:xfrm>
            <a:off x="221673" y="1958109"/>
            <a:ext cx="2512291" cy="29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2F760-4075-4F21-BA4F-5ECFA7138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680" y="3263711"/>
            <a:ext cx="4673840" cy="1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116B-8FA8-4653-92B1-5DFC3C24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A60E-431F-480D-B0F7-5D487E86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7A840-0811-4822-B7E5-38508067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5239"/>
            <a:ext cx="4470969" cy="324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7430-E624-4007-A6EA-75A877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Sp500 with 5 years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6E49-6F18-4000-80F0-228B6918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size of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51558-48C9-4C25-B340-12E599221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04" y="2366984"/>
            <a:ext cx="8178196" cy="428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8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7430-E624-4007-A6EA-75A877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Sp500 with 5 years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6E49-6F18-4000-80F0-228B6918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size of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BCFF8-78BF-4DD9-AEE8-5C23E7B8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168" y="2189528"/>
            <a:ext cx="8101359" cy="42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4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7430-E624-4007-A6EA-75A877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Sp500 with 5 years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6E49-6F18-4000-80F0-228B6918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size of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3A43A-BA37-4E9B-9FAF-47951B81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25" y="1466813"/>
            <a:ext cx="6304651" cy="1857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E900D2-E97B-4D23-B214-2C35DB9C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305" y="3324062"/>
            <a:ext cx="6045511" cy="3168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8D0A24-34FC-461D-BB59-55B1EEFD4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426" y="1310652"/>
            <a:ext cx="2351047" cy="538128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6927D6-F60D-4183-A8B1-9B54F88BBAAE}"/>
              </a:ext>
            </a:extLst>
          </p:cNvPr>
          <p:cNvCxnSpPr/>
          <p:nvPr/>
        </p:nvCxnSpPr>
        <p:spPr>
          <a:xfrm>
            <a:off x="10981189" y="2617365"/>
            <a:ext cx="0" cy="3733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6A278DE-F84F-4F20-A7BD-F0BA90F5F390}"/>
              </a:ext>
            </a:extLst>
          </p:cNvPr>
          <p:cNvSpPr/>
          <p:nvPr/>
        </p:nvSpPr>
        <p:spPr>
          <a:xfrm>
            <a:off x="4447563" y="2656865"/>
            <a:ext cx="3296874" cy="1593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8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7430-E624-4007-A6EA-75A877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Sp500 with 5 years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6E49-6F18-4000-80F0-228B6918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size of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A278DE-F84F-4F20-A7BD-F0BA90F5F390}"/>
              </a:ext>
            </a:extLst>
          </p:cNvPr>
          <p:cNvSpPr/>
          <p:nvPr/>
        </p:nvSpPr>
        <p:spPr>
          <a:xfrm>
            <a:off x="4447563" y="2656865"/>
            <a:ext cx="3296874" cy="1593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46F8B-2B48-4C05-977E-82DAEC4CE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10" y="2580436"/>
            <a:ext cx="7440690" cy="3912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900AE-D58D-4C7A-8788-449BC5E0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110" y="1538204"/>
            <a:ext cx="4906447" cy="187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8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Sp500 with 5 years of data</vt:lpstr>
      <vt:lpstr>Sp500 with 5 years of data</vt:lpstr>
      <vt:lpstr>Sp500 with 5 years of data</vt:lpstr>
      <vt:lpstr>Sp500 with 5 years of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Richards</dc:creator>
  <cp:lastModifiedBy>Matthew Richards</cp:lastModifiedBy>
  <cp:revision>6</cp:revision>
  <dcterms:created xsi:type="dcterms:W3CDTF">2020-04-03T00:39:11Z</dcterms:created>
  <dcterms:modified xsi:type="dcterms:W3CDTF">2020-04-03T02:52:42Z</dcterms:modified>
</cp:coreProperties>
</file>