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7" r:id="rId4"/>
    <p:sldId id="259" r:id="rId5"/>
    <p:sldId id="268" r:id="rId6"/>
    <p:sldId id="262" r:id="rId7"/>
    <p:sldId id="261" r:id="rId8"/>
    <p:sldId id="264" r:id="rId9"/>
    <p:sldId id="269" r:id="rId10"/>
    <p:sldId id="270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D797-78F6-4C7C-94DB-B1423C0E0488}" type="datetimeFigureOut">
              <a:rPr lang="ru-RU" smtClean="0"/>
              <a:t>31.12.2016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497A-1E14-462E-AC34-EAE75A18A7D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D797-78F6-4C7C-94DB-B1423C0E0488}" type="datetimeFigureOut">
              <a:rPr lang="ru-RU" smtClean="0"/>
              <a:t>31.12.2016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497A-1E14-462E-AC34-EAE75A18A7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D797-78F6-4C7C-94DB-B1423C0E0488}" type="datetimeFigureOut">
              <a:rPr lang="ru-RU" smtClean="0"/>
              <a:t>31.12.2016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497A-1E14-462E-AC34-EAE75A18A7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D797-78F6-4C7C-94DB-B1423C0E0488}" type="datetimeFigureOut">
              <a:rPr lang="ru-RU" smtClean="0"/>
              <a:t>31.12.2016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497A-1E14-462E-AC34-EAE75A18A7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D797-78F6-4C7C-94DB-B1423C0E0488}" type="datetimeFigureOut">
              <a:rPr lang="ru-RU" smtClean="0"/>
              <a:t>31.12.2016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497A-1E14-462E-AC34-EAE75A18A7D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D797-78F6-4C7C-94DB-B1423C0E0488}" type="datetimeFigureOut">
              <a:rPr lang="ru-RU" smtClean="0"/>
              <a:t>31.12.2016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497A-1E14-462E-AC34-EAE75A18A7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D797-78F6-4C7C-94DB-B1423C0E0488}" type="datetimeFigureOut">
              <a:rPr lang="ru-RU" smtClean="0"/>
              <a:t>31.12.2016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497A-1E14-462E-AC34-EAE75A18A7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D797-78F6-4C7C-94DB-B1423C0E0488}" type="datetimeFigureOut">
              <a:rPr lang="ru-RU" smtClean="0"/>
              <a:t>31.12.2016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497A-1E14-462E-AC34-EAE75A18A7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D797-78F6-4C7C-94DB-B1423C0E0488}" type="datetimeFigureOut">
              <a:rPr lang="ru-RU" smtClean="0"/>
              <a:t>31.12.2016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497A-1E14-462E-AC34-EAE75A18A7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D797-78F6-4C7C-94DB-B1423C0E0488}" type="datetimeFigureOut">
              <a:rPr lang="ru-RU" smtClean="0"/>
              <a:t>31.12.2016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497A-1E14-462E-AC34-EAE75A18A7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D797-78F6-4C7C-94DB-B1423C0E0488}" type="datetimeFigureOut">
              <a:rPr lang="ru-RU" smtClean="0"/>
              <a:t>31.12.2016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525497A-1E14-462E-AC34-EAE75A18A7D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AD5D797-78F6-4C7C-94DB-B1423C0E0488}" type="datetimeFigureOut">
              <a:rPr lang="ru-RU" smtClean="0"/>
              <a:t>31.12.2016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25497A-1E14-462E-AC34-EAE75A18A7D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71" y="1268760"/>
            <a:ext cx="91081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Экспертная</a:t>
            </a:r>
            <a:r>
              <a:rPr lang="uk-UA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система для</a:t>
            </a:r>
          </a:p>
          <a:p>
            <a:pPr algn="ctr"/>
            <a:r>
              <a:rPr lang="ru-RU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о</a:t>
            </a:r>
            <a:r>
              <a:rPr lang="uk-UA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пределения</a:t>
            </a:r>
            <a:r>
              <a:rPr lang="uk-UA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uk-UA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болезней</a:t>
            </a:r>
            <a:r>
              <a:rPr lang="uk-UA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uk-UA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органов</a:t>
            </a:r>
            <a:r>
              <a:rPr lang="uk-UA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uk-UA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дыхания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311" y="3861048"/>
            <a:ext cx="8866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</a:t>
            </a:r>
            <a:r>
              <a:rPr lang="uk-U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uk-UA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использованием</a:t>
            </a:r>
            <a:r>
              <a:rPr lang="uk-U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uk-UA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нейронной</a:t>
            </a:r>
            <a:r>
              <a:rPr lang="uk-U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сети и </a:t>
            </a:r>
            <a:r>
              <a:rPr lang="uk-UA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среды</a:t>
            </a:r>
            <a:r>
              <a:rPr lang="uk-U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uk-UA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программирования</a:t>
            </a:r>
            <a:r>
              <a:rPr lang="uk-U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DrRacket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56732" y="5146420"/>
            <a:ext cx="3452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студента группы И</a:t>
            </a:r>
            <a:r>
              <a:rPr lang="uk-U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-13</a:t>
            </a:r>
          </a:p>
          <a:p>
            <a:r>
              <a:rPr lang="uk-UA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Кацко</a:t>
            </a:r>
            <a:r>
              <a:rPr lang="uk-U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uk-UA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Александра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6809" y="292561"/>
            <a:ext cx="59899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Индивидуальное задание по курсу</a:t>
            </a:r>
          </a:p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Интеллектуальные системы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37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14" y="2636912"/>
            <a:ext cx="9108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Спасибо</a:t>
            </a:r>
            <a:r>
              <a:rPr lang="uk-UA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за </a:t>
            </a:r>
            <a:r>
              <a:rPr lang="uk-UA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внимание</a:t>
            </a:r>
            <a:r>
              <a:rPr lang="uk-UA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!</a:t>
            </a:r>
            <a:endParaRPr lang="ru-RU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01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71" y="332656"/>
            <a:ext cx="9108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Суть </a:t>
            </a:r>
            <a:r>
              <a:rPr lang="uk-UA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экспертной</a:t>
            </a:r>
            <a:r>
              <a:rPr lang="uk-UA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uk-UA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системы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71" y="1475492"/>
            <a:ext cx="91081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>
              <a:lnSpc>
                <a:spcPct val="150000"/>
              </a:lnSpc>
            </a:pP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Для определения сути экспертной системы нужно сказать что от неё требуется. От неё требуется опросить пациента. В ходе опроса пользователя программа задаёт вопрос о наличии симптома или его отсутствии.</a:t>
            </a:r>
          </a:p>
          <a:p>
            <a:pPr indent="450000">
              <a:lnSpc>
                <a:spcPct val="150000"/>
              </a:lnSpc>
            </a:pP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После опроса программа </a:t>
            </a:r>
            <a:r>
              <a:rPr lang="ru-RU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анализиует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ответы на вопросы и сообщает пользователю его </a:t>
            </a:r>
            <a:r>
              <a:rPr lang="ru-RU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диагоз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и вероятность правильно поставленного диагноза.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23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71" y="332656"/>
            <a:ext cx="9108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Постановка </a:t>
            </a:r>
            <a:r>
              <a:rPr lang="uk-UA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задачи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71" y="1475492"/>
            <a:ext cx="91081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создать нейронную сеть;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обучить нейронную сеть;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задать  симптомы для определения болезни органов дыхания;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протестировать систему.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3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71" y="332656"/>
            <a:ext cx="9108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Запуск </a:t>
            </a:r>
            <a:r>
              <a:rPr lang="uk-UA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экспертной</a:t>
            </a:r>
            <a:r>
              <a:rPr lang="uk-UA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uk-UA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системы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" y="1412776"/>
            <a:ext cx="9105967" cy="4825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87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71" y="332656"/>
            <a:ext cx="9108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Меню </a:t>
            </a:r>
            <a:r>
              <a:rPr lang="uk-UA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экспертной</a:t>
            </a:r>
            <a:r>
              <a:rPr lang="uk-UA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uk-UA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системы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7671" y="1163653"/>
            <a:ext cx="9108186" cy="521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71" y="332656"/>
            <a:ext cx="9108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Обучение</a:t>
            </a:r>
            <a:r>
              <a:rPr lang="uk-UA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сети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7671" y="1163653"/>
            <a:ext cx="9108186" cy="521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2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71" y="332656"/>
            <a:ext cx="9108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Опрос пользователя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3652"/>
            <a:ext cx="9144000" cy="521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87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71" y="332656"/>
            <a:ext cx="9108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Определение</a:t>
            </a:r>
            <a:r>
              <a:rPr lang="uk-UA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uk-UA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диагноза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63652"/>
            <a:ext cx="9144000" cy="5217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816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71" y="332656"/>
            <a:ext cx="9108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Вывод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71" y="1475492"/>
            <a:ext cx="910818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>
              <a:lnSpc>
                <a:spcPct val="150000"/>
              </a:lnSpc>
            </a:pP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Была создана экспертная система с помощью которой  по 18 ключевым симптомам можно поставить диагноз болезни органов дыхания и вероятность этого заболевания.</a:t>
            </a:r>
          </a:p>
          <a:p>
            <a:pPr indent="450000">
              <a:lnSpc>
                <a:spcPct val="150000"/>
              </a:lnSpc>
            </a:pP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Была создана и обучена </a:t>
            </a:r>
            <a:r>
              <a:rPr lang="ru-RU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нейросеть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для использования в экспертной системе определения болезни органов дыхания. </a:t>
            </a:r>
          </a:p>
          <a:p>
            <a:pPr indent="450000">
              <a:lnSpc>
                <a:spcPct val="150000"/>
              </a:lnSpc>
            </a:pP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Был создан отдельный компонент для использования экспертной системы без среды программирования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DrRacket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в виде отдельного файла.</a:t>
            </a:r>
          </a:p>
          <a:p>
            <a:pPr indent="450000">
              <a:lnSpc>
                <a:spcPct val="150000"/>
              </a:lnSpc>
            </a:pP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01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81</TotalTime>
  <Words>174</Words>
  <Application>Microsoft Office PowerPoint</Application>
  <PresentationFormat>Экран (4:3)</PresentationFormat>
  <Paragraphs>25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Marvel</dc:creator>
  <cp:lastModifiedBy>Marvel</cp:lastModifiedBy>
  <cp:revision>9</cp:revision>
  <dcterms:created xsi:type="dcterms:W3CDTF">2016-12-30T11:25:02Z</dcterms:created>
  <dcterms:modified xsi:type="dcterms:W3CDTF">2016-12-31T21:19:58Z</dcterms:modified>
</cp:coreProperties>
</file>