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294" y="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uk-UA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uk-UA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</a:t>
            </a:r>
            <a:r>
              <a:rPr lang="uk-UA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студент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курса</a:t>
            </a:r>
            <a:r>
              <a:rPr lang="uk-UA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uk-UA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uk-UA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групп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ы И-13  </a:t>
            </a:r>
          </a:p>
          <a:p>
            <a:pPr algn="just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Касим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В.П.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Определение параметров фенотипа человека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561144"/>
            <a:ext cx="7272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Индивидуальное задание по курсу «Интеллектуальные системы»</a:t>
            </a:r>
            <a:endParaRPr lang="ru-RU" sz="2800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28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Arial" pitchFamily="34" charset="0"/>
                <a:cs typeface="Arial" pitchFamily="34" charset="0"/>
              </a:rPr>
              <a:t>План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Часть 1. Постановка задачи</a:t>
            </a:r>
          </a:p>
          <a:p>
            <a:pPr marL="0" indent="0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Часть 2. Структура нейронной сети</a:t>
            </a:r>
          </a:p>
          <a:p>
            <a:pPr marL="0" indent="0">
              <a:buNone/>
            </a:pPr>
            <a:r>
              <a:rPr lang="ru-RU" smtClean="0">
                <a:latin typeface="Arial" pitchFamily="34" charset="0"/>
                <a:cs typeface="Arial" pitchFamily="34" charset="0"/>
              </a:rPr>
              <a:t>Часть </a:t>
            </a:r>
            <a:r>
              <a:rPr lang="ru-RU" dirty="0">
                <a:latin typeface="Arial" pitchFamily="34" charset="0"/>
                <a:cs typeface="Arial" pitchFamily="34" charset="0"/>
              </a:rPr>
              <a:t>3</a:t>
            </a:r>
            <a:r>
              <a:rPr lang="ru-RU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101756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Часть 1. Постановка задачи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Используя нейронные сети, определить недостающий параметр фенотипа человека по уже </a:t>
            </a:r>
            <a:r>
              <a:rPr lang="uk-UA" smtClean="0"/>
              <a:t>извесным</a:t>
            </a:r>
            <a:r>
              <a:rPr lang="uk-UA" dirty="0" smtClean="0"/>
              <a:t>. </a:t>
            </a:r>
            <a:endParaRPr lang="ru-RU" dirty="0" smtClean="0"/>
          </a:p>
          <a:p>
            <a:pPr marL="514350" indent="-514350">
              <a:buAutoNum type="arabicParenR"/>
            </a:pPr>
            <a:r>
              <a:rPr lang="ru-RU" dirty="0" smtClean="0"/>
              <a:t>Входные данные – 5 параметров фенотипа.</a:t>
            </a:r>
          </a:p>
          <a:p>
            <a:pPr marL="514350" indent="-514350">
              <a:buAutoNum type="arabicParenR"/>
            </a:pPr>
            <a:r>
              <a:rPr lang="ru-RU" dirty="0" smtClean="0"/>
              <a:t>Выходные данные – недостающий параметр.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501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Часть 2. </a:t>
            </a:r>
            <a:r>
              <a:rPr lang="ru-RU" smtClean="0"/>
              <a:t>Структура нейронной сети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ходе работы была использована трехслойная нейронная сеть. Для обучения были взяты индивидуальные параметры фенотипа человека.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0671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Нейронная сеть обучается по шаблону в файлах </a:t>
            </a:r>
            <a:r>
              <a:rPr lang="en-US" dirty="0" smtClean="0"/>
              <a:t>input.txt </a:t>
            </a:r>
            <a:r>
              <a:rPr lang="uk-UA" dirty="0" smtClean="0"/>
              <a:t>и </a:t>
            </a:r>
            <a:r>
              <a:rPr lang="en-US" dirty="0" smtClean="0"/>
              <a:t>output.txt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/>
              <a:t>Д</a:t>
            </a:r>
            <a:r>
              <a:rPr lang="ru-RU" dirty="0" smtClean="0"/>
              <a:t>анные в эти файлы вносятся вручную. Данные вводятся </a:t>
            </a:r>
            <a:r>
              <a:rPr lang="ru-RU" dirty="0"/>
              <a:t>в </a:t>
            </a:r>
            <a:r>
              <a:rPr lang="ru-RU" dirty="0" smtClean="0"/>
              <a:t>формате:</a:t>
            </a:r>
          </a:p>
          <a:p>
            <a:r>
              <a:rPr lang="ru-RU" dirty="0" smtClean="0"/>
              <a:t>рост(в метрах)</a:t>
            </a:r>
            <a:endParaRPr lang="ru-RU" dirty="0"/>
          </a:p>
          <a:p>
            <a:r>
              <a:rPr lang="ru-RU" dirty="0"/>
              <a:t>в</a:t>
            </a:r>
            <a:r>
              <a:rPr lang="ru-RU" dirty="0" smtClean="0"/>
              <a:t>ес(в центнерах)</a:t>
            </a:r>
            <a:endParaRPr lang="ru-RU" dirty="0"/>
          </a:p>
          <a:p>
            <a:r>
              <a:rPr lang="ru-RU" dirty="0" smtClean="0"/>
              <a:t>группа </a:t>
            </a:r>
            <a:r>
              <a:rPr lang="ru-RU" dirty="0"/>
              <a:t>крови: 1,2,3,4.</a:t>
            </a:r>
          </a:p>
          <a:p>
            <a:r>
              <a:rPr lang="ru-RU" dirty="0"/>
              <a:t>цвет волос: блондин-1, шатен-2, брюнет-3, русый-4, рыжий-5.</a:t>
            </a:r>
          </a:p>
          <a:p>
            <a:r>
              <a:rPr lang="ru-RU" dirty="0"/>
              <a:t>тип волос: прямые-1, вьющиеся-2.</a:t>
            </a:r>
          </a:p>
        </p:txBody>
      </p:sp>
    </p:spTree>
    <p:extLst>
      <p:ext uri="{BB962C8B-B14F-4D97-AF65-F5344CB8AC3E}">
        <p14:creationId xmlns:p14="http://schemas.microsoft.com/office/powerpoint/2010/main" val="127819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smtClean="0"/>
              <a:t>работы программы</a:t>
            </a:r>
            <a:endParaRPr lang="ru-RU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2" y="1652587"/>
            <a:ext cx="521017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08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4. 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Разработать нейронную сеть которая определяет </a:t>
            </a:r>
            <a:r>
              <a:rPr lang="ru-RU" dirty="0"/>
              <a:t>недостающий параметр фенотипа человека </a:t>
            </a:r>
            <a:r>
              <a:rPr lang="ru-RU" dirty="0" smtClean="0"/>
              <a:t>по заранее </a:t>
            </a:r>
            <a:r>
              <a:rPr lang="uk-UA" dirty="0" err="1" smtClean="0"/>
              <a:t>извесным</a:t>
            </a:r>
            <a:r>
              <a:rPr lang="uk-UA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2661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104</TotalTime>
  <Words>163</Words>
  <Application>Microsoft Office PowerPoint</Application>
  <PresentationFormat>Экран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Справедливость</vt:lpstr>
      <vt:lpstr>Определение параметров фенотипа человека</vt:lpstr>
      <vt:lpstr>План</vt:lpstr>
      <vt:lpstr>Часть 1. Постановка задачи</vt:lpstr>
      <vt:lpstr>Часть 2. Структура нейронной сети</vt:lpstr>
      <vt:lpstr>Презентация PowerPoint</vt:lpstr>
      <vt:lpstr>Пример работы программы</vt:lpstr>
      <vt:lpstr>Часть 4. 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Розпізнавання зарубіжних авторів</dc:title>
  <dc:creator>Михаил Володин</dc:creator>
  <cp:lastModifiedBy>Михаил Володин</cp:lastModifiedBy>
  <cp:revision>19</cp:revision>
  <dcterms:created xsi:type="dcterms:W3CDTF">2016-12-29T23:50:48Z</dcterms:created>
  <dcterms:modified xsi:type="dcterms:W3CDTF">2017-01-03T11:16:06Z</dcterms:modified>
</cp:coreProperties>
</file>