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4208" y="4221088"/>
            <a:ext cx="2111896" cy="1752600"/>
          </a:xfrm>
        </p:spPr>
        <p:txBody>
          <a:bodyPr/>
          <a:lstStyle/>
          <a:p>
            <a:pPr algn="l"/>
            <a:r>
              <a:rPr lang="uk-UA" dirty="0" err="1" smtClean="0"/>
              <a:t>Подготовил</a:t>
            </a:r>
            <a:r>
              <a:rPr lang="uk-UA" dirty="0" smtClean="0"/>
              <a:t> </a:t>
            </a:r>
          </a:p>
          <a:p>
            <a:pPr algn="l"/>
            <a:r>
              <a:rPr lang="uk-UA" dirty="0" smtClean="0"/>
              <a:t>Студент </a:t>
            </a:r>
            <a:r>
              <a:rPr lang="uk-UA" dirty="0" err="1" smtClean="0"/>
              <a:t>группы</a:t>
            </a:r>
            <a:r>
              <a:rPr lang="uk-UA" dirty="0" smtClean="0"/>
              <a:t> И-13</a:t>
            </a:r>
          </a:p>
          <a:p>
            <a:pPr algn="l"/>
            <a:r>
              <a:rPr lang="uk-UA" dirty="0" smtClean="0"/>
              <a:t>Говорун В.В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2800" dirty="0" err="1" smtClean="0"/>
              <a:t>Индивидуальное</a:t>
            </a:r>
            <a:r>
              <a:rPr lang="uk-UA" sz="2800" dirty="0" smtClean="0"/>
              <a:t> </a:t>
            </a:r>
            <a:r>
              <a:rPr lang="uk-UA" sz="2800" dirty="0" err="1" smtClean="0"/>
              <a:t>задание</a:t>
            </a:r>
            <a:r>
              <a:rPr lang="uk-UA" sz="2800" dirty="0" smtClean="0"/>
              <a:t> на </a:t>
            </a:r>
            <a:br>
              <a:rPr lang="uk-UA" sz="2800" dirty="0" smtClean="0"/>
            </a:br>
            <a:r>
              <a:rPr lang="uk-UA" sz="2800" dirty="0" smtClean="0"/>
              <a:t>тему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uk-UA" sz="2800" dirty="0" err="1" smtClean="0"/>
              <a:t>Прогнозирование</a:t>
            </a:r>
            <a:r>
              <a:rPr lang="uk-UA" sz="2800" dirty="0" smtClean="0"/>
              <a:t> </a:t>
            </a:r>
            <a:r>
              <a:rPr lang="uk-UA" sz="2800" dirty="0" err="1" smtClean="0"/>
              <a:t>погоды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8072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/>
              <a:t>Цель</a:t>
            </a:r>
            <a:r>
              <a:rPr lang="uk-UA" dirty="0" smtClean="0"/>
              <a:t> </a:t>
            </a:r>
            <a:r>
              <a:rPr lang="uk-UA" dirty="0" err="1" smtClean="0"/>
              <a:t>работы</a:t>
            </a:r>
            <a:r>
              <a:rPr lang="en-US" dirty="0" smtClean="0"/>
              <a:t>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uk-UA" dirty="0" err="1" smtClean="0"/>
              <a:t>Используя</a:t>
            </a:r>
            <a:r>
              <a:rPr lang="uk-UA" dirty="0" smtClean="0"/>
              <a:t> </a:t>
            </a:r>
            <a:r>
              <a:rPr lang="uk-UA" dirty="0" err="1" smtClean="0"/>
              <a:t>нейроную</a:t>
            </a:r>
            <a:r>
              <a:rPr lang="uk-UA" dirty="0" smtClean="0"/>
              <a:t> </a:t>
            </a:r>
            <a:r>
              <a:rPr lang="uk-UA" dirty="0" err="1" smtClean="0"/>
              <a:t>сеть</a:t>
            </a:r>
            <a:r>
              <a:rPr lang="uk-UA" dirty="0"/>
              <a:t> </a:t>
            </a:r>
            <a:r>
              <a:rPr lang="uk-UA" dirty="0" err="1" smtClean="0"/>
              <a:t>создать</a:t>
            </a:r>
            <a:r>
              <a:rPr lang="uk-UA" dirty="0" smtClean="0"/>
              <a:t> </a:t>
            </a:r>
            <a:r>
              <a:rPr lang="uk-UA" dirty="0" err="1" smtClean="0"/>
              <a:t>программу</a:t>
            </a:r>
            <a:r>
              <a:rPr lang="uk-UA" dirty="0" smtClean="0"/>
              <a:t> с </a:t>
            </a:r>
            <a:r>
              <a:rPr lang="uk-UA" dirty="0" err="1" smtClean="0"/>
              <a:t>помощью</a:t>
            </a:r>
            <a:r>
              <a:rPr lang="uk-UA" dirty="0" smtClean="0"/>
              <a:t> </a:t>
            </a:r>
            <a:r>
              <a:rPr lang="uk-UA" dirty="0" err="1" smtClean="0"/>
              <a:t>которой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прогнозировать</a:t>
            </a:r>
            <a:r>
              <a:rPr lang="uk-UA" dirty="0" smtClean="0"/>
              <a:t> погоду за завтра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1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smtClean="0"/>
              <a:t>В ходе </a:t>
            </a:r>
            <a:r>
              <a:rPr lang="uk-UA" dirty="0" err="1" smtClean="0"/>
              <a:t>работы</a:t>
            </a:r>
            <a:r>
              <a:rPr lang="uk-UA" dirty="0" smtClean="0"/>
              <a:t> </a:t>
            </a:r>
            <a:r>
              <a:rPr lang="uk-UA" dirty="0" err="1" smtClean="0"/>
              <a:t>была</a:t>
            </a:r>
            <a:r>
              <a:rPr lang="uk-UA" dirty="0" smtClean="0"/>
              <a:t> </a:t>
            </a:r>
            <a:r>
              <a:rPr lang="uk-UA" dirty="0" err="1" smtClean="0"/>
              <a:t>использована</a:t>
            </a:r>
            <a:r>
              <a:rPr lang="uk-UA" dirty="0" smtClean="0"/>
              <a:t> </a:t>
            </a:r>
            <a:r>
              <a:rPr lang="uk-UA" dirty="0" err="1" smtClean="0"/>
              <a:t>нейронная</a:t>
            </a:r>
            <a:r>
              <a:rPr lang="uk-UA" dirty="0" smtClean="0"/>
              <a:t> </a:t>
            </a:r>
            <a:r>
              <a:rPr lang="uk-UA" dirty="0" err="1" smtClean="0"/>
              <a:t>сеть.Для</a:t>
            </a:r>
            <a:r>
              <a:rPr lang="uk-UA" dirty="0" smtClean="0"/>
              <a:t> </a:t>
            </a:r>
            <a:r>
              <a:rPr lang="uk-UA" dirty="0" err="1" smtClean="0"/>
              <a:t>обучение</a:t>
            </a:r>
            <a:r>
              <a:rPr lang="uk-UA" dirty="0" smtClean="0"/>
              <a:t> сети </a:t>
            </a:r>
            <a:r>
              <a:rPr lang="uk-UA" dirty="0" err="1" smtClean="0"/>
              <a:t>была</a:t>
            </a:r>
            <a:r>
              <a:rPr lang="uk-UA" dirty="0" smtClean="0"/>
              <a:t> взята </a:t>
            </a:r>
            <a:r>
              <a:rPr lang="uk-UA" dirty="0" err="1" smtClean="0"/>
              <a:t>история</a:t>
            </a:r>
            <a:r>
              <a:rPr lang="uk-UA" dirty="0" smtClean="0"/>
              <a:t> </a:t>
            </a:r>
            <a:r>
              <a:rPr lang="uk-UA" dirty="0" err="1" smtClean="0"/>
              <a:t>погоды</a:t>
            </a:r>
            <a:r>
              <a:rPr lang="uk-UA" dirty="0" smtClean="0"/>
              <a:t> за 5лет.</a:t>
            </a:r>
          </a:p>
        </p:txBody>
      </p:sp>
    </p:spTree>
    <p:extLst>
      <p:ext uri="{BB962C8B-B14F-4D97-AF65-F5344CB8AC3E}">
        <p14:creationId xmlns:p14="http://schemas.microsoft.com/office/powerpoint/2010/main" val="6907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err="1"/>
              <a:t>Пользователь</a:t>
            </a:r>
            <a:r>
              <a:rPr lang="uk-UA" dirty="0"/>
              <a:t> </a:t>
            </a:r>
            <a:r>
              <a:rPr lang="uk-UA" dirty="0" err="1"/>
              <a:t>вводит</a:t>
            </a:r>
            <a:r>
              <a:rPr lang="uk-UA" dirty="0"/>
              <a:t> 10 </a:t>
            </a:r>
            <a:r>
              <a:rPr lang="uk-UA" dirty="0" smtClean="0"/>
              <a:t>значений(температуру)</a:t>
            </a:r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4" y="2276872"/>
            <a:ext cx="85248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8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7004"/>
            <a:ext cx="7924800" cy="370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4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42</TotalTime>
  <Words>46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Горизонт</vt:lpstr>
      <vt:lpstr>Индивидуальное задание на  тему: Прогнозирование погоды</vt:lpstr>
      <vt:lpstr>Цель работы: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на  тему: Прогнозирование погоды</dc:title>
  <dc:creator>Admin</dc:creator>
  <cp:lastModifiedBy>Admin</cp:lastModifiedBy>
  <cp:revision>4</cp:revision>
  <dcterms:created xsi:type="dcterms:W3CDTF">2016-12-30T11:54:37Z</dcterms:created>
  <dcterms:modified xsi:type="dcterms:W3CDTF">2016-12-30T12:40:38Z</dcterms:modified>
</cp:coreProperties>
</file>