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6715" autoAdjust="0"/>
  </p:normalViewPr>
  <p:slideViewPr>
    <p:cSldViewPr>
      <p:cViewPr varScale="1">
        <p:scale>
          <a:sx n="55" d="100"/>
          <a:sy n="5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117F-DAD6-4248-8F64-CFBBEDD323E7}" type="datetimeFigureOut">
              <a:rPr lang="ru-RU" smtClean="0"/>
              <a:pPr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274C-5E7F-487D-87AD-328208F15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29322" y="4714884"/>
            <a:ext cx="2771772" cy="1752600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Підготувала:</a:t>
            </a:r>
          </a:p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Студентка групи І-13</a:t>
            </a:r>
          </a:p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Фадєєва Лілія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736"/>
            <a:ext cx="87154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uk-UA" sz="5400" b="1" cap="all" spc="0" dirty="0" smtClean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lumMod val="50000"/>
                      <a:alpha val="40000"/>
                    </a:schemeClr>
                  </a:glow>
                </a:effectLst>
              </a:rPr>
              <a:t>Стискання даних із втратами</a:t>
            </a:r>
            <a:endParaRPr lang="ru-RU" sz="5400" b="1" cap="all" spc="0" dirty="0"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>
                    <a:lumMod val="50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28670"/>
            <a:ext cx="8229600" cy="1143000"/>
          </a:xfrm>
        </p:spPr>
        <p:txBody>
          <a:bodyPr>
            <a:normAutofit/>
          </a:bodyPr>
          <a:lstStyle/>
          <a:p>
            <a:r>
              <a:rPr lang="uk-UA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Ціль роботи</a:t>
            </a:r>
            <a:endParaRPr lang="ru-RU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3071810"/>
            <a:ext cx="8229600" cy="207170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uk-U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Створити програму, що зменшує розмір зображення, при цьому втрачаючи його якість.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Вхідні дані</a:t>
            </a:r>
            <a:endParaRPr lang="ru-RU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sz="half" idx="1"/>
          </p:nvPr>
        </p:nvSpPr>
        <p:spPr>
          <a:xfrm>
            <a:off x="500034" y="2000240"/>
            <a:ext cx="7143800" cy="1428760"/>
          </a:xfrm>
        </p:spPr>
        <p:txBody>
          <a:bodyPr>
            <a:noAutofit/>
          </a:bodyPr>
          <a:lstStyle/>
          <a:p>
            <a:r>
              <a:rPr lang="uk-U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Кількість гармонік</a:t>
            </a:r>
          </a:p>
          <a:p>
            <a:r>
              <a:rPr lang="uk-U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Назва зображення</a:t>
            </a:r>
            <a:endParaRPr lang="ru-RU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26002" t="52286" r="12997" b="31180"/>
          <a:stretch>
            <a:fillRect/>
          </a:stretch>
        </p:blipFill>
        <p:spPr bwMode="auto">
          <a:xfrm>
            <a:off x="642910" y="4000504"/>
            <a:ext cx="7847190" cy="113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17596"/>
          </a:xfrm>
        </p:spPr>
        <p:txBody>
          <a:bodyPr/>
          <a:lstStyle/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Вихідні дані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1000108"/>
            <a:ext cx="3428992" cy="5857892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Повідомлення про хід виконання роботи</a:t>
            </a:r>
          </a:p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Виведена функція</a:t>
            </a:r>
          </a:p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Коефіцієнт стискання </a:t>
            </a:r>
          </a:p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Зображення до і після стискання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61938" y="1000109"/>
            <a:ext cx="5782062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Декілька прикладів роботи програми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14354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Кількість гармонік: 100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8788" t="33261" r="38146" b="7225"/>
          <a:stretch>
            <a:fillRect/>
          </a:stretch>
        </p:blipFill>
        <p:spPr bwMode="auto">
          <a:xfrm>
            <a:off x="1214414" y="2415730"/>
            <a:ext cx="6715172" cy="401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4346" y="357166"/>
            <a:ext cx="8229600" cy="1143000"/>
          </a:xfrm>
        </p:spPr>
        <p:txBody>
          <a:bodyPr/>
          <a:lstStyle/>
          <a:p>
            <a:r>
              <a:rPr lang="uk-UA" dirty="0" smtClean="0"/>
              <a:t>Кількість гармонік: 165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01" t="33072" r="37847" b="7778"/>
          <a:stretch>
            <a:fillRect/>
          </a:stretch>
        </p:blipFill>
        <p:spPr bwMode="auto">
          <a:xfrm>
            <a:off x="614421" y="1928802"/>
            <a:ext cx="695990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143000"/>
          </a:xfrm>
        </p:spPr>
        <p:txBody>
          <a:bodyPr/>
          <a:lstStyle/>
          <a:p>
            <a:r>
              <a:rPr lang="uk-UA" dirty="0" smtClean="0"/>
              <a:t>Кількість гармонік: 200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01" t="33585" r="37847" b="6149"/>
          <a:stretch>
            <a:fillRect/>
          </a:stretch>
        </p:blipFill>
        <p:spPr bwMode="auto">
          <a:xfrm>
            <a:off x="928662" y="2084560"/>
            <a:ext cx="6927555" cy="42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71480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 smtClean="0"/>
              <a:t>Кількість гармонік: </a:t>
            </a:r>
            <a:r>
              <a:rPr lang="uk-UA" dirty="0" smtClean="0"/>
              <a:t>100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733651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42918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 smtClean="0"/>
              <a:t>Кількість гармонік: </a:t>
            </a:r>
            <a:r>
              <a:rPr lang="uk-UA" dirty="0" smtClean="0"/>
              <a:t>1</a:t>
            </a:r>
            <a:r>
              <a:rPr lang="en-US" dirty="0" smtClean="0"/>
              <a:t>61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01" t="39871" r="37847" b="11035"/>
          <a:stretch>
            <a:fillRect/>
          </a:stretch>
        </p:blipFill>
        <p:spPr bwMode="auto">
          <a:xfrm>
            <a:off x="928662" y="2571744"/>
            <a:ext cx="6500858" cy="321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74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Ціль роботи</vt:lpstr>
      <vt:lpstr>Вхідні дані</vt:lpstr>
      <vt:lpstr>Вихідні дані</vt:lpstr>
      <vt:lpstr>Декілька прикладів роботи програми</vt:lpstr>
      <vt:lpstr>Кількість гармонік: 165</vt:lpstr>
      <vt:lpstr>Кількість гармонік: 200</vt:lpstr>
      <vt:lpstr>Кількість гармонік: 100</vt:lpstr>
      <vt:lpstr>Кількість гармонік: 161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Стискання даних із втратами</dc:title>
  <dc:creator>Лилия</dc:creator>
  <cp:lastModifiedBy>Лилия</cp:lastModifiedBy>
  <cp:revision>13</cp:revision>
  <dcterms:created xsi:type="dcterms:W3CDTF">2016-12-30T05:08:11Z</dcterms:created>
  <dcterms:modified xsi:type="dcterms:W3CDTF">2016-12-30T08:39:36Z</dcterms:modified>
</cp:coreProperties>
</file>