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Распознание зарубежных авторов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студент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курса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ы И-13 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Володин М.В.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61144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Индивидуальное задание по курсу «Интеллектуальные системы»</a:t>
            </a:r>
            <a:endParaRPr lang="ru-RU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План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Часть 1. Постановка задачи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Часть 2. Структура нейронной сети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Часть 3. Описание и демонстрация программного обеспечения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Часть 4. Выводы</a:t>
            </a:r>
          </a:p>
        </p:txBody>
      </p:sp>
    </p:spTree>
    <p:extLst>
      <p:ext uri="{BB962C8B-B14F-4D97-AF65-F5344CB8AC3E}">
        <p14:creationId xmlns:p14="http://schemas.microsoft.com/office/powerpoint/2010/main" val="10175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Часть 1. Постановка задачи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Используя нейронные сети, предположить автора книги по введенной строке.</a:t>
            </a:r>
          </a:p>
          <a:p>
            <a:pPr marL="514350" indent="-514350">
              <a:buAutoNum type="arabicParenR"/>
            </a:pPr>
            <a:r>
              <a:rPr lang="ru-RU" dirty="0" smtClean="0"/>
              <a:t>Входные данные – строка в 50 символов.</a:t>
            </a:r>
          </a:p>
          <a:p>
            <a:pPr marL="514350" indent="-514350">
              <a:buAutoNum type="arabicParenR"/>
            </a:pPr>
            <a:r>
              <a:rPr lang="ru-RU" dirty="0" smtClean="0"/>
              <a:t>Выходные данные – </a:t>
            </a:r>
            <a:r>
              <a:rPr lang="ru-RU" dirty="0" err="1" smtClean="0"/>
              <a:t>предпологаемый</a:t>
            </a:r>
            <a:r>
              <a:rPr lang="ru-RU" dirty="0" smtClean="0"/>
              <a:t> автор книги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0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Часть 2. </a:t>
            </a:r>
            <a:r>
              <a:rPr lang="ru-RU" smtClean="0"/>
              <a:t>Структура нейронной сети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работы была использована трехслойная нейронная сеть. Для обучения были взяты строки из книг, следующих авторов: </a:t>
            </a:r>
            <a:r>
              <a:rPr lang="ru-RU" dirty="0" err="1" smtClean="0"/>
              <a:t>Дж.Р.Р</a:t>
            </a:r>
            <a:r>
              <a:rPr lang="ru-RU" dirty="0" smtClean="0"/>
              <a:t>. </a:t>
            </a:r>
            <a:r>
              <a:rPr lang="ru-RU" dirty="0" err="1" smtClean="0"/>
              <a:t>Толкин</a:t>
            </a:r>
            <a:r>
              <a:rPr lang="ru-RU" dirty="0" smtClean="0"/>
              <a:t>, Джо </a:t>
            </a:r>
            <a:r>
              <a:rPr lang="ru-RU" dirty="0" err="1" smtClean="0"/>
              <a:t>Аберкромби</a:t>
            </a:r>
            <a:r>
              <a:rPr lang="ru-RU" dirty="0" smtClean="0"/>
              <a:t>, Урсула </a:t>
            </a:r>
            <a:r>
              <a:rPr lang="ru-RU" dirty="0" err="1" smtClean="0"/>
              <a:t>Ле</a:t>
            </a:r>
            <a:r>
              <a:rPr lang="ru-RU" dirty="0" smtClean="0"/>
              <a:t> </a:t>
            </a:r>
            <a:r>
              <a:rPr lang="ru-RU" dirty="0" err="1" smtClean="0"/>
              <a:t>Гуин</a:t>
            </a:r>
            <a:r>
              <a:rPr lang="ru-RU" dirty="0" smtClean="0"/>
              <a:t>, </a:t>
            </a:r>
            <a:r>
              <a:rPr lang="ru-RU" dirty="0"/>
              <a:t>Джордж Р. Р. </a:t>
            </a:r>
            <a:r>
              <a:rPr lang="ru-RU" dirty="0" smtClean="0"/>
              <a:t>Мартин, Дж. Желязны.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6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Нейронная сеть обучается по шаблону в файлах </a:t>
            </a:r>
            <a:r>
              <a:rPr lang="en-US" dirty="0" smtClean="0"/>
              <a:t>input.txt </a:t>
            </a:r>
            <a:r>
              <a:rPr lang="uk-UA" dirty="0" smtClean="0"/>
              <a:t>и </a:t>
            </a:r>
            <a:r>
              <a:rPr lang="en-US" dirty="0" smtClean="0"/>
              <a:t>output.txt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анные в эти файлы вносятся вручную. Использовать необходимо строку, преобразован</a:t>
            </a:r>
            <a:r>
              <a:rPr lang="uk-UA" dirty="0" smtClean="0"/>
              <a:t>н</a:t>
            </a:r>
            <a:r>
              <a:rPr lang="ru-RU" dirty="0" err="1" smtClean="0"/>
              <a:t>ую</a:t>
            </a:r>
            <a:r>
              <a:rPr lang="ru-RU" dirty="0" smtClean="0"/>
              <a:t> в десятичный код.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19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Часть 3. Описание и демонстрация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Консольный интерфейс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062866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5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0279"/>
            <a:ext cx="7776864" cy="387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" y="1844824"/>
            <a:ext cx="90963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8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4.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Поставленная задача выполнена, соответственно программа частично работает.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661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173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Распознание зарубежных авторов</vt:lpstr>
      <vt:lpstr>План</vt:lpstr>
      <vt:lpstr>Часть 1. Постановка задачи</vt:lpstr>
      <vt:lpstr>Часть 2. Структура нейронной сети</vt:lpstr>
      <vt:lpstr>Презентация PowerPoint</vt:lpstr>
      <vt:lpstr>Часть 3. Описание и демонстрация программного обеспечения</vt:lpstr>
      <vt:lpstr>Обучение сети</vt:lpstr>
      <vt:lpstr>Результат работы программы</vt:lpstr>
      <vt:lpstr>Часть 4.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Розпізнавання зарубіжних авторів</dc:title>
  <dc:creator>Михаил Володин</dc:creator>
  <cp:lastModifiedBy>Михаил Володин</cp:lastModifiedBy>
  <cp:revision>9</cp:revision>
  <dcterms:created xsi:type="dcterms:W3CDTF">2016-12-29T23:50:48Z</dcterms:created>
  <dcterms:modified xsi:type="dcterms:W3CDTF">2016-12-30T01:17:03Z</dcterms:modified>
</cp:coreProperties>
</file>