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540" autoAdjust="0"/>
  </p:normalViewPr>
  <p:slideViewPr>
    <p:cSldViewPr>
      <p:cViewPr varScale="1">
        <p:scale>
          <a:sx n="71" d="100"/>
          <a:sy n="71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8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6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5AF8-1697-42D0-90F8-84F412251B93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B073-EB3E-42FA-950D-8F1F95D8D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6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стоимости автомобиля на вторичном рынке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620688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Индивидуальное задание по курсу «Интеллектуальные системы»</a:t>
            </a:r>
            <a:endParaRPr lang="ru-RU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3933056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студент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курса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ы И-13 </a:t>
            </a:r>
            <a:b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Кривошея С.С.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solidFill>
                  <a:schemeClr val="tx2">
                    <a:lumMod val="50000"/>
                  </a:schemeClr>
                </a:solidFill>
              </a:rPr>
              <a:t>Цель моей работы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i="1" dirty="0">
                <a:latin typeface="Arial" pitchFamily="34" charset="0"/>
                <a:cs typeface="Arial" pitchFamily="34" charset="0"/>
              </a:rPr>
              <a:t>Используя нейронные </a:t>
            </a:r>
            <a:r>
              <a:rPr lang="ru-RU" sz="4400" i="1" dirty="0" smtClean="0">
                <a:latin typeface="Arial" pitchFamily="34" charset="0"/>
                <a:cs typeface="Arial" pitchFamily="34" charset="0"/>
              </a:rPr>
              <a:t>сети, спрогнозировать </a:t>
            </a:r>
            <a:r>
              <a:rPr lang="ru-RU" sz="4400" i="1" dirty="0" smtClean="0">
                <a:latin typeface="Arial" pitchFamily="34" charset="0"/>
                <a:cs typeface="Arial" pitchFamily="34" charset="0"/>
              </a:rPr>
              <a:t>стоимость автомобиля на вторичном рынке по данным его технической характеристики.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29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Для того чтобы узнать приблизительную стоимость автомобиля нужно ввести следующие данные: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Год выпуска;</a:t>
            </a:r>
          </a:p>
          <a:p>
            <a:r>
              <a:rPr lang="ru-RU" dirty="0" smtClean="0"/>
              <a:t>Пробег;</a:t>
            </a:r>
          </a:p>
          <a:p>
            <a:r>
              <a:rPr lang="ru-RU" dirty="0" smtClean="0"/>
              <a:t>Объем двигателя;</a:t>
            </a:r>
          </a:p>
          <a:p>
            <a:r>
              <a:rPr lang="ru-RU" dirty="0" smtClean="0"/>
              <a:t>Тип кузова;</a:t>
            </a:r>
          </a:p>
          <a:p>
            <a:r>
              <a:rPr lang="ru-RU" dirty="0" smtClean="0"/>
              <a:t>Марка автомобиля;</a:t>
            </a:r>
          </a:p>
          <a:p>
            <a:r>
              <a:rPr lang="ru-RU" dirty="0" smtClean="0"/>
              <a:t>Цвет;</a:t>
            </a:r>
          </a:p>
          <a:p>
            <a:r>
              <a:rPr lang="ru-RU" dirty="0" smtClean="0"/>
              <a:t>Состояние.</a:t>
            </a:r>
            <a:br>
              <a:rPr lang="ru-RU" dirty="0" smtClean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32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входного файла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642566"/>
            <a:ext cx="5040661" cy="409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8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Демонстрация программного обеспечения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2007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sk663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20236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latin typeface="+mj-lt"/>
              </a:rPr>
              <a:t>В результате выполнения работы, мы получаем предположительные </a:t>
            </a:r>
            <a:r>
              <a:rPr lang="ru-RU" sz="5400" dirty="0" smtClean="0">
                <a:latin typeface="+mj-lt"/>
              </a:rPr>
              <a:t>данные о стоимости автомобиля на вторичном рынке</a:t>
            </a:r>
            <a:endParaRPr lang="ru-RU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82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Оценка стоимости автомобиля на вторичном рынке</vt:lpstr>
      <vt:lpstr>Цель моей работы :</vt:lpstr>
      <vt:lpstr>Для того чтобы узнать приблизительную стоимость автомобиля нужно ввести следующие данные:</vt:lpstr>
      <vt:lpstr>Пример входного файла</vt:lpstr>
      <vt:lpstr> Демонстрация программного обеспечения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стоимости автомобиля на вторичном рынке</dc:title>
  <dc:creator>Cергей Кривошея</dc:creator>
  <cp:lastModifiedBy>Cергей Кривошея</cp:lastModifiedBy>
  <cp:revision>9</cp:revision>
  <dcterms:created xsi:type="dcterms:W3CDTF">2016-12-30T00:45:49Z</dcterms:created>
  <dcterms:modified xsi:type="dcterms:W3CDTF">2016-12-30T12:36:51Z</dcterms:modified>
</cp:coreProperties>
</file>