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412776"/>
            <a:ext cx="6965245" cy="1202485"/>
          </a:xfrm>
        </p:spPr>
        <p:txBody>
          <a:bodyPr/>
          <a:lstStyle/>
          <a:p>
            <a:r>
              <a:rPr lang="uk-UA" dirty="0" err="1" smtClean="0">
                <a:latin typeface="+mn-lt"/>
              </a:rPr>
              <a:t>Программа-собеседник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960" y="4869159"/>
            <a:ext cx="3447485" cy="85390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Подготовил:</a:t>
            </a:r>
          </a:p>
          <a:p>
            <a:r>
              <a:rPr lang="ru-RU" dirty="0"/>
              <a:t>с</a:t>
            </a:r>
            <a:r>
              <a:rPr lang="ru-RU" dirty="0" smtClean="0"/>
              <a:t>тудент группы И-13</a:t>
            </a:r>
          </a:p>
          <a:p>
            <a:r>
              <a:rPr lang="ru-RU" dirty="0" smtClean="0"/>
              <a:t>Гаранин Олег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284984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основе нейронной сети, реализованной в </a:t>
            </a:r>
            <a:r>
              <a:rPr lang="en-US" dirty="0" err="1" smtClean="0"/>
              <a:t>DrRacket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65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+mn-lt"/>
              </a:rPr>
              <a:t>Цель: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Создать</a:t>
            </a:r>
            <a:r>
              <a:rPr lang="uk-UA" dirty="0" smtClean="0"/>
              <a:t> </a:t>
            </a:r>
            <a:r>
              <a:rPr lang="uk-UA" dirty="0" err="1" smtClean="0"/>
              <a:t>нейронную</a:t>
            </a:r>
            <a:r>
              <a:rPr lang="uk-UA" dirty="0" smtClean="0"/>
              <a:t> </a:t>
            </a:r>
            <a:r>
              <a:rPr lang="uk-UA" dirty="0" err="1" smtClean="0"/>
              <a:t>сеть</a:t>
            </a:r>
            <a:r>
              <a:rPr lang="uk-UA" dirty="0" smtClean="0"/>
              <a:t>, </a:t>
            </a:r>
            <a:r>
              <a:rPr lang="uk-UA" dirty="0" err="1" smtClean="0"/>
              <a:t>способную</a:t>
            </a:r>
            <a:r>
              <a:rPr lang="uk-UA" dirty="0" smtClean="0"/>
              <a:t> </a:t>
            </a:r>
            <a:r>
              <a:rPr lang="uk-UA" dirty="0" err="1" smtClean="0"/>
              <a:t>принимать</a:t>
            </a:r>
            <a:r>
              <a:rPr lang="uk-UA" dirty="0" smtClean="0"/>
              <a:t> </a:t>
            </a:r>
            <a:r>
              <a:rPr lang="uk-UA" dirty="0" err="1" smtClean="0"/>
              <a:t>сообщение</a:t>
            </a:r>
            <a:r>
              <a:rPr lang="uk-UA" dirty="0" smtClean="0"/>
              <a:t> от </a:t>
            </a:r>
            <a:r>
              <a:rPr lang="uk-UA" dirty="0" err="1" smtClean="0"/>
              <a:t>пользователя</a:t>
            </a:r>
            <a:r>
              <a:rPr lang="uk-UA" dirty="0"/>
              <a:t> </a:t>
            </a:r>
            <a:r>
              <a:rPr lang="uk-UA" dirty="0" smtClean="0"/>
              <a:t>и в</a:t>
            </a:r>
            <a:r>
              <a:rPr lang="ru-RU" dirty="0" err="1" smtClean="0"/>
              <a:t>ыводить</a:t>
            </a:r>
            <a:r>
              <a:rPr lang="ru-RU" dirty="0" smtClean="0"/>
              <a:t> соответствующее ему ответ-сообщение от программы на основе обучения и получения весовых коэффициентов. Для образца взял «словарик» Эллочки-людоедки из романа Ильи Ильфа и Евгения Петрова «12 стульев».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5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87624" y="1196752"/>
            <a:ext cx="6768752" cy="360040"/>
          </a:xfrm>
        </p:spPr>
        <p:txBody>
          <a:bodyPr>
            <a:noAutofit/>
          </a:bodyPr>
          <a:lstStyle/>
          <a:p>
            <a:r>
              <a:rPr lang="ru-RU" sz="1800" dirty="0" smtClean="0">
                <a:latin typeface="+mn-lt"/>
              </a:rPr>
              <a:t>Идейная реализация пользовательского интерфейса</a:t>
            </a:r>
            <a:endParaRPr lang="ru-RU" sz="18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0" y="1628800"/>
            <a:ext cx="7029241" cy="380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2290"/>
            <a:ext cx="6768752" cy="364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1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37917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+mn-lt"/>
              </a:rPr>
              <a:t>Суть работы программы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268760"/>
            <a:ext cx="6196405" cy="445430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Имеем 18 входящих фраз и 18 ответов</a:t>
            </a:r>
          </a:p>
          <a:p>
            <a:r>
              <a:rPr lang="ru-RU" dirty="0" smtClean="0"/>
              <a:t>Проходим обучение, получая весовые коэффициенты</a:t>
            </a:r>
          </a:p>
          <a:p>
            <a:r>
              <a:rPr lang="ru-RU" dirty="0" smtClean="0"/>
              <a:t>Загружаем весовые коэффициенты</a:t>
            </a:r>
          </a:p>
          <a:p>
            <a:r>
              <a:rPr lang="ru-RU" dirty="0" smtClean="0"/>
              <a:t>Подаем на вход строку которая преобразовывается в вектор из 100 чисел, ориентируясь на которые получается выход из 18 значений</a:t>
            </a:r>
          </a:p>
          <a:p>
            <a:r>
              <a:rPr lang="ru-RU" dirty="0" smtClean="0"/>
              <a:t>Выбираем максимальное значение и соотносим с ответом</a:t>
            </a:r>
          </a:p>
          <a:p>
            <a:r>
              <a:rPr lang="ru-RU" dirty="0" smtClean="0"/>
              <a:t>Повторить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290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+mn-lt"/>
              </a:rPr>
              <a:t>Временная замена – программа «Переводчик для Эллочки»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769085"/>
            <a:ext cx="5400600" cy="272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41814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трелка вниз 5"/>
          <p:cNvSpPr/>
          <p:nvPr/>
        </p:nvSpPr>
        <p:spPr>
          <a:xfrm>
            <a:off x="1744621" y="4581128"/>
            <a:ext cx="28803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с вырезом 6"/>
          <p:cNvSpPr/>
          <p:nvPr/>
        </p:nvSpPr>
        <p:spPr>
          <a:xfrm>
            <a:off x="1763688" y="5233590"/>
            <a:ext cx="2160240" cy="28364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836713"/>
            <a:ext cx="6965245" cy="36004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+mn-lt"/>
              </a:rPr>
              <a:t>«Голый» вид результатов нейронной </a:t>
            </a:r>
            <a:r>
              <a:rPr lang="uk-UA" sz="2000" dirty="0" smtClean="0">
                <a:latin typeface="+mn-lt"/>
              </a:rPr>
              <a:t>сети</a:t>
            </a:r>
            <a:endParaRPr lang="ru-RU" sz="2000" dirty="0">
              <a:latin typeface="+mn-lt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05678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2636912"/>
            <a:ext cx="531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vector: </a:t>
            </a:r>
            <a:r>
              <a:rPr lang="uk-UA" dirty="0" err="1" smtClean="0"/>
              <a:t>входящий</a:t>
            </a:r>
            <a:r>
              <a:rPr lang="uk-UA" dirty="0" smtClean="0"/>
              <a:t> вектор </a:t>
            </a:r>
            <a:r>
              <a:rPr lang="uk-UA" dirty="0" err="1" smtClean="0"/>
              <a:t>из</a:t>
            </a:r>
            <a:r>
              <a:rPr lang="uk-UA" dirty="0" smtClean="0"/>
              <a:t> 100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485930"/>
            <a:ext cx="6576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Полученный вывод: набор из 18 значений, одно из которых</a:t>
            </a:r>
          </a:p>
          <a:p>
            <a:r>
              <a:rPr lang="ru-RU" dirty="0"/>
              <a:t>я</a:t>
            </a:r>
            <a:r>
              <a:rPr lang="ru-RU" dirty="0" smtClean="0"/>
              <a:t>вляется наиболее вероятным результатом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1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8"/>
          </a:xfrm>
        </p:spPr>
        <p:txBody>
          <a:bodyPr>
            <a:normAutofit fontScale="90000"/>
          </a:bodyPr>
          <a:lstStyle/>
          <a:p>
            <a:r>
              <a:rPr lang="uk-UA" dirty="0" err="1" smtClean="0">
                <a:latin typeface="+mn-lt"/>
              </a:rPr>
              <a:t>Готов</a:t>
            </a:r>
            <a:r>
              <a:rPr lang="ru-RU" dirty="0" err="1" smtClean="0">
                <a:latin typeface="+mn-lt"/>
              </a:rPr>
              <a:t>ый</a:t>
            </a:r>
            <a:r>
              <a:rPr lang="ru-RU" dirty="0" smtClean="0">
                <a:latin typeface="+mn-lt"/>
              </a:rPr>
              <a:t> вид работы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5933" y="3501008"/>
            <a:ext cx="6196405" cy="1573988"/>
          </a:xfrm>
        </p:spPr>
        <p:txBody>
          <a:bodyPr/>
          <a:lstStyle/>
          <a:p>
            <a:r>
              <a:rPr lang="ru-RU" dirty="0" smtClean="0"/>
              <a:t>Пример показывает, что сеть выбирает одно из значений, выводит его, а также выводит его вероятность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654499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14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636912"/>
            <a:ext cx="6965245" cy="1202485"/>
          </a:xfrm>
        </p:spPr>
        <p:txBody>
          <a:bodyPr/>
          <a:lstStyle/>
          <a:p>
            <a:r>
              <a:rPr lang="uk-UA" dirty="0" err="1" smtClean="0">
                <a:latin typeface="+mn-lt"/>
              </a:rPr>
              <a:t>Спасибо</a:t>
            </a:r>
            <a:r>
              <a:rPr lang="uk-UA" dirty="0" smtClean="0">
                <a:latin typeface="+mn-lt"/>
              </a:rPr>
              <a:t> за </a:t>
            </a:r>
            <a:r>
              <a:rPr lang="uk-UA" dirty="0" err="1" smtClean="0">
                <a:latin typeface="+mn-lt"/>
              </a:rPr>
              <a:t>внимание</a:t>
            </a:r>
            <a:r>
              <a:rPr lang="uk-UA" dirty="0" smtClean="0">
                <a:latin typeface="+mn-lt"/>
              </a:rPr>
              <a:t>!</a:t>
            </a: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5301207"/>
            <a:ext cx="6196405" cy="421861"/>
          </a:xfrm>
        </p:spPr>
        <p:txBody>
          <a:bodyPr>
            <a:normAutofit lnSpcReduction="1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525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697</TotalTime>
  <Words>177</Words>
  <Application>Microsoft Office PowerPoint</Application>
  <PresentationFormat>Экран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Кнопка</vt:lpstr>
      <vt:lpstr>Программа-собеседник</vt:lpstr>
      <vt:lpstr>Цель:</vt:lpstr>
      <vt:lpstr>Идейная реализация пользовательского интерфейса</vt:lpstr>
      <vt:lpstr>Суть работы программы</vt:lpstr>
      <vt:lpstr>Временная замена – программа «Переводчик для Эллочки»</vt:lpstr>
      <vt:lpstr>«Голый» вид результатов нейронной сети</vt:lpstr>
      <vt:lpstr>Готовый вид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Программа-собеседник</dc:title>
  <dc:creator>OleJeNuC</dc:creator>
  <cp:lastModifiedBy>OleJeNuC</cp:lastModifiedBy>
  <cp:revision>10</cp:revision>
  <dcterms:created xsi:type="dcterms:W3CDTF">2016-12-30T01:11:28Z</dcterms:created>
  <dcterms:modified xsi:type="dcterms:W3CDTF">2016-12-30T12:59:58Z</dcterms:modified>
</cp:coreProperties>
</file>