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600200"/>
            <a:ext cx="7772400" cy="1780108"/>
          </a:xfrm>
        </p:spPr>
        <p:txBody>
          <a:bodyPr/>
          <a:lstStyle/>
          <a:p>
            <a:r>
              <a:rPr lang="uk-UA" dirty="0" smtClean="0"/>
              <a:t>Прогнозування курсу акцій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Виконала:</a:t>
            </a:r>
          </a:p>
          <a:p>
            <a:pPr algn="r"/>
            <a:r>
              <a:rPr lang="uk-UA" dirty="0" smtClean="0"/>
              <a:t>Студентка </a:t>
            </a:r>
            <a:r>
              <a:rPr lang="en-US" dirty="0" smtClean="0"/>
              <a:t>IV </a:t>
            </a:r>
            <a:r>
              <a:rPr lang="uk-UA" dirty="0" smtClean="0"/>
              <a:t>курсу</a:t>
            </a:r>
          </a:p>
          <a:p>
            <a:pPr algn="r"/>
            <a:r>
              <a:rPr lang="uk-UA" dirty="0" smtClean="0"/>
              <a:t>Група І-13</a:t>
            </a:r>
          </a:p>
          <a:p>
            <a:pPr algn="r"/>
            <a:r>
              <a:rPr lang="uk-UA" dirty="0" smtClean="0"/>
              <a:t>Тараненко Олена</a:t>
            </a:r>
          </a:p>
          <a:p>
            <a:pPr algn="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69269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Індивідуальна робота з курсу</a:t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>
                <a:solidFill>
                  <a:schemeClr val="bg1"/>
                </a:solidFill>
              </a:rPr>
              <a:t>«</a:t>
            </a:r>
            <a:r>
              <a:rPr lang="uk-UA" sz="2400" dirty="0" smtClean="0">
                <a:solidFill>
                  <a:schemeClr val="bg1"/>
                </a:solidFill>
              </a:rPr>
              <a:t>Інтелектуальні </a:t>
            </a:r>
            <a:r>
              <a:rPr lang="uk-UA" sz="2400" dirty="0">
                <a:solidFill>
                  <a:schemeClr val="bg1"/>
                </a:solidFill>
              </a:rPr>
              <a:t>системи»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Мета</a:t>
            </a:r>
          </a:p>
          <a:p>
            <a:r>
              <a:rPr lang="uk-UA" dirty="0" smtClean="0"/>
              <a:t>Структура нейронної мережі</a:t>
            </a:r>
          </a:p>
          <a:p>
            <a:r>
              <a:rPr lang="uk-UA" dirty="0" smtClean="0"/>
              <a:t>Опис та демонстрація</a:t>
            </a:r>
          </a:p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2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Необхідно навчити нейронну мережу прогнозувати курс акцій на 4 день на основі 3 попередніх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Вхідні:</a:t>
            </a:r>
          </a:p>
          <a:p>
            <a:pPr lvl="1"/>
            <a:r>
              <a:rPr lang="uk-UA" dirty="0" smtClean="0"/>
              <a:t>Назва компаній</a:t>
            </a:r>
          </a:p>
          <a:p>
            <a:pPr lvl="1"/>
            <a:r>
              <a:rPr lang="uk-UA" dirty="0" smtClean="0"/>
              <a:t>Значення курсу акцій за попередні 3 дні</a:t>
            </a:r>
          </a:p>
          <a:p>
            <a:pPr marL="301943" lvl="1" indent="0">
              <a:buNone/>
            </a:pPr>
            <a:endParaRPr lang="uk-UA" dirty="0" smtClean="0"/>
          </a:p>
          <a:p>
            <a:r>
              <a:rPr lang="uk-UA" dirty="0" smtClean="0"/>
              <a:t>Вихідні:</a:t>
            </a:r>
          </a:p>
          <a:p>
            <a:pPr lvl="1"/>
            <a:r>
              <a:rPr lang="uk-UA" dirty="0" smtClean="0"/>
              <a:t>Курс акцій який повинен наступити на 4 день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Вхідні та вихідні данні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7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Нейронна мережа навчається по шаблону заданому в файлі «</a:t>
            </a:r>
            <a:r>
              <a:rPr lang="en-US" dirty="0" smtClean="0"/>
              <a:t>input_</a:t>
            </a:r>
            <a:r>
              <a:rPr lang="uk-UA" dirty="0" smtClean="0"/>
              <a:t>назва-компанії</a:t>
            </a:r>
            <a:r>
              <a:rPr lang="en-US" dirty="0" smtClean="0"/>
              <a:t>.txt</a:t>
            </a:r>
            <a:r>
              <a:rPr lang="uk-UA" dirty="0" smtClean="0"/>
              <a:t>» </a:t>
            </a:r>
            <a:r>
              <a:rPr lang="ru-RU" dirty="0" smtClean="0"/>
              <a:t>та</a:t>
            </a:r>
            <a:r>
              <a:rPr lang="en-US" dirty="0"/>
              <a:t> </a:t>
            </a:r>
            <a:r>
              <a:rPr lang="uk-UA" dirty="0" smtClean="0"/>
              <a:t>«</a:t>
            </a:r>
            <a:r>
              <a:rPr lang="en-US" dirty="0" smtClean="0"/>
              <a:t>output_</a:t>
            </a:r>
            <a:r>
              <a:rPr lang="uk-UA" dirty="0"/>
              <a:t>назва-компанії</a:t>
            </a:r>
            <a:r>
              <a:rPr lang="en-US" dirty="0"/>
              <a:t>.txt</a:t>
            </a:r>
            <a:r>
              <a:rPr lang="uk-UA" dirty="0" smtClean="0"/>
              <a:t>»</a:t>
            </a:r>
            <a:r>
              <a:rPr lang="en-US" dirty="0" smtClean="0"/>
              <a:t>. </a:t>
            </a:r>
            <a:r>
              <a:rPr lang="uk-UA" dirty="0" smtClean="0"/>
              <a:t>Данні цих файлів завантажуються при зміні компанії із списку компаній. 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Користувач має можливість зберегти матрицю коефіцієнтів, що дозволить завантажувати цю матрицю і запобігати повторному навчанню мережі.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Щоб отримати курс акцій на 4 день, необхідно ввести данні за три дні комірки  і натиснути кнопку «Розрахувати»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Структура нейронної </a:t>
            </a:r>
            <a:r>
              <a:rPr lang="uk-UA" dirty="0" smtClean="0"/>
              <a:t>мережі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2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Опис та демонстрація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58" y="2636912"/>
            <a:ext cx="4438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9" y="1524000"/>
            <a:ext cx="4438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Опис та демонстрація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2762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5" y="3789039"/>
            <a:ext cx="5267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2762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6" y="4896197"/>
            <a:ext cx="5267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8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Створена нейронна мережа, як видає результат курсу акцій на 4 день. Данні для навчання якої отримуються з мережі Інтернет, за сайту </a:t>
            </a:r>
            <a:r>
              <a:rPr lang="en-US" dirty="0" smtClean="0"/>
              <a:t>http://google.com/finance/.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9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173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Прогнозування курсу акцій</vt:lpstr>
      <vt:lpstr>План</vt:lpstr>
      <vt:lpstr>Мета</vt:lpstr>
      <vt:lpstr>Вхідні та вихідні данні</vt:lpstr>
      <vt:lpstr>Структура нейронної мережі</vt:lpstr>
      <vt:lpstr>Опис та демонстрація</vt:lpstr>
      <vt:lpstr>Опис та демонстрація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Прогнозування курсу акцій</dc:title>
  <dc:creator>Елена Тараненко</dc:creator>
  <cp:lastModifiedBy>SKY</cp:lastModifiedBy>
  <cp:revision>9</cp:revision>
  <dcterms:created xsi:type="dcterms:W3CDTF">2016-12-30T10:51:53Z</dcterms:created>
  <dcterms:modified xsi:type="dcterms:W3CDTF">2017-01-02T16:04:16Z</dcterms:modified>
</cp:coreProperties>
</file>