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8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1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9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96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7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7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8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12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1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0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151C-DEDD-4CFB-BFEA-DC792EB77819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1D59-25B1-4658-9522-766582325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6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Нейронна мережа для розпізнавання рукописних букв українського алфавіту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uk-UA" dirty="0" smtClean="0"/>
              <a:t>Виконав: студент групи І-13 Єгоров Владислав Юрійович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Викладач</a:t>
            </a:r>
            <a:r>
              <a:rPr lang="uk-UA" dirty="0"/>
              <a:t>: доцент кафедри інформатики, к. п. наук, </a:t>
            </a:r>
            <a:r>
              <a:rPr lang="uk-UA" dirty="0" err="1"/>
              <a:t>Семеріков</a:t>
            </a:r>
            <a:r>
              <a:rPr lang="uk-UA" dirty="0"/>
              <a:t> Сергій Олексійович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6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Створити програму для розпізнавання рукописних букв українського </a:t>
            </a:r>
            <a:r>
              <a:rPr lang="uk-UA" sz="4400" dirty="0" smtClean="0"/>
              <a:t>алфавіту та зручний користувацький інтерфейс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36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ПОСТАВЛЕНІ ЗАДАЧІ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4400" dirty="0" smtClean="0"/>
              <a:t>Створити нейронну мережу</a:t>
            </a:r>
          </a:p>
          <a:p>
            <a:r>
              <a:rPr lang="uk-UA" sz="4400" dirty="0" smtClean="0"/>
              <a:t>Навчити програму на підготовлених вхідному та вихідному файлах</a:t>
            </a:r>
          </a:p>
          <a:p>
            <a:r>
              <a:rPr lang="uk-UA" sz="4400" dirty="0" smtClean="0"/>
              <a:t>Подати на вхід </a:t>
            </a:r>
            <a:r>
              <a:rPr lang="en-US" sz="4400" dirty="0" smtClean="0"/>
              <a:t>bmp </a:t>
            </a:r>
            <a:r>
              <a:rPr lang="uk-UA" sz="4400" dirty="0" smtClean="0"/>
              <a:t>файл</a:t>
            </a:r>
          </a:p>
          <a:p>
            <a:r>
              <a:rPr lang="uk-UA" sz="4400" dirty="0" smtClean="0"/>
              <a:t>На виході отримати розпізнаний символ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82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ОТРИМАНІ ШАБЛОНИ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9" y="2194559"/>
            <a:ext cx="3898668" cy="3898668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4029891" cy="4024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FF00"/>
                </a:solidFill>
              </a:rPr>
              <a:t>0 0 0 0 0 0 0 0 0 0 0 0 0 0 0 0 0 0 0 0 0 0 0 0 0 0 0 0 0 0 0 0 0 0 0 0 0 0 0 0 0 0 0 0 0 0 0 0 0 0 0 0 0 0 0 0 0 0 0 0 0 0 0 0 0 0 0 0 0 0 0 0 0 0 0 0 0 0 0 0 0 0 0 0 0 0 0 0 0 0 0 0 0 0 0 0 0 0 0 0 0 0 0 0 1 1 1 1 1 1 0 0 0 0 0 0 0 0 0 0 0 0 0 0 0 0 0 0 0 0 1 1 1 1 1 0 0 0 0 1 1 1 0 0 0 0 0 0 0 0 0 0 0 0 0 0 0 0 0 1 1 0 0 0 0 0 0 0 0 0 0 1 0 0 0 0 0 0 0 0 0 0 0 0 0 0 0 0 0 1 0 0 0 0 0 0 0 0 0 0 0 1 0 0 0 0 0 0 0 0 0 0 0 0 0 0 0 0 0 1 0 0 0 0 0 0 0 0 0 0 0 1 0 0 0 0 0 0 0 0 0 0 0 0 0 0 0 0 0 1 0 0 0 0 0 0 0 0 0 0 0 1 0 0 0 0 0 0 0 0 0 0 0 0 0 0 0 0 0 1 0 0 0 0 0 0 0 0 0 0 0 1 0 0 0 0 0 0 0 0 0 0 0 0 0 0 0 0 0 1 0 0 0 0 0 0 0 0 0 0 1 1 0 0 0 0 0 0 0 0 0 0 0 0 0 0 0 0 0 1 1 0 0 0 0 0 0 0 0 1 1 0 0 0 0 0 0 0 0 0 0 0 0 0 0 0 0 0 0 0 1 0 0 0 0 0 0 1 1 1 0 0 0 0 0 0 0 0 0 0 0 0 0 0 0 0 0 0 0 0 1 0 0 0 0 1 1 1 0 0 0 0 0 0 0 0 0 0 0 0 0 0 0 0 0 0 0 0 0 0 1 1 1 1 1 1 0 0 0 0 0 0 0 0 0 0 0 0 0 0 0 0 0 0 0 0 0 0 0 0 1 1 1 1 1 1 1 1 1 1 1 1 0 0 0 0 0 0 0 0 0 0 0 0 0 0 0 0 0 0 0 1 0 0 0 0 0 0 0 0 0 1 1 0 0 0 0 0 0 0 0 0 0 0 0 0 0 0 0 0 0 1 0 0 0 0 0 0 0 0 0 0 1 1 0 0 0 0 0 0 0 0 0 0 0 0 0 0 0 0 0 1 0 0 0 0 0 0 0 0 0 0 0 1 0 0 0 0 0 0 0 0 0 0 0 0 0 0 0 0 0 1 0 0 0 0 0 0 0 0 0 0 0 1 0 0 0 0 0 0 0 0 0 0 0 0 0 0 0 0 0 1 0 0 0 0 0 0 0 0 0 0 0 1 0 0 0 0 0 0 0 0 0 0 0 0 0 0 0 0 0 1 0 0 0 0 0 0 0 0 0 0 1 1 0 0 0 0 0 0 0 0 0 0 0 0 0 0 0 0 0 1 0 0 0 0 0 0 0 0 1 1 1 0 0 0 0 0 0 0 0 0 0 0 0 0 0 0 0 0 0 0 1 1 1 1 1 1 1 1 1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</a:t>
            </a:r>
          </a:p>
        </p:txBody>
      </p:sp>
    </p:spTree>
    <p:extLst>
      <p:ext uri="{BB962C8B-B14F-4D97-AF65-F5344CB8AC3E}">
        <p14:creationId xmlns:p14="http://schemas.microsoft.com/office/powerpoint/2010/main" val="36874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НАВЧАННЯ МЕРЕЖІ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В процесі навчання отримуємо файли </a:t>
            </a:r>
            <a:r>
              <a:rPr lang="en-US" sz="4400" dirty="0" smtClean="0"/>
              <a:t>whi.txt </a:t>
            </a:r>
            <a:r>
              <a:rPr lang="uk-UA" sz="4400" dirty="0" smtClean="0"/>
              <a:t>та </a:t>
            </a:r>
            <a:r>
              <a:rPr lang="en-US" sz="4400" dirty="0" smtClean="0"/>
              <a:t>wih.txt</a:t>
            </a:r>
            <a:r>
              <a:rPr lang="uk-UA" sz="4400" dirty="0" smtClean="0"/>
              <a:t> які можна використати для завантаження в </a:t>
            </a:r>
            <a:r>
              <a:rPr lang="uk-UA" sz="4400" dirty="0" smtClean="0"/>
              <a:t>програму (Завантаження коефіцієнтів).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190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616337" y="2037422"/>
            <a:ext cx="5334000" cy="4024125"/>
          </a:xfrm>
        </p:spPr>
        <p:txBody>
          <a:bodyPr/>
          <a:lstStyle/>
          <a:p>
            <a:r>
              <a:rPr lang="uk-UA" dirty="0" smtClean="0"/>
              <a:t>1. Завантаження даних з файлів </a:t>
            </a:r>
            <a:r>
              <a:rPr lang="en-US" dirty="0" smtClean="0"/>
              <a:t>whi.txt wih.txt</a:t>
            </a:r>
            <a:endParaRPr lang="ru-RU" dirty="0"/>
          </a:p>
          <a:p>
            <a:r>
              <a:rPr lang="ru-RU" dirty="0" smtClean="0"/>
              <a:t>2. </a:t>
            </a:r>
            <a:r>
              <a:rPr lang="uk-UA" dirty="0" smtClean="0"/>
              <a:t>Навчання мережі по заданим шаблонам</a:t>
            </a:r>
          </a:p>
          <a:p>
            <a:r>
              <a:rPr lang="uk-UA" dirty="0" smtClean="0"/>
              <a:t>3. Розпізнавання рукописних символів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1" y="2057401"/>
            <a:ext cx="5886466" cy="3605732"/>
          </a:xfrm>
        </p:spPr>
      </p:pic>
    </p:spTree>
    <p:extLst>
      <p:ext uri="{BB962C8B-B14F-4D97-AF65-F5344CB8AC3E}">
        <p14:creationId xmlns:p14="http://schemas.microsoft.com/office/powerpoint/2010/main" val="10331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 РОБОТИ ПРОГРАМИ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2" y="2220685"/>
            <a:ext cx="6333677" cy="3879669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00900" y="2220685"/>
            <a:ext cx="3951515" cy="42584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FF00"/>
                </a:solidFill>
              </a:rPr>
              <a:t>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1 0 0 0 0 0 0 0 0 0 0 0 0 0 0 0 0 0 0 1 0 0 0 0 0 0 0 0 0 0 1 0 0 0 0 0 0 0 0 0 0 0 0 0 0 0 0 0 1 1 0 0 0 0 0 0 0 0 0 0 1 0 0 0 0 0 0 0 0 0 0 0 0 0 0 0 0 0 1 0 0 0 0 0 0 0 0 0 0 0 1 1 0 0 0 0 0 0 0 0 0 0 0 0 0 0 0 0 1 0 0 0 0 0 0 0 0 0 0 0 0 1 0 0 0 0 0 0 0 0 0 0 0 0 0 0 0 1 1 0 0 0 0 0 0 0 0 0 0 0 0 0 1 0 0 0 0 0 0 0 0 0 0 0 0 0 0 1 0 0 0 0 0 0 0 0 0 0 0 0 0 0 1 0 0 0 0 0 0 0 0 0 0 0 0 0 0 1 0 0 0 0 0 0 0 0 0 0 0 0 0 0 0 1 0 0 0 0 1 0 0 0 0 0 0 0 1 1 0 0 0 0 0 0 0 0 0 0 0 0 0 0 0 1 0 0 0 1 1 1 0 0 0 0 0 0 1 0 0 0 0 0 0 0 0 0 0 0 0 0 0 0 0 1 1 0 0 1 0 1 1 0 0 0 0 0 1 0 0 0 0 0 0 0 0 0 0 0 0 0 0 0 0 0 1 0 0 1 0 0 1 1 0 0 0 0 1 0 0 0 0 0 0 0 0 0 0 0 0 0 0 0 0 0 1 0 1 1 0 0 0 1 1 0 0 1 1 0 0 0 0 0 0 0 0 0 0 0 0 0 0 0 0 0 1 0 1 0 0 0 0 0 1 1 0 1 0 0 0 0 0 0 0 0 0 0 0 0 0 0 0 0 0 0 1 1 1 0 0 0 0 0 0 1 0 1 0 0 0 0 0 0 0 0 0 0 0 0 0 0 0 0 0 0 0 1 1 0 0 0 0 0 0 1 1 1 0 0 0 0 0 0 0 0 0 0 0 0 0 0 0 0 0 0 0 1 1 0 0 0 0 0 0 0 1 1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</a:t>
            </a:r>
          </a:p>
        </p:txBody>
      </p:sp>
    </p:spTree>
    <p:extLst>
      <p:ext uri="{BB962C8B-B14F-4D97-AF65-F5344CB8AC3E}">
        <p14:creationId xmlns:p14="http://schemas.microsoft.com/office/powerpoint/2010/main" val="24357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9882051" cy="4024125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При виконанні роботи була отримана </a:t>
            </a:r>
            <a:r>
              <a:rPr lang="uk-UA" sz="2800" dirty="0" smtClean="0"/>
              <a:t>працююча </a:t>
            </a:r>
            <a:r>
              <a:rPr lang="uk-UA" sz="2800" dirty="0" smtClean="0"/>
              <a:t>нейронна </a:t>
            </a:r>
            <a:r>
              <a:rPr lang="uk-UA" sz="2800" dirty="0" smtClean="0"/>
              <a:t>мережа</a:t>
            </a:r>
            <a:endParaRPr lang="uk-UA" sz="2800" dirty="0" smtClean="0"/>
          </a:p>
          <a:p>
            <a:r>
              <a:rPr lang="uk-UA" sz="2800" dirty="0" smtClean="0"/>
              <a:t>Ця мережа розпізнає символи українського алфавіту, але нажаль, </a:t>
            </a:r>
            <a:r>
              <a:rPr lang="uk-UA" sz="2800" dirty="0" smtClean="0"/>
              <a:t>програма розпізнає 80% букв українського алфавіту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59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988205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6600" dirty="0" smtClean="0"/>
              <a:t>ДЯКУЮ ЗА УВАГУ!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663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68</TotalTime>
  <Words>1947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Нейронна мережа для розпізнавання рукописних букв українського алфавіту</vt:lpstr>
      <vt:lpstr>МЕТА РОБОТИ</vt:lpstr>
      <vt:lpstr>ПОСТАВЛЕНІ ЗАДАЧІ</vt:lpstr>
      <vt:lpstr>ОТРИМАНІ ШАБЛОНИ</vt:lpstr>
      <vt:lpstr>НАВЧАННЯ МЕРЕЖІ</vt:lpstr>
      <vt:lpstr>Інтерфейс програми</vt:lpstr>
      <vt:lpstr>РЕЗУЛЬТАТ РОБОТИ ПРОГРАМИ</vt:lpstr>
      <vt:lpstr>Висновки</vt:lpstr>
      <vt:lpstr>КІНЕЦЬ</vt:lpstr>
    </vt:vector>
  </TitlesOfParts>
  <Company>House_md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 мережа для розпізнавання рукописних букв українського алфавіту</dc:title>
  <dc:creator>Vlad Egorov</dc:creator>
  <cp:lastModifiedBy>Vlad Egorov</cp:lastModifiedBy>
  <cp:revision>8</cp:revision>
  <dcterms:created xsi:type="dcterms:W3CDTF">2016-12-30T13:36:36Z</dcterms:created>
  <dcterms:modified xsi:type="dcterms:W3CDTF">2017-01-02T20:36:35Z</dcterms:modified>
</cp:coreProperties>
</file>