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7" r:id="rId3"/>
    <p:sldId id="258" r:id="rId4"/>
    <p:sldId id="259" r:id="rId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7EAF463A-BC7C-46EE-9F1E-7F377CCA4891}" type="datetimeFigureOut">
              <a:rPr lang="en-US" smtClean="0"/>
              <a:pPr/>
              <a:t>1/3/2017</a:t>
            </a:fld>
            <a:endParaRPr lang="en-US"/>
          </a:p>
        </p:txBody>
      </p:sp>
      <p:sp>
        <p:nvSpPr>
          <p:cNvPr id="17" name="Нижний колонтитул 16"/>
          <p:cNvSpPr>
            <a:spLocks noGrp="1"/>
          </p:cNvSpPr>
          <p:nvPr>
            <p:ph type="ftr" sz="quarter" idx="11"/>
          </p:nvPr>
        </p:nvSpPr>
        <p:spPr/>
        <p:txBody>
          <a:bodyPr/>
          <a:lstStyle/>
          <a:p>
            <a:endParaRPr lang="en-US"/>
          </a:p>
        </p:txBody>
      </p:sp>
      <p:sp>
        <p:nvSpPr>
          <p:cNvPr id="29" name="Номер слайда 28"/>
          <p:cNvSpPr>
            <a:spLocks noGrp="1"/>
          </p:cNvSpPr>
          <p:nvPr>
            <p:ph type="sldNum" sz="quarter" idx="12"/>
          </p:nvPr>
        </p:nvSpPr>
        <p:spPr/>
        <p:txBody>
          <a:bodyPr/>
          <a:lstStyle/>
          <a:p>
            <a:fld id="{A483448D-3A78-4528-A469-B745A65DA480}" type="slidenum">
              <a:rPr lang="en-US" smtClean="0"/>
              <a:pPr/>
              <a:t>‹#›</a:t>
            </a:fld>
            <a:endParaRPr lang="en-US"/>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EAF463A-BC7C-46EE-9F1E-7F377CCA4891}" type="datetimeFigureOut">
              <a:rPr lang="en-US" smtClean="0"/>
              <a:pPr/>
              <a:t>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a:xfrm>
            <a:off x="7924800" y="6416675"/>
            <a:ext cx="762000" cy="365125"/>
          </a:xfrm>
        </p:spPr>
        <p:txBody>
          <a:bodyPr/>
          <a:lstStyle/>
          <a:p>
            <a:fld id="{A483448D-3A78-4528-A469-B745A65DA4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7EAF463A-BC7C-46EE-9F1E-7F377CCA4891}" type="datetimeFigureOut">
              <a:rPr lang="en-US" smtClean="0"/>
              <a:pPr/>
              <a:t>1/3/2017</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F463A-BC7C-46EE-9F1E-7F377CCA4891}" type="datetimeFigureOut">
              <a:rPr lang="en-US" smtClean="0"/>
              <a:pPr/>
              <a:t>1/3/2017</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1/3/2017</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AF463A-BC7C-46EE-9F1E-7F377CCA4891}" type="datetimeFigureOut">
              <a:rPr lang="en-US" smtClean="0"/>
              <a:pPr/>
              <a:t>1/3/2017</a:t>
            </a:fld>
            <a:endParaRPr lang="en-US"/>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483448D-3A78-4528-A469-B745A65DA48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err="1" smtClean="0"/>
              <a:t>Використання</a:t>
            </a:r>
            <a:r>
              <a:rPr lang="ru-RU" dirty="0" smtClean="0"/>
              <a:t> </a:t>
            </a:r>
            <a:r>
              <a:rPr lang="ru-RU" dirty="0" smtClean="0"/>
              <a:t/>
            </a:r>
            <a:br>
              <a:rPr lang="ru-RU" dirty="0" smtClean="0"/>
            </a:br>
            <a:r>
              <a:rPr lang="ru-RU" dirty="0" err="1" smtClean="0"/>
              <a:t>Palisade</a:t>
            </a:r>
            <a:r>
              <a:rPr lang="ru-RU" dirty="0" smtClean="0"/>
              <a:t> </a:t>
            </a:r>
            <a:r>
              <a:rPr lang="ru-RU" dirty="0" err="1" smtClean="0"/>
              <a:t>NeuralTools</a:t>
            </a:r>
            <a:r>
              <a:rPr lang="ru-RU" dirty="0" smtClean="0"/>
              <a:t> для </a:t>
            </a:r>
            <a:r>
              <a:rPr lang="ru-RU" dirty="0" err="1" smtClean="0"/>
              <a:t>побудови</a:t>
            </a:r>
            <a:r>
              <a:rPr lang="ru-RU" dirty="0" smtClean="0"/>
              <a:t> </a:t>
            </a:r>
            <a:r>
              <a:rPr lang="ru-RU" dirty="0" err="1" smtClean="0"/>
              <a:t>нейронних</a:t>
            </a:r>
            <a:r>
              <a:rPr lang="ru-RU" dirty="0" smtClean="0"/>
              <a:t> мереж</a:t>
            </a:r>
            <a:endParaRPr lang="ru-RU" dirty="0"/>
          </a:p>
        </p:txBody>
      </p:sp>
      <p:sp>
        <p:nvSpPr>
          <p:cNvPr id="5" name="Подзаголовок 4"/>
          <p:cNvSpPr>
            <a:spLocks noGrp="1"/>
          </p:cNvSpPr>
          <p:nvPr>
            <p:ph type="subTitle" idx="1"/>
          </p:nvPr>
        </p:nvSpPr>
        <p:spPr>
          <a:xfrm>
            <a:off x="2209800" y="4419600"/>
            <a:ext cx="6400800" cy="1752600"/>
          </a:xfrm>
        </p:spPr>
        <p:txBody>
          <a:bodyPr>
            <a:normAutofit fontScale="77500" lnSpcReduction="20000"/>
          </a:bodyPr>
          <a:lstStyle/>
          <a:p>
            <a:pPr algn="r"/>
            <a:r>
              <a:rPr lang="ru-RU" dirty="0" smtClean="0"/>
              <a:t>Выполнила студентка:</a:t>
            </a:r>
          </a:p>
          <a:p>
            <a:pPr algn="r"/>
            <a:r>
              <a:rPr lang="ru-RU" dirty="0" smtClean="0"/>
              <a:t>группы И-13</a:t>
            </a:r>
          </a:p>
          <a:p>
            <a:pPr algn="r"/>
            <a:r>
              <a:rPr lang="ru-RU" dirty="0" err="1" smtClean="0"/>
              <a:t>Бекмурадов</a:t>
            </a:r>
            <a:r>
              <a:rPr lang="ru-RU" dirty="0" smtClean="0"/>
              <a:t> </a:t>
            </a:r>
            <a:r>
              <a:rPr lang="ru-RU" dirty="0" err="1" smtClean="0"/>
              <a:t>Анварджан</a:t>
            </a:r>
            <a:r>
              <a:rPr lang="ru-RU" dirty="0" smtClean="0"/>
              <a:t> </a:t>
            </a:r>
            <a:r>
              <a:rPr lang="ru-RU" dirty="0" err="1" smtClean="0"/>
              <a:t>Бекмурадович</a:t>
            </a:r>
            <a:endParaRPr lang="ru-RU" dirty="0" smtClean="0"/>
          </a:p>
          <a:p>
            <a:pPr algn="r"/>
            <a:r>
              <a:rPr lang="ru-RU" dirty="0" smtClean="0"/>
              <a:t>Проверил</a:t>
            </a:r>
            <a:r>
              <a:rPr lang="ru-RU" dirty="0" smtClean="0"/>
              <a:t>:</a:t>
            </a:r>
          </a:p>
          <a:p>
            <a:pPr algn="r"/>
            <a:r>
              <a:rPr lang="ru-RU" dirty="0" smtClean="0"/>
              <a:t>Семериков Сергей Алексеевич</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609600"/>
            <a:ext cx="7620000" cy="1249362"/>
          </a:xfrm>
        </p:spPr>
        <p:txBody>
          <a:bodyPr vert="horz" lIns="91440" tIns="45720" rIns="91440" bIns="45720" rtlCol="0" anchor="ctr">
            <a:normAutofit/>
          </a:bodyPr>
          <a:lstStyle/>
          <a:p>
            <a:r>
              <a:rPr lang="ru-RU" sz="2700" dirty="0" smtClean="0"/>
              <a:t>Прогнозирование артериального давления</a:t>
            </a:r>
            <a:r>
              <a:rPr lang="ru-RU" sz="4000" dirty="0" smtClean="0"/>
              <a:t/>
            </a:r>
            <a:br>
              <a:rPr lang="ru-RU" sz="4000" dirty="0" smtClean="0"/>
            </a:br>
            <a:endParaRPr lang="ru-RU" sz="4000" dirty="0"/>
          </a:p>
        </p:txBody>
      </p:sp>
      <p:sp>
        <p:nvSpPr>
          <p:cNvPr id="3" name="Содержимое 2"/>
          <p:cNvSpPr>
            <a:spLocks noGrp="1"/>
          </p:cNvSpPr>
          <p:nvPr>
            <p:ph idx="1"/>
          </p:nvPr>
        </p:nvSpPr>
        <p:spPr>
          <a:xfrm>
            <a:off x="533400" y="2057400"/>
            <a:ext cx="8229600" cy="4525963"/>
          </a:xfrm>
        </p:spPr>
        <p:txBody>
          <a:bodyPr>
            <a:normAutofit fontScale="40000" lnSpcReduction="20000"/>
          </a:bodyPr>
          <a:lstStyle/>
          <a:p>
            <a:pPr>
              <a:buNone/>
            </a:pPr>
            <a:endParaRPr lang="ru-RU" dirty="0" smtClean="0"/>
          </a:p>
          <a:p>
            <a:r>
              <a:rPr lang="ru-RU" sz="4100" dirty="0" smtClean="0"/>
              <a:t>Этот пример иллюстрирует, как </a:t>
            </a:r>
            <a:r>
              <a:rPr lang="en-US" sz="4100" dirty="0" err="1" smtClean="0"/>
              <a:t>NeuralTools</a:t>
            </a:r>
            <a:r>
              <a:rPr lang="ru-RU" sz="4100" dirty="0" smtClean="0"/>
              <a:t> может быть использован для прогнозирования числовой зависимой переменной кровяного давления (выраженное по шкале 0-100) с использованием пяти независимых численных переменных и один независимый категориальной переменной. (Обратите внимание, что переменные в колонках FH также измеряются по шкале 0-100, и они содержат много 0, указывая, что такие люди не пьют алкоголь, не делать какие-либо упражнения, или не курить вообще .) диаграммы рассеяния кровяного давления по сравнению с числовыми переменными (не показаны здесь) все выглядят приблизительно линейным, поэтому вполне возможно, что линейная регрессия будет обеспечить достойные прогнозы, но также возможно, что нейронная сеть обеспечит лучшие прогнозы. При выборе алгоритма GRN и проверки опции линейной регрессии в окне конфигурации </a:t>
            </a:r>
            <a:r>
              <a:rPr lang="ru-RU" sz="4100" dirty="0" err="1" smtClean="0"/>
              <a:t>Net</a:t>
            </a:r>
            <a:r>
              <a:rPr lang="ru-RU" sz="4100" dirty="0" smtClean="0"/>
              <a:t>, вы можете сравнить эти два метода.</a:t>
            </a:r>
          </a:p>
          <a:p>
            <a:endParaRPr lang="ru-RU" sz="4100" dirty="0" smtClean="0"/>
          </a:p>
          <a:p>
            <a:r>
              <a:rPr lang="ru-RU" sz="4100" dirty="0" smtClean="0"/>
              <a:t>Как вы можете видеть из результатов испытаний на следующем листе и на обобщающем листе, предсказания довольно хороши. Уравнение линейной регрессии не указан в списке, потому что он был бить нейронной сети (см строка 39 из сводной листа, например). Поэтому его коэффициенты не доступны из этого вывода. Конечно, нет никакого способа узнать, как нейронная сеть сделал свои предсказания, потому что нет соответствующего уравнения. Тем не менее, в нижней строке в том, что ее предсказания весьма точны.</a:t>
            </a:r>
            <a:endParaRPr lang="ru-RU" sz="4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Содержимое 7" descr="1483385298157.jpg"/>
          <p:cNvPicPr>
            <a:picLocks noGrp="1" noChangeAspect="1"/>
          </p:cNvPicPr>
          <p:nvPr>
            <p:ph idx="4294967295"/>
          </p:nvPr>
        </p:nvPicPr>
        <p:blipFill>
          <a:blip r:embed="rId2" cstate="print"/>
          <a:stretch>
            <a:fillRect/>
          </a:stretch>
        </p:blipFill>
        <p:spPr>
          <a:xfrm>
            <a:off x="228600" y="1066800"/>
            <a:ext cx="8686800" cy="48006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Тестирование</a:t>
            </a:r>
            <a:endParaRPr lang="ru-RU" dirty="0"/>
          </a:p>
        </p:txBody>
      </p:sp>
      <p:pic>
        <p:nvPicPr>
          <p:cNvPr id="4" name="Содержимое 3" descr="1483385361346.jpg"/>
          <p:cNvPicPr>
            <a:picLocks noGrp="1" noChangeAspect="1"/>
          </p:cNvPicPr>
          <p:nvPr>
            <p:ph idx="1"/>
          </p:nvPr>
        </p:nvPicPr>
        <p:blipFill>
          <a:blip r:embed="rId2" cstate="print"/>
          <a:stretch>
            <a:fillRect/>
          </a:stretch>
        </p:blipFill>
        <p:spPr>
          <a:xfrm>
            <a:off x="2057400" y="1295400"/>
            <a:ext cx="5029200" cy="453548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97</TotalTime>
  <Words>244</Words>
  <Application>Microsoft Office PowerPoint</Application>
  <PresentationFormat>Экран (4:3)</PresentationFormat>
  <Paragraphs>12</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Апекс</vt:lpstr>
      <vt:lpstr>Використання  Palisade NeuralTools для побудови нейронних мереж</vt:lpstr>
      <vt:lpstr>Прогнозирование артериального давления </vt:lpstr>
      <vt:lpstr>Слайд 3</vt:lpstr>
      <vt:lpstr>Тестирование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Anvarjan Bekmuradov</dc:creator>
  <cp:lastModifiedBy>Anvarjan Bekmuradov</cp:lastModifiedBy>
  <cp:revision>13</cp:revision>
  <dcterms:created xsi:type="dcterms:W3CDTF">2016-12-30T14:19:59Z</dcterms:created>
  <dcterms:modified xsi:type="dcterms:W3CDTF">2017-01-03T14:48:28Z</dcterms:modified>
</cp:coreProperties>
</file>