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7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6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6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8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58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6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6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9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0E9A46-0746-4441-909E-AA50C97DC060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A7319B-363C-48BB-B6D4-0BC88A2A7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6531" y="1228300"/>
            <a:ext cx="8036491" cy="276796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спортивних</a:t>
            </a:r>
            <a:r>
              <a:rPr lang="ru-RU" dirty="0"/>
              <a:t> </a:t>
            </a:r>
            <a:r>
              <a:rPr lang="ru-RU" dirty="0" err="1"/>
              <a:t>змагань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</a:t>
            </a:r>
            <a:r>
              <a:rPr lang="uk-UA" dirty="0" err="1" smtClean="0"/>
              <a:t>ідготував</a:t>
            </a:r>
            <a:r>
              <a:rPr lang="uk-UA" dirty="0" smtClean="0"/>
              <a:t> : </a:t>
            </a:r>
          </a:p>
          <a:p>
            <a:r>
              <a:rPr lang="uk-UA" dirty="0" smtClean="0"/>
              <a:t>студент І-13 </a:t>
            </a:r>
          </a:p>
          <a:p>
            <a:r>
              <a:rPr lang="uk-UA" dirty="0" err="1" smtClean="0"/>
              <a:t>Сироватський</a:t>
            </a:r>
            <a:r>
              <a:rPr lang="uk-UA" dirty="0" smtClean="0"/>
              <a:t> Олександр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5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Ціль 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Створити нейронну </a:t>
            </a:r>
            <a:r>
              <a:rPr lang="uk-UA" dirty="0" smtClean="0"/>
              <a:t>мережу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err="1" smtClean="0"/>
              <a:t>Навчити</a:t>
            </a:r>
            <a:r>
              <a:rPr lang="ru-RU" dirty="0" smtClean="0"/>
              <a:t> мережу.</a:t>
            </a:r>
          </a:p>
          <a:p>
            <a:r>
              <a:rPr lang="ru-RU" dirty="0" err="1" smtClean="0"/>
              <a:t>Перевірити</a:t>
            </a:r>
            <a:r>
              <a:rPr lang="ru-RU" dirty="0" smtClean="0"/>
              <a:t> результат.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54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012" y="4230805"/>
            <a:ext cx="3255978" cy="127947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Вхідн</a:t>
            </a:r>
            <a:r>
              <a:rPr lang="uk-UA" dirty="0" smtClean="0"/>
              <a:t>і та вихідні </a:t>
            </a:r>
            <a:r>
              <a:rPr lang="uk-UA" dirty="0"/>
              <a:t>дані</a:t>
            </a:r>
            <a:r>
              <a:rPr lang="uk-UA" dirty="0" smtClean="0"/>
              <a:t> за перші 7 турів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19" y="13648"/>
            <a:ext cx="7738281" cy="6894105"/>
          </a:xfrm>
        </p:spPr>
      </p:pic>
    </p:spTree>
    <p:extLst>
      <p:ext uri="{BB962C8B-B14F-4D97-AF65-F5344CB8AC3E}">
        <p14:creationId xmlns:p14="http://schemas.microsoft.com/office/powerpoint/2010/main" val="110928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633" y="139890"/>
            <a:ext cx="8792453" cy="420009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Всього введено інформацію по 11 турах і </a:t>
            </a:r>
            <a:r>
              <a:rPr lang="uk-UA" dirty="0" err="1" smtClean="0"/>
              <a:t>спрогнозовано</a:t>
            </a:r>
            <a:r>
              <a:rPr lang="uk-UA" dirty="0" smtClean="0"/>
              <a:t> результат за 12-тий тур.</a:t>
            </a:r>
            <a:br>
              <a:rPr lang="uk-UA" dirty="0" smtClean="0"/>
            </a:br>
            <a:r>
              <a:rPr lang="uk-UA" dirty="0" smtClean="0"/>
              <a:t>Як видно на зображенні:</a:t>
            </a:r>
            <a:br>
              <a:rPr lang="uk-UA" dirty="0" smtClean="0"/>
            </a:br>
            <a:r>
              <a:rPr lang="uk-UA" dirty="0" err="1" smtClean="0"/>
              <a:t>Кривбас</a:t>
            </a:r>
            <a:r>
              <a:rPr lang="uk-UA" dirty="0" smtClean="0"/>
              <a:t> </a:t>
            </a:r>
            <a:r>
              <a:rPr lang="uk-UA" dirty="0" err="1" smtClean="0"/>
              <a:t>перміг</a:t>
            </a:r>
            <a:r>
              <a:rPr lang="uk-UA" dirty="0" smtClean="0"/>
              <a:t> </a:t>
            </a:r>
            <a:r>
              <a:rPr lang="uk-UA" dirty="0" err="1" smtClean="0"/>
              <a:t>Дженералз</a:t>
            </a:r>
            <a:r>
              <a:rPr lang="uk-UA" dirty="0" smtClean="0"/>
              <a:t> Київ</a:t>
            </a:r>
            <a:br>
              <a:rPr lang="uk-UA" dirty="0" smtClean="0"/>
            </a:br>
            <a:r>
              <a:rPr lang="uk-UA" dirty="0" smtClean="0"/>
              <a:t>Донбас переміг Білого Барса</a:t>
            </a:r>
            <a:br>
              <a:rPr lang="uk-UA" dirty="0" smtClean="0"/>
            </a:br>
            <a:r>
              <a:rPr lang="uk-UA" dirty="0" smtClean="0"/>
              <a:t>Кременчук переміг </a:t>
            </a:r>
            <a:r>
              <a:rPr lang="uk-UA" dirty="0" err="1" smtClean="0"/>
              <a:t>Вітязь</a:t>
            </a:r>
            <a:r>
              <a:rPr lang="uk-UA" dirty="0" smtClean="0"/>
              <a:t> Харків </a:t>
            </a:r>
            <a:br>
              <a:rPr lang="uk-UA" dirty="0" smtClean="0"/>
            </a:br>
            <a:r>
              <a:rPr lang="uk-UA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89" y="4339988"/>
            <a:ext cx="9610726" cy="1221475"/>
          </a:xfrm>
        </p:spPr>
      </p:pic>
    </p:spTree>
    <p:extLst>
      <p:ext uri="{BB962C8B-B14F-4D97-AF65-F5344CB8AC3E}">
        <p14:creationId xmlns:p14="http://schemas.microsoft.com/office/powerpoint/2010/main" val="71061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255" y="0"/>
            <a:ext cx="10018713" cy="106452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Вводимо дані в  нейронну </a:t>
            </a:r>
            <a:r>
              <a:rPr lang="uk-UA" dirty="0" smtClean="0"/>
              <a:t>мережу</a:t>
            </a:r>
            <a:r>
              <a:rPr lang="uk-UA" dirty="0" smtClean="0"/>
              <a:t>  </a:t>
            </a:r>
            <a:r>
              <a:rPr lang="uk-UA" dirty="0" smtClean="0"/>
              <a:t>і отримуємо </a:t>
            </a:r>
            <a:r>
              <a:rPr lang="uk-UA" dirty="0" smtClean="0"/>
              <a:t>результат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90" y="1064525"/>
            <a:ext cx="6156159" cy="47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68" y="1064525"/>
            <a:ext cx="6156159" cy="479004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5255" y="0"/>
            <a:ext cx="10018713" cy="106452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Вводимо дані в  нейронну </a:t>
            </a:r>
            <a:r>
              <a:rPr lang="uk-UA" dirty="0" smtClean="0"/>
              <a:t>мережу</a:t>
            </a:r>
            <a:r>
              <a:rPr lang="uk-UA" dirty="0" smtClean="0"/>
              <a:t>  </a:t>
            </a:r>
            <a:r>
              <a:rPr lang="uk-UA" dirty="0" smtClean="0"/>
              <a:t>і отримуємо результат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8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44" y="1064525"/>
            <a:ext cx="6178606" cy="466753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5255" y="0"/>
            <a:ext cx="10018713" cy="106452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Вводимо дані в  нейронну </a:t>
            </a:r>
            <a:r>
              <a:rPr lang="uk-UA" dirty="0" smtClean="0"/>
              <a:t>мережу</a:t>
            </a:r>
            <a:r>
              <a:rPr lang="uk-UA" dirty="0" smtClean="0"/>
              <a:t>  </a:t>
            </a:r>
            <a:r>
              <a:rPr lang="uk-UA" dirty="0" smtClean="0"/>
              <a:t>і отримуємо результат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32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274</TotalTime>
  <Words>69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Прогнозування результатів спортивних змагань</vt:lpstr>
      <vt:lpstr>Ціль завдання</vt:lpstr>
      <vt:lpstr>Вхідні та вихідні дані за перші 7 турів</vt:lpstr>
      <vt:lpstr>Всього введено інформацію по 11 турах і спрогнозовано результат за 12-тий тур. Як видно на зображенні: Кривбас перміг Дженералз Київ Донбас переміг Білого Барса Кременчук переміг Вітязь Харків   </vt:lpstr>
      <vt:lpstr>Вводимо дані в  нейронну мережу  і отримуємо результат</vt:lpstr>
      <vt:lpstr>Вводимо дані в  нейронну мережу  і отримуємо результат</vt:lpstr>
      <vt:lpstr>Вводимо дані в  нейронну мережу  і отримуємо результат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Сыроватский</dc:creator>
  <cp:lastModifiedBy>Александр Сыроватский</cp:lastModifiedBy>
  <cp:revision>14</cp:revision>
  <dcterms:created xsi:type="dcterms:W3CDTF">2016-12-30T07:35:05Z</dcterms:created>
  <dcterms:modified xsi:type="dcterms:W3CDTF">2016-12-30T12:22:29Z</dcterms:modified>
</cp:coreProperties>
</file>