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E72022-5AD7-413F-99D3-9D547A0453A0}" type="datetimeFigureOut">
              <a:rPr lang="ru-RU" smtClean="0"/>
              <a:t>02.01.2017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B3FD21-6B37-4198-943A-2702A8A5C40A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539552" y="1523693"/>
            <a:ext cx="7772400" cy="1780108"/>
          </a:xfrm>
        </p:spPr>
        <p:txBody>
          <a:bodyPr>
            <a:noAutofit/>
          </a:bodyPr>
          <a:lstStyle/>
          <a:p>
            <a:r>
              <a:rPr lang="ru-RU" sz="6000" b="0" dirty="0" err="1">
                <a:effectLst/>
              </a:rPr>
              <a:t>Розробка</a:t>
            </a:r>
            <a:r>
              <a:rPr lang="ru-RU" sz="6000" b="0" dirty="0">
                <a:effectLst/>
              </a:rPr>
              <a:t> </a:t>
            </a:r>
            <a:r>
              <a:rPr lang="en-US" sz="6000" b="0" dirty="0">
                <a:effectLst/>
              </a:rPr>
              <a:t>Web-</a:t>
            </a:r>
            <a:r>
              <a:rPr lang="ru-RU" sz="6000" b="0" dirty="0">
                <a:effectLst/>
              </a:rPr>
              <a:t>сайту </a:t>
            </a:r>
            <a:r>
              <a:rPr lang="ru-RU" sz="6000" b="0" dirty="0" err="1">
                <a:effectLst/>
              </a:rPr>
              <a:t>мовою</a:t>
            </a:r>
            <a:r>
              <a:rPr lang="ru-RU" sz="6000" b="0" dirty="0">
                <a:effectLst/>
              </a:rPr>
              <a:t> </a:t>
            </a:r>
            <a:r>
              <a:rPr lang="en-US" sz="6000" b="0" dirty="0">
                <a:effectLst/>
              </a:rPr>
              <a:t>Scheme</a:t>
            </a:r>
            <a:endParaRPr lang="ru-RU" sz="6000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4221088"/>
            <a:ext cx="6400800" cy="2088232"/>
          </a:xfrm>
        </p:spPr>
        <p:txBody>
          <a:bodyPr>
            <a:noAutofit/>
          </a:bodyPr>
          <a:lstStyle/>
          <a:p>
            <a:pPr algn="r"/>
            <a:r>
              <a:rPr lang="uk-UA" sz="2400" dirty="0" smtClean="0"/>
              <a:t>Виконала:</a:t>
            </a:r>
          </a:p>
          <a:p>
            <a:pPr algn="r"/>
            <a:r>
              <a:rPr lang="uk-UA" sz="2400" dirty="0" smtClean="0"/>
              <a:t>Студентка </a:t>
            </a:r>
            <a:r>
              <a:rPr lang="en-US" sz="2400" dirty="0" smtClean="0"/>
              <a:t>IV </a:t>
            </a:r>
            <a:r>
              <a:rPr lang="uk-UA" sz="2400" dirty="0" smtClean="0"/>
              <a:t>курсу</a:t>
            </a:r>
          </a:p>
          <a:p>
            <a:pPr algn="r"/>
            <a:r>
              <a:rPr lang="uk-UA" sz="2400" dirty="0" smtClean="0"/>
              <a:t>Група І-13</a:t>
            </a:r>
          </a:p>
          <a:p>
            <a:pPr algn="r"/>
            <a:r>
              <a:rPr lang="uk-UA" sz="2400" dirty="0" err="1" smtClean="0"/>
              <a:t>Габер</a:t>
            </a:r>
            <a:r>
              <a:rPr lang="uk-UA" sz="2400" dirty="0" smtClean="0"/>
              <a:t> Наталія</a:t>
            </a:r>
          </a:p>
          <a:p>
            <a:pPr algn="r"/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57559" y="69269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bg1"/>
                </a:solidFill>
              </a:rPr>
              <a:t>Індивідуальна робота з курсу</a:t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dirty="0">
                <a:solidFill>
                  <a:schemeClr val="bg1"/>
                </a:solidFill>
              </a:rPr>
              <a:t>«</a:t>
            </a:r>
            <a:r>
              <a:rPr lang="uk-UA" sz="2400" dirty="0" smtClean="0">
                <a:solidFill>
                  <a:schemeClr val="bg1"/>
                </a:solidFill>
              </a:rPr>
              <a:t>Інтелектуальні </a:t>
            </a:r>
            <a:r>
              <a:rPr lang="uk-UA" sz="2400" dirty="0">
                <a:solidFill>
                  <a:schemeClr val="bg1"/>
                </a:solidFill>
              </a:rPr>
              <a:t>системи»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419872" y="620688"/>
            <a:ext cx="2016224" cy="89005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uk-UA" sz="6000" dirty="0" smtClean="0"/>
              <a:t>Мета:</a:t>
            </a:r>
            <a:endParaRPr lang="ru-RU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2916" y="2104030"/>
            <a:ext cx="768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0" dirty="0" err="1" smtClean="0">
                <a:effectLst/>
                <a:latin typeface="+mj-lt"/>
              </a:rPr>
              <a:t>Розробити</a:t>
            </a:r>
            <a:r>
              <a:rPr lang="ru-RU" sz="2800" b="0" dirty="0" smtClean="0">
                <a:effectLst/>
                <a:latin typeface="+mj-lt"/>
              </a:rPr>
              <a:t> </a:t>
            </a:r>
            <a:r>
              <a:rPr lang="en-US" sz="2800" b="0" dirty="0" smtClean="0">
                <a:effectLst/>
                <a:latin typeface="+mj-lt"/>
              </a:rPr>
              <a:t>Web-</a:t>
            </a:r>
            <a:r>
              <a:rPr lang="ru-RU" sz="2800" b="0" dirty="0" smtClean="0">
                <a:effectLst/>
                <a:latin typeface="+mj-lt"/>
              </a:rPr>
              <a:t>сайт за </a:t>
            </a:r>
            <a:r>
              <a:rPr lang="ru-RU" sz="2800" b="0" dirty="0" err="1" smtClean="0">
                <a:effectLst/>
                <a:latin typeface="+mj-lt"/>
              </a:rPr>
              <a:t>допомогою</a:t>
            </a:r>
            <a:r>
              <a:rPr lang="ru-RU" sz="2800" b="0" dirty="0" smtClean="0">
                <a:effectLst/>
                <a:latin typeface="+mj-lt"/>
              </a:rPr>
              <a:t> </a:t>
            </a:r>
            <a:r>
              <a:rPr lang="ru-RU" sz="2800" b="0" dirty="0" err="1" smtClean="0">
                <a:effectLst/>
                <a:latin typeface="+mj-lt"/>
              </a:rPr>
              <a:t>мови</a:t>
            </a:r>
            <a:r>
              <a:rPr lang="ru-RU" sz="2800" b="0" dirty="0" smtClean="0">
                <a:effectLst/>
                <a:latin typeface="+mj-lt"/>
              </a:rPr>
              <a:t> </a:t>
            </a:r>
            <a:r>
              <a:rPr lang="en-US" sz="2800" b="0" dirty="0" smtClean="0">
                <a:effectLst/>
                <a:latin typeface="+mj-lt"/>
              </a:rPr>
              <a:t>Scheme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981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620688"/>
            <a:ext cx="8532440" cy="89005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6000" dirty="0"/>
              <a:t>Вхідні та вихідні данні:</a:t>
            </a:r>
            <a:endParaRPr lang="ru-RU" sz="6000" dirty="0"/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1029597" y="1988840"/>
            <a:ext cx="7408333" cy="3450696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Вхідні:</a:t>
            </a:r>
          </a:p>
          <a:p>
            <a:pPr marL="644843" lvl="1" indent="-342900"/>
            <a:r>
              <a:rPr lang="uk-UA" sz="2800" dirty="0" smtClean="0"/>
              <a:t>Будь які </a:t>
            </a:r>
            <a:r>
              <a:rPr lang="uk-UA" sz="2800" dirty="0"/>
              <a:t>результати нейронної мережі</a:t>
            </a:r>
            <a:endParaRPr lang="uk-UA" sz="2800" dirty="0" smtClean="0"/>
          </a:p>
          <a:p>
            <a:r>
              <a:rPr lang="uk-UA" sz="2800" dirty="0" smtClean="0"/>
              <a:t>Вихідні</a:t>
            </a:r>
            <a:r>
              <a:rPr lang="uk-UA" sz="2800" dirty="0" smtClean="0"/>
              <a:t>:</a:t>
            </a:r>
          </a:p>
          <a:p>
            <a:pPr lvl="1"/>
            <a:r>
              <a:rPr lang="uk-UA" sz="2800" dirty="0" smtClean="0"/>
              <a:t>Результати </a:t>
            </a:r>
            <a:r>
              <a:rPr lang="uk-UA" sz="2800" dirty="0"/>
              <a:t>нейронної мережі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20470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617921"/>
            <a:ext cx="9144000" cy="89005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6000" dirty="0"/>
              <a:t>Опис та демонстрація:</a:t>
            </a:r>
            <a:endParaRPr lang="ru-RU"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t="174" r="25005" b="49826"/>
          <a:stretch/>
        </p:blipFill>
        <p:spPr bwMode="auto">
          <a:xfrm>
            <a:off x="0" y="1772816"/>
            <a:ext cx="9144000" cy="325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41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617921"/>
            <a:ext cx="9144000" cy="89005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6000" dirty="0" smtClean="0"/>
              <a:t>Висновок:</a:t>
            </a:r>
            <a:endParaRPr lang="ru-RU" sz="6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916832"/>
            <a:ext cx="7416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/>
              <a:t>Створено </a:t>
            </a:r>
            <a:r>
              <a:rPr lang="en-US" sz="2800" dirty="0" smtClean="0"/>
              <a:t>web-</a:t>
            </a:r>
            <a:r>
              <a:rPr lang="uk-UA" sz="2800" dirty="0" smtClean="0"/>
              <a:t>сторінку</a:t>
            </a:r>
            <a:r>
              <a:rPr lang="uk-UA" sz="2800" dirty="0"/>
              <a:t> та нейронна </a:t>
            </a:r>
            <a:r>
              <a:rPr lang="uk-UA" sz="2800" dirty="0" smtClean="0"/>
              <a:t>мережа</a:t>
            </a:r>
            <a:r>
              <a:rPr lang="ru-RU" sz="2800" dirty="0" smtClean="0"/>
              <a:t> </a:t>
            </a:r>
            <a:r>
              <a:rPr lang="uk-UA" sz="2800" dirty="0" smtClean="0"/>
              <a:t>за допомогою мови </a:t>
            </a:r>
            <a:r>
              <a:rPr lang="en-US" sz="2800" dirty="0" smtClean="0"/>
              <a:t>Scheme</a:t>
            </a:r>
            <a:r>
              <a:rPr lang="uk-UA" sz="2800" dirty="0" smtClean="0"/>
              <a:t>. На </a:t>
            </a:r>
            <a:r>
              <a:rPr lang="en-US" sz="2800" dirty="0"/>
              <a:t>web-</a:t>
            </a:r>
            <a:r>
              <a:rPr lang="uk-UA" sz="2800" dirty="0" smtClean="0"/>
              <a:t>сторінку виводяться результати нейронної мережі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9573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296</TotalTime>
  <Words>68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Поток</vt:lpstr>
      <vt:lpstr>Розробка Web-сайту мовою Scheme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Web-сайту мовою Scheme</dc:title>
  <dc:creator>qwerty</dc:creator>
  <cp:lastModifiedBy>qwerty</cp:lastModifiedBy>
  <cp:revision>7</cp:revision>
  <dcterms:created xsi:type="dcterms:W3CDTF">2016-12-30T12:17:53Z</dcterms:created>
  <dcterms:modified xsi:type="dcterms:W3CDTF">2017-01-02T16:48:30Z</dcterms:modified>
</cp:coreProperties>
</file>