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" d="100"/>
          <a:sy n="20" d="100"/>
        </p:scale>
        <p:origin x="-1380" y="-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A12606-0696-445D-AF58-B534A494ECE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AC5342-EE84-4583-B79B-0B853DC55F3E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2606-0696-445D-AF58-B534A494ECE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5342-EE84-4583-B79B-0B853DC55F3E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2606-0696-445D-AF58-B534A494ECE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5342-EE84-4583-B79B-0B853DC55F3E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2606-0696-445D-AF58-B534A494ECE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5342-EE84-4583-B79B-0B853DC55F3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2606-0696-445D-AF58-B534A494ECE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5342-EE84-4583-B79B-0B853DC55F3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2606-0696-445D-AF58-B534A494ECE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5342-EE84-4583-B79B-0B853DC55F3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2606-0696-445D-AF58-B534A494ECE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5342-EE84-4583-B79B-0B853DC55F3E}" type="slidenum">
              <a:rPr lang="ru-RU" smtClean="0"/>
              <a:t>‹#›</a:t>
            </a:fld>
            <a:endParaRPr lang="ru-RU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2606-0696-445D-AF58-B534A494ECE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5342-EE84-4583-B79B-0B853DC55F3E}" type="slidenum">
              <a:rPr lang="ru-RU" smtClean="0"/>
              <a:t>‹#›</a:t>
            </a:fld>
            <a:endParaRPr lang="ru-RU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2606-0696-445D-AF58-B534A494ECE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5342-EE84-4583-B79B-0B853DC55F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2606-0696-445D-AF58-B534A494ECE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5342-EE84-4583-B79B-0B853DC55F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2606-0696-445D-AF58-B534A494ECE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5342-EE84-4583-B79B-0B853DC55F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BA12606-0696-445D-AF58-B534A494ECE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5AC5342-EE84-4583-B79B-0B853DC55F3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5840" y="1628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Нейронная сеть для оценки недвижимости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19064" y="404664"/>
            <a:ext cx="6400800" cy="17526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Индивидуальное задание по курсу</a:t>
            </a:r>
          </a:p>
          <a:p>
            <a:r>
              <a:rPr lang="ru-RU" sz="2800" dirty="0" smtClean="0"/>
              <a:t>Интеллектуальные системы  </a:t>
            </a:r>
            <a:endParaRPr lang="ru-RU" sz="28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195736" y="3861048"/>
            <a:ext cx="6400800" cy="2400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/>
              <a:t>Выполнила студентка:</a:t>
            </a:r>
          </a:p>
          <a:p>
            <a:pPr algn="r"/>
            <a:r>
              <a:rPr lang="ru-RU" dirty="0" smtClean="0"/>
              <a:t>группы И-13</a:t>
            </a:r>
          </a:p>
          <a:p>
            <a:pPr algn="r"/>
            <a:r>
              <a:rPr lang="ru-RU" dirty="0" err="1" smtClean="0"/>
              <a:t>Пыхтина</a:t>
            </a:r>
            <a:r>
              <a:rPr lang="ru-RU" dirty="0" smtClean="0"/>
              <a:t> Инна Александровна</a:t>
            </a:r>
          </a:p>
          <a:p>
            <a:pPr algn="r"/>
            <a:r>
              <a:rPr lang="ru-RU" dirty="0" smtClean="0"/>
              <a:t>Проверил:</a:t>
            </a:r>
          </a:p>
          <a:p>
            <a:pPr algn="r"/>
            <a:r>
              <a:rPr lang="ru-RU" dirty="0" smtClean="0"/>
              <a:t>Семериков Сергей Алексеевич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73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r>
              <a:rPr lang="ru-RU" sz="3200" dirty="0" smtClean="0"/>
              <a:t>при выполнении индивидуального задания была создана рабочая нейронная сеть для оценки недвижимости;</a:t>
            </a:r>
          </a:p>
          <a:p>
            <a:r>
              <a:rPr lang="ru-RU" sz="3200" dirty="0" smtClean="0"/>
              <a:t> нейронная сеть принимает на вход данные о квартире, за указанными параметрами и в результате выводит цену квартиры.</a:t>
            </a:r>
            <a:endParaRPr lang="ru-RU" sz="32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649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9247" y="1988841"/>
            <a:ext cx="7745505" cy="41373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Цель проекта:</a:t>
            </a:r>
          </a:p>
          <a:p>
            <a:r>
              <a:rPr lang="ru-RU" sz="2800" dirty="0" smtClean="0"/>
              <a:t> освоить методы обучения и использования нейронных сетей для оценки;</a:t>
            </a:r>
          </a:p>
          <a:p>
            <a:pPr marL="0" indent="0">
              <a:buNone/>
            </a:pPr>
            <a:r>
              <a:rPr lang="ru-RU" sz="2800" dirty="0" smtClean="0"/>
              <a:t>Задачи проекта:</a:t>
            </a:r>
          </a:p>
          <a:p>
            <a:r>
              <a:rPr lang="ru-RU" sz="2800" dirty="0" smtClean="0"/>
              <a:t> сбор и анализ данных о недвижимости;</a:t>
            </a:r>
          </a:p>
          <a:p>
            <a:r>
              <a:rPr lang="ru-RU" sz="2800" dirty="0" smtClean="0"/>
              <a:t> создание удобного интерфейса для пользователя;</a:t>
            </a:r>
          </a:p>
          <a:p>
            <a:r>
              <a:rPr lang="ru-RU" sz="2800" dirty="0" smtClean="0"/>
              <a:t> написать нейронную сеть в среде </a:t>
            </a:r>
            <a:r>
              <a:rPr lang="en-US" sz="2800" dirty="0" err="1" smtClean="0"/>
              <a:t>DrRacket</a:t>
            </a:r>
            <a:r>
              <a:rPr lang="en-US" sz="2800" dirty="0" smtClean="0"/>
              <a:t> </a:t>
            </a:r>
            <a:r>
              <a:rPr lang="ru-RU" sz="2800" dirty="0" smtClean="0"/>
              <a:t>для оценки недвижимости.</a:t>
            </a:r>
          </a:p>
          <a:p>
            <a:endParaRPr lang="ru-RU" sz="28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11560" y="260648"/>
            <a:ext cx="7756263" cy="1152128"/>
          </a:xfrm>
        </p:spPr>
        <p:txBody>
          <a:bodyPr/>
          <a:lstStyle/>
          <a:p>
            <a:r>
              <a:rPr lang="ru-RU" dirty="0" smtClean="0"/>
              <a:t>Цель и задачи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656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 smtClean="0"/>
              <a:t> создать нейронную сеть;</a:t>
            </a:r>
          </a:p>
          <a:p>
            <a:r>
              <a:rPr lang="ru-RU" sz="3000" dirty="0" smtClean="0"/>
              <a:t> обучить нейронную сеть на подготовленных входном и выходном файлах;</a:t>
            </a:r>
          </a:p>
          <a:p>
            <a:r>
              <a:rPr lang="ru-RU" sz="3000" dirty="0" smtClean="0"/>
              <a:t> подать на вход файл;</a:t>
            </a:r>
          </a:p>
          <a:p>
            <a:r>
              <a:rPr lang="ru-RU" sz="3000" dirty="0" smtClean="0"/>
              <a:t> на выходе получить цену интересуемой пользователем квартиры</a:t>
            </a:r>
            <a:endParaRPr lang="ru-RU" sz="3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Суть 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4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2333253"/>
                <a:ext cx="8435280" cy="4524747"/>
              </a:xfrm>
            </p:spPr>
            <p:txBody>
              <a:bodyPr>
                <a:normAutofit/>
              </a:bodyPr>
              <a:lstStyle/>
              <a:p>
                <a:r>
                  <a:rPr lang="ru-RU" sz="3000" dirty="0" smtClean="0"/>
                  <a:t> общая площадь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3000" b="0" i="1" smtClean="0">
                            <a:latin typeface="Cambria Math"/>
                          </a:rPr>
                          <m:t>м</m:t>
                        </m:r>
                      </m:e>
                      <m:sup>
                        <m:r>
                          <a:rPr lang="en-US" sz="300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3000" dirty="0" smtClean="0"/>
                  <a:t>);</a:t>
                </a:r>
              </a:p>
              <a:p>
                <a:r>
                  <a:rPr lang="ru-RU" sz="3000" dirty="0" smtClean="0"/>
                  <a:t> жилая площадь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3000" b="0" i="1" smtClean="0">
                            <a:latin typeface="Cambria Math"/>
                          </a:rPr>
                          <m:t>м</m:t>
                        </m:r>
                      </m:e>
                      <m:sup>
                        <m:r>
                          <a:rPr lang="en-US" sz="300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3000" dirty="0" smtClean="0"/>
                  <a:t>);</a:t>
                </a:r>
              </a:p>
              <a:p>
                <a:r>
                  <a:rPr lang="ru-RU" sz="3000" dirty="0" smtClean="0"/>
                  <a:t> тип жилья : дом, квартира;</a:t>
                </a:r>
              </a:p>
              <a:p>
                <a:r>
                  <a:rPr lang="ru-RU" sz="3000" dirty="0" smtClean="0"/>
                  <a:t> удаленность от центра: на красной линии, рядом с красной линией, за красной линией;</a:t>
                </a:r>
              </a:p>
              <a:p>
                <a:r>
                  <a:rPr lang="ru-RU" sz="3000" dirty="0" smtClean="0"/>
                  <a:t> район: </a:t>
                </a:r>
                <a:r>
                  <a:rPr lang="ru-RU" sz="3000" dirty="0" err="1" smtClean="0"/>
                  <a:t>терновской</a:t>
                </a:r>
                <a:r>
                  <a:rPr lang="ru-RU" sz="3000" dirty="0" smtClean="0"/>
                  <a:t>, покровский, </a:t>
                </a:r>
                <a:r>
                  <a:rPr lang="ru-RU" sz="3000" dirty="0" err="1" smtClean="0"/>
                  <a:t>саксаганский</a:t>
                </a:r>
                <a:r>
                  <a:rPr lang="ru-RU" sz="3000" dirty="0" smtClean="0"/>
                  <a:t>, </a:t>
                </a:r>
                <a:r>
                  <a:rPr lang="ru-RU" sz="3000" dirty="0" err="1" smtClean="0"/>
                  <a:t>металургов</a:t>
                </a:r>
                <a:r>
                  <a:rPr lang="ru-RU" sz="3000" dirty="0" smtClean="0"/>
                  <a:t>, центрально – городской, </a:t>
                </a:r>
                <a:r>
                  <a:rPr lang="ru-RU" sz="3000" dirty="0" err="1" smtClean="0"/>
                  <a:t>долгинцевский</a:t>
                </a:r>
                <a:r>
                  <a:rPr lang="ru-RU" sz="3000" dirty="0" smtClean="0"/>
                  <a:t>, </a:t>
                </a:r>
                <a:r>
                  <a:rPr lang="ru-RU" sz="3000" dirty="0" err="1" smtClean="0"/>
                  <a:t>ингулецкий</a:t>
                </a:r>
                <a:r>
                  <a:rPr lang="ru-RU" sz="3000" dirty="0" smtClean="0"/>
                  <a:t>, </a:t>
                </a:r>
                <a:r>
                  <a:rPr lang="ru-RU" sz="3000" dirty="0" err="1" smtClean="0"/>
                  <a:t>ингулец</a:t>
                </a:r>
                <a:r>
                  <a:rPr lang="ru-RU" sz="3000" dirty="0" smtClean="0"/>
                  <a:t>;</a:t>
                </a:r>
                <a:endParaRPr lang="ru-RU" sz="3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2333253"/>
                <a:ext cx="8435280" cy="4524747"/>
              </a:xfrm>
              <a:blipFill rotWithShape="1">
                <a:blip r:embed="rId2"/>
                <a:stretch>
                  <a:fillRect l="-1518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Оценка квартир производится с учетом таких параметров: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766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413732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 этаж: этаж / этажность дома;</a:t>
            </a:r>
          </a:p>
          <a:p>
            <a:r>
              <a:rPr lang="ru-RU" sz="3200" dirty="0" smtClean="0"/>
              <a:t> тип дома: </a:t>
            </a:r>
            <a:r>
              <a:rPr lang="ru-RU" sz="3200" dirty="0" err="1"/>
              <a:t>с</a:t>
            </a:r>
            <a:r>
              <a:rPr lang="ru-RU" sz="3200" dirty="0" err="1" smtClean="0"/>
              <a:t>талинка</a:t>
            </a:r>
            <a:r>
              <a:rPr lang="ru-RU" sz="3200" dirty="0" smtClean="0"/>
              <a:t>, </a:t>
            </a:r>
            <a:r>
              <a:rPr lang="ru-RU" sz="3200" dirty="0" err="1" smtClean="0"/>
              <a:t>хрущевка</a:t>
            </a:r>
            <a:r>
              <a:rPr lang="ru-RU" sz="3200" dirty="0" smtClean="0"/>
              <a:t>, </a:t>
            </a:r>
            <a:r>
              <a:rPr lang="ru-RU" sz="3200" dirty="0" err="1" smtClean="0"/>
              <a:t>брежневка</a:t>
            </a:r>
            <a:r>
              <a:rPr lang="ru-RU" sz="3200" dirty="0" smtClean="0"/>
              <a:t>, панельный, новостройка;</a:t>
            </a:r>
          </a:p>
          <a:p>
            <a:r>
              <a:rPr lang="ru-RU" sz="3200" dirty="0" smtClean="0"/>
              <a:t> экологическая обстановка: неблагоприятная, умеренная, благоприятная.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6380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Входной файл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276872"/>
            <a:ext cx="4017987" cy="436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43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Выходной файл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91" y="2204864"/>
            <a:ext cx="2277253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30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6694"/>
            <a:ext cx="8229600" cy="1143000"/>
          </a:xfrm>
        </p:spPr>
        <p:txBody>
          <a:bodyPr/>
          <a:lstStyle/>
          <a:p>
            <a:r>
              <a:rPr lang="ru-RU" dirty="0" smtClean="0"/>
              <a:t>Интерфейс пользователя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24744"/>
            <a:ext cx="5303569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66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0255" y="142502"/>
            <a:ext cx="8188311" cy="10542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Результат работы программы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70408"/>
            <a:ext cx="4923625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91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вердый переплет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Твердый переплет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180</TotalTime>
  <Words>254</Words>
  <Application>Microsoft Office PowerPoint</Application>
  <PresentationFormat>Экран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Твердый переплет</vt:lpstr>
      <vt:lpstr>Нейронная сеть для оценки недвижимости</vt:lpstr>
      <vt:lpstr>Цель и задачи проекта</vt:lpstr>
      <vt:lpstr>Суть работы</vt:lpstr>
      <vt:lpstr>Оценка квартир производится с учетом таких параметров:</vt:lpstr>
      <vt:lpstr>Презентация PowerPoint</vt:lpstr>
      <vt:lpstr>Входной файл</vt:lpstr>
      <vt:lpstr>Выходной файл</vt:lpstr>
      <vt:lpstr>Интерфейс пользователя</vt:lpstr>
      <vt:lpstr>Результат работы программы</vt:lpstr>
      <vt:lpstr>Выводы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Нейронная сеть для оценки недвижимости</dc:title>
  <dc:creator>Пользователь Windows</dc:creator>
  <cp:lastModifiedBy>Пользователь Windows</cp:lastModifiedBy>
  <cp:revision>8</cp:revision>
  <dcterms:created xsi:type="dcterms:W3CDTF">2016-12-29T22:38:29Z</dcterms:created>
  <dcterms:modified xsi:type="dcterms:W3CDTF">2016-12-30T11:42:57Z</dcterms:modified>
</cp:coreProperties>
</file>