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9501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2155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4651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3821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0513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8057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3833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957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79553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891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85303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154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802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783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924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5257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спортивних</a:t>
            </a:r>
            <a:r>
              <a:rPr lang="ru-RU" dirty="0"/>
              <a:t> </a:t>
            </a:r>
            <a:r>
              <a:rPr lang="ru-RU" dirty="0" err="1"/>
              <a:t>змагань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Підготував</a:t>
            </a:r>
            <a:r>
              <a:rPr lang="ru-RU" dirty="0"/>
              <a:t>:</a:t>
            </a:r>
          </a:p>
          <a:p>
            <a:r>
              <a:rPr lang="ru-RU" dirty="0" err="1"/>
              <a:t>Ковальов</a:t>
            </a:r>
            <a:r>
              <a:rPr lang="ru-RU" dirty="0"/>
              <a:t> </a:t>
            </a:r>
            <a:r>
              <a:rPr lang="ru-RU" dirty="0" err="1"/>
              <a:t>Олександр</a:t>
            </a:r>
          </a:p>
          <a:p>
            <a:r>
              <a:rPr lang="ru-RU" dirty="0" err="1"/>
              <a:t>Група</a:t>
            </a:r>
            <a:r>
              <a:rPr lang="ru-RU" dirty="0"/>
              <a:t> І-14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79BD4-303F-4F40-9DDE-D7980A30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 </a:t>
            </a:r>
            <a:r>
              <a:rPr lang="ru-RU" dirty="0" err="1"/>
              <a:t>роботи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B88F4-0126-4AC1-9C48-CA3B25F9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Створити</a:t>
            </a:r>
            <a:r>
              <a:rPr lang="ru-RU" dirty="0"/>
              <a:t> та </a:t>
            </a:r>
            <a:r>
              <a:rPr lang="ru-RU" dirty="0" err="1"/>
              <a:t>навчити</a:t>
            </a:r>
            <a:r>
              <a:rPr lang="ru-RU" dirty="0"/>
              <a:t> </a:t>
            </a:r>
            <a:r>
              <a:rPr lang="ru-RU" dirty="0" err="1"/>
              <a:t>нейронну</a:t>
            </a:r>
            <a:r>
              <a:rPr lang="ru-RU" dirty="0"/>
              <a:t> мережу </a:t>
            </a:r>
            <a:r>
              <a:rPr lang="ru-RU" dirty="0" err="1"/>
              <a:t>прогнозувати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матчів</a:t>
            </a:r>
            <a:r>
              <a:rPr lang="ru-RU" dirty="0"/>
              <a:t> </a:t>
            </a:r>
            <a:r>
              <a:rPr lang="ru-RU" dirty="0" err="1"/>
              <a:t>Англійської</a:t>
            </a:r>
            <a:r>
              <a:rPr lang="ru-RU" dirty="0"/>
              <a:t> </a:t>
            </a:r>
            <a:r>
              <a:rPr lang="ru-RU" dirty="0" err="1"/>
              <a:t>Прем'єр-Ліги</a:t>
            </a:r>
          </a:p>
        </p:txBody>
      </p:sp>
    </p:spTree>
    <p:extLst>
      <p:ext uri="{BB962C8B-B14F-4D97-AF65-F5344CB8AC3E}">
        <p14:creationId xmlns:p14="http://schemas.microsoft.com/office/powerpoint/2010/main" val="12797525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7C923-3C8A-46A7-BAB7-007966B2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Тестування</a:t>
            </a:r>
            <a:r>
              <a:rPr lang="ru-RU" dirty="0"/>
              <a:t> </a:t>
            </a:r>
            <a:r>
              <a:rPr lang="ru-RU" dirty="0" err="1"/>
              <a:t>нейронної</a:t>
            </a:r>
            <a:r>
              <a:rPr lang="ru-RU" dirty="0"/>
              <a:t> </a:t>
            </a:r>
            <a:r>
              <a:rPr lang="ru-RU" dirty="0" err="1"/>
              <a:t>мережі</a:t>
            </a:r>
          </a:p>
        </p:txBody>
      </p:sp>
      <p:pic>
        <p:nvPicPr>
          <p:cNvPr id="4" name="Рисунок 4" descr="Изображение выглядит как снимок экрана, компьютер, монитор, ноутбу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653FA13-F914-4C30-8C4A-786B4C3E6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83" t="32888" r="25503" b="36986"/>
          <a:stretch/>
        </p:blipFill>
        <p:spPr>
          <a:xfrm>
            <a:off x="323850" y="2562225"/>
            <a:ext cx="11401658" cy="3376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FEB60-9106-4F1E-86A2-18DCE687E988}"/>
              </a:ext>
            </a:extLst>
          </p:cNvPr>
          <p:cNvSpPr txBox="1"/>
          <p:nvPr/>
        </p:nvSpPr>
        <p:spPr>
          <a:xfrm>
            <a:off x="552324" y="1552575"/>
            <a:ext cx="895176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19-ти </a:t>
            </a:r>
            <a:r>
              <a:rPr lang="ru-RU" dirty="0" err="1"/>
              <a:t>турів</a:t>
            </a:r>
            <a:r>
              <a:rPr lang="ru-RU" dirty="0"/>
              <a:t> </a:t>
            </a:r>
            <a:r>
              <a:rPr lang="ru-RU" dirty="0" err="1"/>
              <a:t>чемпіонату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спрогнозовано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матчів</a:t>
            </a:r>
            <a:r>
              <a:rPr lang="ru-RU" dirty="0"/>
              <a:t> 20-го туру</a:t>
            </a:r>
          </a:p>
        </p:txBody>
      </p:sp>
    </p:spTree>
    <p:extLst>
      <p:ext uri="{BB962C8B-B14F-4D97-AF65-F5344CB8AC3E}">
        <p14:creationId xmlns:p14="http://schemas.microsoft.com/office/powerpoint/2010/main" val="34048450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FF807-9F88-461C-954F-9329D2C3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Тестування</a:t>
            </a:r>
            <a:r>
              <a:rPr lang="ru-RU" dirty="0"/>
              <a:t> </a:t>
            </a:r>
            <a:r>
              <a:rPr lang="ru-RU" dirty="0" err="1"/>
              <a:t>нейронної</a:t>
            </a:r>
            <a:r>
              <a:rPr lang="ru-RU" dirty="0"/>
              <a:t> </a:t>
            </a:r>
            <a:r>
              <a:rPr lang="ru-RU" dirty="0" err="1"/>
              <a:t>мережі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CCDE5-28E5-4D79-B8BC-9FFF3A2D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10" y="157162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/>
              <a:t>Порівняємо</a:t>
            </a:r>
            <a:r>
              <a:rPr lang="ru-RU" dirty="0"/>
              <a:t> </a:t>
            </a:r>
            <a:r>
              <a:rPr lang="ru-RU" dirty="0" err="1"/>
              <a:t>прогнози</a:t>
            </a:r>
            <a:r>
              <a:rPr lang="ru-RU" dirty="0"/>
              <a:t> з результатами </a:t>
            </a:r>
            <a:r>
              <a:rPr lang="ru-RU" dirty="0" err="1"/>
              <a:t>матчів</a:t>
            </a:r>
            <a:r>
              <a:rPr lang="ru-RU" dirty="0"/>
              <a:t> </a:t>
            </a:r>
          </a:p>
        </p:txBody>
      </p:sp>
      <p:pic>
        <p:nvPicPr>
          <p:cNvPr id="4" name="Рисунок 4" descr="Изображение выглядит как снимок экрана, компьютер, монитор, грузови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48E0FB1-4AF6-47BF-B682-E2634552D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0" t="37549" r="49741" b="25896"/>
          <a:stretch/>
        </p:blipFill>
        <p:spPr>
          <a:xfrm>
            <a:off x="1225725" y="2114550"/>
            <a:ext cx="7488612" cy="45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790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AB734-7687-4CB5-A46E-943EB5DA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Тестування</a:t>
            </a:r>
            <a:r>
              <a:rPr lang="ru-RU" dirty="0"/>
              <a:t> </a:t>
            </a:r>
            <a:r>
              <a:rPr lang="ru-RU" dirty="0" err="1"/>
              <a:t>нейронної</a:t>
            </a:r>
            <a:r>
              <a:rPr lang="ru-RU" dirty="0"/>
              <a:t> </a:t>
            </a:r>
            <a:r>
              <a:rPr lang="ru-RU" dirty="0" err="1"/>
              <a:t>мережі</a:t>
            </a:r>
            <a:endParaRPr lang="en-US" dirty="0" err="1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4F145-50E2-4FC3-A029-D2F6B5EC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матчів</a:t>
            </a:r>
            <a:r>
              <a:rPr lang="ru-RU" dirty="0"/>
              <a:t>, </a:t>
            </a:r>
            <a:r>
              <a:rPr lang="ru-RU" dirty="0" err="1"/>
              <a:t>крім</a:t>
            </a:r>
            <a:r>
              <a:rPr lang="ru-RU" dirty="0"/>
              <a:t> одного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спрогнозовано</a:t>
            </a:r>
            <a:r>
              <a:rPr lang="ru-RU" dirty="0"/>
              <a:t> </a:t>
            </a:r>
            <a:r>
              <a:rPr lang="ru-RU" dirty="0" err="1"/>
              <a:t>вірно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близько</a:t>
            </a:r>
            <a:r>
              <a:rPr lang="ru-RU" dirty="0"/>
              <a:t> до </a:t>
            </a:r>
            <a:r>
              <a:rPr lang="ru-RU" dirty="0" err="1"/>
              <a:t>істини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хорошим результатом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нейронної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.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6220991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Аспект</vt:lpstr>
      <vt:lpstr>Прогнозування спортивних змагань</vt:lpstr>
      <vt:lpstr>Мета роботи:</vt:lpstr>
      <vt:lpstr>Тестування нейронної мережі</vt:lpstr>
      <vt:lpstr>Тестування нейронної мережі </vt:lpstr>
      <vt:lpstr>Тестування нейронної мережі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Прогнозування спортивних змагань</dc:title>
  <dc:creator/>
  <cp:lastModifiedBy/>
  <cp:revision>5</cp:revision>
  <dcterms:created xsi:type="dcterms:W3CDTF">2012-07-30T23:42:41Z</dcterms:created>
  <dcterms:modified xsi:type="dcterms:W3CDTF">2017-12-29T01:15:39Z</dcterms:modified>
</cp:coreProperties>
</file>