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69" r:id="rId5"/>
    <p:sldId id="27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AD5D797-78F6-4C7C-94DB-B1423C0E0488}" type="datetimeFigureOut">
              <a:rPr lang="ru-RU" smtClean="0"/>
              <a:pPr/>
              <a:t>28.12.2017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25497A-1E14-462E-AC34-EAE75A18A7D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1268760"/>
            <a:ext cx="9108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Экспертная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система для</a:t>
            </a:r>
          </a:p>
          <a:p>
            <a:pPr algn="ctr"/>
            <a:r>
              <a:rPr lang="ru-RU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о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пределения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болезней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сердца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11" y="3861048"/>
            <a:ext cx="901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с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использованием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нейронной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сети и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среды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uk-U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программирования</a:t>
            </a:r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DrRacket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715016"/>
            <a:ext cx="569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студентки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группы И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-14</a:t>
            </a:r>
            <a:endParaRPr lang="uk-UA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Петрова Маргарита 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Евгеньевна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809" y="292561"/>
            <a:ext cx="6524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Индивидуальное задание по курсу</a:t>
            </a:r>
          </a:p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Интеллектуальные системы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3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Задача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экспертной</a:t>
            </a:r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системы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" y="2143116"/>
            <a:ext cx="91081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Экспертная система способна частично заменить </a:t>
            </a:r>
          </a:p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специалиста-эксперта в разрешении проблемной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ситуации. От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пациента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требуются ответы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на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заданные вопросы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системой. </a:t>
            </a:r>
          </a:p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После чего, экспертная система после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вычеслений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сделает вывод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заданой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проблемой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. И выводит диагноз пациента с некой её вероятностью.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2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Постановка </a:t>
            </a:r>
            <a:r>
              <a:rPr lang="uk-UA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задачи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1" y="1475492"/>
            <a:ext cx="9108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создать нейронную сеть;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обучить нейронную сеть;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задать  симптомы для определения болезни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сердца;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протестировать систему.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3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1" y="332656"/>
            <a:ext cx="9108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Вывод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1" y="1475492"/>
            <a:ext cx="910818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Была создана экспертная система с помощью которой  по 18 ключевым симптомам можно поставить диагноз болезни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сердца 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вероятность этого заболевания.</a:t>
            </a:r>
          </a:p>
          <a:p>
            <a:pPr indent="450000">
              <a:lnSpc>
                <a:spcPct val="150000"/>
              </a:lnSpc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Была создана и обучена </a:t>
            </a:r>
            <a:r>
              <a:rPr lang="ru-RU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нейросеть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для использования в экспертной системе определения болезни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сердца. 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indent="450000">
              <a:lnSpc>
                <a:spcPct val="150000"/>
              </a:lnSpc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0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" y="2636912"/>
            <a:ext cx="9108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Спасибо</a:t>
            </a:r>
            <a:r>
              <a:rPr lang="uk-UA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за </a:t>
            </a:r>
            <a:r>
              <a:rPr lang="uk-UA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внимание</a:t>
            </a:r>
            <a:r>
              <a:rPr lang="uk-UA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!</a:t>
            </a:r>
            <a:endParaRPr lang="ru-RU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0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218</TotalTime>
  <Words>132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Слайд 1</vt:lpstr>
      <vt:lpstr>Слайд 2</vt:lpstr>
      <vt:lpstr>Слайд 3</vt:lpstr>
      <vt:lpstr>Слайд 4</vt:lpstr>
      <vt:lpstr>Слайд 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Marvel</dc:creator>
  <cp:lastModifiedBy>USA</cp:lastModifiedBy>
  <cp:revision>12</cp:revision>
  <dcterms:created xsi:type="dcterms:W3CDTF">2016-12-30T11:25:02Z</dcterms:created>
  <dcterms:modified xsi:type="dcterms:W3CDTF">2017-12-28T20:36:34Z</dcterms:modified>
</cp:coreProperties>
</file>