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713517E-B94B-45CE-AEE0-C1FE6752C5C4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uk-UA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17C9D4F-BABE-45FE-A331-C243FCA854F7}" type="slidenum">
              <a:rPr lang="uk-UA" smtClean="0"/>
              <a:t>‹#›</a:t>
            </a:fld>
            <a:endParaRPr lang="uk-UA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517E-B94B-45CE-AEE0-C1FE6752C5C4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9D4F-BABE-45FE-A331-C243FCA854F7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517E-B94B-45CE-AEE0-C1FE6752C5C4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9D4F-BABE-45FE-A331-C243FCA854F7}" type="slidenum">
              <a:rPr lang="uk-UA" smtClean="0"/>
              <a:t>‹#›</a:t>
            </a:fld>
            <a:endParaRPr lang="uk-UA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517E-B94B-45CE-AEE0-C1FE6752C5C4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9D4F-BABE-45FE-A331-C243FCA854F7}" type="slidenum">
              <a:rPr lang="uk-UA" smtClean="0"/>
              <a:t>‹#›</a:t>
            </a:fld>
            <a:endParaRPr lang="uk-UA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713517E-B94B-45CE-AEE0-C1FE6752C5C4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17C9D4F-BABE-45FE-A331-C243FCA854F7}" type="slidenum">
              <a:rPr lang="uk-UA" smtClean="0"/>
              <a:t>‹#›</a:t>
            </a:fld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517E-B94B-45CE-AEE0-C1FE6752C5C4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9D4F-BABE-45FE-A331-C243FCA854F7}" type="slidenum">
              <a:rPr lang="uk-UA" smtClean="0"/>
              <a:t>‹#›</a:t>
            </a:fld>
            <a:endParaRPr lang="uk-UA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517E-B94B-45CE-AEE0-C1FE6752C5C4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9D4F-BABE-45FE-A331-C243FCA854F7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517E-B94B-45CE-AEE0-C1FE6752C5C4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9D4F-BABE-45FE-A331-C243FCA854F7}" type="slidenum">
              <a:rPr lang="uk-UA" smtClean="0"/>
              <a:t>‹#›</a:t>
            </a:fld>
            <a:endParaRPr lang="uk-UA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517E-B94B-45CE-AEE0-C1FE6752C5C4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9D4F-BABE-45FE-A331-C243FCA854F7}" type="slidenum">
              <a:rPr lang="uk-UA" smtClean="0"/>
              <a:t>‹#›</a:t>
            </a:fld>
            <a:endParaRPr lang="uk-UA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517E-B94B-45CE-AEE0-C1FE6752C5C4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9D4F-BABE-45FE-A331-C243FCA854F7}" type="slidenum">
              <a:rPr lang="uk-UA" smtClean="0"/>
              <a:t>‹#›</a:t>
            </a:fld>
            <a:endParaRPr lang="uk-UA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517E-B94B-45CE-AEE0-C1FE6752C5C4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9D4F-BABE-45FE-A331-C243FCA854F7}" type="slidenum">
              <a:rPr lang="uk-UA" smtClean="0"/>
              <a:t>‹#›</a:t>
            </a:fld>
            <a:endParaRPr lang="uk-UA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713517E-B94B-45CE-AEE0-C1FE6752C5C4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C9D4F-BABE-45FE-A331-C243FCA854F7}" type="slidenum">
              <a:rPr lang="uk-UA" smtClean="0"/>
              <a:t>‹#›</a:t>
            </a:fld>
            <a:endParaRPr lang="uk-UA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Распознавание </a:t>
            </a:r>
            <a:r>
              <a:rPr lang="ru-RU" dirty="0"/>
              <a:t>почтовых индексов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студента группы И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-14</a:t>
            </a:r>
            <a:endParaRPr lang="uk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Голуба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Александра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Ивановича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131840" y="24857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Индивидуальное задание по курсу</a:t>
            </a:r>
          </a:p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Интеллектуальные системы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09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создать нейронную сеть;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Преобразовать набор изображений в данные для работы нейронной сети;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обучить нейронную сеть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;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протестировать систему.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1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Изображения почтовых индексов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Перед началом работы, изображения необходимо обработать. </a:t>
            </a:r>
            <a:endParaRPr lang="uk-UA" dirty="0"/>
          </a:p>
        </p:txBody>
      </p:sp>
      <p:pic>
        <p:nvPicPr>
          <p:cNvPr id="1028" name="Picture 4" descr="C:\Users\Albina\Desktop\index\3456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534" y="2707897"/>
            <a:ext cx="3735276" cy="74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lbina\Desktop\index\3414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615" y="3622352"/>
            <a:ext cx="3827115" cy="76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lbina\Desktop\index\78423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615" y="4724121"/>
            <a:ext cx="3915295" cy="78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15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нейронной сети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Обучение нейронной сети занимает длительное время, так как обрабатывается большой поток данных</a:t>
            </a: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57" r="58956" b="25988"/>
          <a:stretch/>
        </p:blipFill>
        <p:spPr bwMode="auto">
          <a:xfrm>
            <a:off x="1115616" y="2564904"/>
            <a:ext cx="6984776" cy="319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47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нейронной сети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772816"/>
            <a:ext cx="8280920" cy="1728192"/>
          </a:xfrm>
        </p:spPr>
        <p:txBody>
          <a:bodyPr/>
          <a:lstStyle/>
          <a:p>
            <a:r>
              <a:rPr lang="ru-RU" dirty="0" smtClean="0"/>
              <a:t>Для работы нейронная сеть использует файл с весовыми коэффициентами </a:t>
            </a:r>
            <a:r>
              <a:rPr lang="en-US" dirty="0" smtClean="0"/>
              <a:t>network.txt </a:t>
            </a:r>
            <a:r>
              <a:rPr lang="ru-RU" dirty="0" smtClean="0"/>
              <a:t>и файл, содержащий входные данные </a:t>
            </a:r>
            <a:r>
              <a:rPr lang="en-US" dirty="0" smtClean="0"/>
              <a:t>test.txt.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9805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indent="450000">
              <a:lnSpc>
                <a:spcPct val="150000"/>
              </a:lnSpc>
            </a:pP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Была создана 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система,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 помощью которой  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исходные обработанные изображения конвертируются в данные, с которыми работает нейронная сеть.</a:t>
            </a:r>
          </a:p>
          <a:p>
            <a:pPr indent="450000">
              <a:lnSpc>
                <a:spcPct val="150000"/>
              </a:lnSpc>
            </a:pP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Была создана и обучена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нейросеть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распознавания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почтовых индексов. </a:t>
            </a:r>
          </a:p>
          <a:p>
            <a:pPr indent="450000">
              <a:lnSpc>
                <a:spcPct val="150000"/>
              </a:lnSpc>
            </a:pPr>
            <a:endParaRPr lang="ru-RU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75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</TotalTime>
  <Words>117</Words>
  <Application>Microsoft Office PowerPoint</Application>
  <PresentationFormat>Экран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Начальная</vt:lpstr>
      <vt:lpstr>Распознавание почтовых индексов</vt:lpstr>
      <vt:lpstr>Постановка задачи</vt:lpstr>
      <vt:lpstr>Изображения почтовых индексов</vt:lpstr>
      <vt:lpstr>Обучение нейронной сети</vt:lpstr>
      <vt:lpstr>Работа нейронной сети</vt:lpstr>
      <vt:lpstr>Вывод</vt:lpstr>
    </vt:vector>
  </TitlesOfParts>
  <Company>MultiDVD Team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почтовых индексов</dc:title>
  <dc:creator>Windows User</dc:creator>
  <cp:lastModifiedBy>Windows User</cp:lastModifiedBy>
  <cp:revision>4</cp:revision>
  <dcterms:created xsi:type="dcterms:W3CDTF">2017-12-29T02:15:35Z</dcterms:created>
  <dcterms:modified xsi:type="dcterms:W3CDTF">2017-12-29T02:47:39Z</dcterms:modified>
</cp:coreProperties>
</file>