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1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A0CE-ACA1-4FE1-A659-00980A30731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E45B-3F56-49DF-A0FF-A3A8D013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Нейронная сеть для определения окончания фразы по ее началу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3308" y="4221088"/>
            <a:ext cx="9167308" cy="1752600"/>
          </a:xfrm>
        </p:spPr>
        <p:txBody>
          <a:bodyPr>
            <a:normAutofit fontScale="85000" lnSpcReduction="10000"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________________________________________</a:t>
            </a:r>
          </a:p>
          <a:p>
            <a:pPr algn="r"/>
            <a:r>
              <a:rPr lang="ru-RU" sz="4000" dirty="0" err="1" smtClean="0">
                <a:solidFill>
                  <a:schemeClr val="bg1"/>
                </a:solidFill>
              </a:rPr>
              <a:t>Колотий</a:t>
            </a:r>
            <a:r>
              <a:rPr lang="ru-RU" sz="4000" dirty="0" smtClean="0">
                <a:solidFill>
                  <a:schemeClr val="bg1"/>
                </a:solidFill>
              </a:rPr>
              <a:t> Анастасия</a:t>
            </a:r>
          </a:p>
          <a:p>
            <a:pPr algn="r"/>
            <a:r>
              <a:rPr lang="ru-RU" sz="4000" dirty="0" smtClean="0">
                <a:solidFill>
                  <a:schemeClr val="bg1"/>
                </a:solidFill>
              </a:rPr>
              <a:t>И-14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915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Цель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_______________________________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uk-UA" sz="4000" dirty="0" err="1" smtClean="0">
                <a:solidFill>
                  <a:schemeClr val="bg1"/>
                </a:solidFill>
              </a:rPr>
              <a:t>Сделать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программу</a:t>
            </a:r>
            <a:r>
              <a:rPr lang="uk-UA" sz="4000" dirty="0" smtClean="0">
                <a:solidFill>
                  <a:schemeClr val="bg1"/>
                </a:solidFill>
              </a:rPr>
              <a:t>, </a:t>
            </a:r>
            <a:r>
              <a:rPr lang="uk-UA" sz="4000" dirty="0" err="1" smtClean="0">
                <a:solidFill>
                  <a:schemeClr val="bg1"/>
                </a:solidFill>
              </a:rPr>
              <a:t>которая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будет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принимать</a:t>
            </a:r>
            <a:r>
              <a:rPr lang="uk-UA" sz="4000" dirty="0" smtClean="0">
                <a:solidFill>
                  <a:schemeClr val="bg1"/>
                </a:solidFill>
              </a:rPr>
              <a:t>  от </a:t>
            </a:r>
            <a:r>
              <a:rPr lang="uk-UA" sz="4000" dirty="0" err="1" smtClean="0">
                <a:solidFill>
                  <a:schemeClr val="bg1"/>
                </a:solidFill>
              </a:rPr>
              <a:t>пользователя</a:t>
            </a:r>
            <a:r>
              <a:rPr lang="uk-UA" sz="4000" dirty="0" smtClean="0">
                <a:solidFill>
                  <a:schemeClr val="bg1"/>
                </a:solidFill>
              </a:rPr>
              <a:t> начало </a:t>
            </a:r>
            <a:r>
              <a:rPr lang="uk-UA" sz="4000" dirty="0" err="1" smtClean="0">
                <a:solidFill>
                  <a:schemeClr val="bg1"/>
                </a:solidFill>
              </a:rPr>
              <a:t>фразы</a:t>
            </a:r>
            <a:r>
              <a:rPr lang="uk-UA" sz="4000" dirty="0" smtClean="0">
                <a:solidFill>
                  <a:schemeClr val="bg1"/>
                </a:solidFill>
              </a:rPr>
              <a:t>, и в </a:t>
            </a:r>
            <a:r>
              <a:rPr lang="uk-UA" sz="4000" dirty="0" err="1" smtClean="0">
                <a:solidFill>
                  <a:schemeClr val="bg1"/>
                </a:solidFill>
              </a:rPr>
              <a:t>результате</a:t>
            </a:r>
            <a:r>
              <a:rPr lang="uk-UA" sz="4000" dirty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выводить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найбольше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подходяшее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uk-UA" sz="4000" dirty="0" err="1" smtClean="0">
                <a:solidFill>
                  <a:schemeClr val="bg1"/>
                </a:solidFill>
              </a:rPr>
              <a:t>окончяние</a:t>
            </a:r>
            <a:r>
              <a:rPr lang="uk-UA" sz="4000" dirty="0" smtClean="0"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solidFill>
                  <a:schemeClr val="bg1"/>
                </a:solidFill>
              </a:rPr>
              <a:t> фразы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 эталонные фразы берутся русские пословицы</a:t>
            </a:r>
          </a:p>
          <a:p>
            <a:pPr marL="0" indent="0">
              <a:buNone/>
            </a:pPr>
            <a:r>
              <a:rPr lang="ru-RU" sz="4800" dirty="0" smtClean="0">
                <a:solidFill>
                  <a:srgbClr val="FF0000"/>
                </a:solidFill>
              </a:rPr>
              <a:t>_________________________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sz="5300" dirty="0" smtClean="0">
                <a:solidFill>
                  <a:schemeClr val="bg1"/>
                </a:solidFill>
              </a:rPr>
              <a:t>Входные данные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_______________________________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2412"/>
            <a:ext cx="8229600" cy="45259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На вход поступают слова 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</a:rPr>
              <a:t>пользователь вводит 1 или 0 – 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</a:rPr>
              <a:t>хочет выбрать это слово или нет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Исходные данные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_______________________________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ru-RU" sz="4000" dirty="0" smtClean="0">
                <a:solidFill>
                  <a:schemeClr val="bg1"/>
                </a:solidFill>
              </a:rPr>
              <a:t>Меню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t="65476" r="54213" b="11310"/>
          <a:stretch/>
        </p:blipFill>
        <p:spPr bwMode="auto">
          <a:xfrm>
            <a:off x="395536" y="2852936"/>
            <a:ext cx="806826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3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Работа с меню</a:t>
            </a:r>
            <a:r>
              <a:rPr lang="en-US" sz="4800" dirty="0" smtClean="0">
                <a:solidFill>
                  <a:schemeClr val="bg1"/>
                </a:solidFill>
              </a:rPr>
              <a:t> – </a:t>
            </a:r>
            <a:r>
              <a:rPr lang="ru-RU" sz="4800" dirty="0" smtClean="0">
                <a:solidFill>
                  <a:schemeClr val="bg1"/>
                </a:solidFill>
              </a:rPr>
              <a:t>(1)Обучить сеть 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4" r="57986" b="12973"/>
          <a:stretch/>
        </p:blipFill>
        <p:spPr bwMode="auto">
          <a:xfrm>
            <a:off x="1024461" y="1268760"/>
            <a:ext cx="6912768" cy="539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2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меню – (2)</a:t>
            </a:r>
            <a:r>
              <a:rPr lang="ru-RU" dirty="0" smtClean="0">
                <a:solidFill>
                  <a:schemeClr val="bg1"/>
                </a:solidFill>
              </a:rPr>
              <a:t>определения окончания фразы по ее началом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_______________________________________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" t="64484" r="49375" b="14087"/>
          <a:stretch/>
        </p:blipFill>
        <p:spPr bwMode="auto">
          <a:xfrm>
            <a:off x="384951" y="3717032"/>
            <a:ext cx="8280920" cy="193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26758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После ввода двойки начинается выбор слов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4482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меню – (2)определения окончания фразы по ее началом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_______________________________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endParaRPr lang="ru-RU" dirty="0"/>
          </a:p>
        </p:txBody>
      </p:sp>
      <p:pic>
        <p:nvPicPr>
          <p:cNvPr id="6" name="Picture 2" descr="C:\Users\Настя\Dropbox\Скриншоты\Скриншот 2017-12-29 04.19.2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04" r="39788" b="9237"/>
          <a:stretch/>
        </p:blipFill>
        <p:spPr bwMode="auto">
          <a:xfrm>
            <a:off x="467544" y="3068960"/>
            <a:ext cx="839753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525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меню – (3) завершение работы программы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______________________________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8" r="50000" b="12302"/>
          <a:stretch/>
        </p:blipFill>
        <p:spPr bwMode="auto">
          <a:xfrm>
            <a:off x="329533" y="2831976"/>
            <a:ext cx="843559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9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103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Нейронная сеть для определения окончания фразы по ее началу</vt:lpstr>
      <vt:lpstr> Цель _______________________________</vt:lpstr>
      <vt:lpstr>Презентация PowerPoint</vt:lpstr>
      <vt:lpstr> Входные данные _______________________________</vt:lpstr>
      <vt:lpstr> Исходные данные _______________________________</vt:lpstr>
      <vt:lpstr>Работа с меню – (1)Обучить сеть </vt:lpstr>
      <vt:lpstr>Работа с меню – (2)определения окончания фразы по ее началом</vt:lpstr>
      <vt:lpstr>Работа с меню – (2)определения окончания фразы по ее началом _______________________________</vt:lpstr>
      <vt:lpstr>Работа с меню – (3) завершение работы программы ______________________________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 для определения окончания фразы по ее началом</dc:title>
  <dc:creator>RePack by Diakov</dc:creator>
  <cp:lastModifiedBy>RePack by Diakov</cp:lastModifiedBy>
  <cp:revision>6</cp:revision>
  <dcterms:created xsi:type="dcterms:W3CDTF">2017-12-29T02:32:34Z</dcterms:created>
  <dcterms:modified xsi:type="dcterms:W3CDTF">2017-12-29T03:24:24Z</dcterms:modified>
</cp:coreProperties>
</file>