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0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81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68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3425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51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04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0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05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7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2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4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6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3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9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9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633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7463" y="1436915"/>
            <a:ext cx="9862457" cy="3801290"/>
          </a:xfrm>
        </p:spPr>
        <p:txBody>
          <a:bodyPr>
            <a:normAutofit/>
          </a:bodyPr>
          <a:lstStyle/>
          <a:p>
            <a:r>
              <a:rPr lang="ru-RU" b="1" dirty="0" err="1"/>
              <a:t>Визначення</a:t>
            </a:r>
            <a:r>
              <a:rPr lang="ru-RU" b="1" dirty="0"/>
              <a:t> типу </a:t>
            </a:r>
            <a:r>
              <a:rPr lang="ru-RU" b="1" dirty="0" err="1"/>
              <a:t>новини</a:t>
            </a:r>
            <a:r>
              <a:rPr lang="ru-RU" b="1" dirty="0"/>
              <a:t> за фрагментом тексту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35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3036" y="407894"/>
            <a:ext cx="10131425" cy="1456267"/>
          </a:xfrm>
        </p:spPr>
        <p:txBody>
          <a:bodyPr/>
          <a:lstStyle/>
          <a:p>
            <a:r>
              <a:rPr lang="uk-UA" dirty="0" smtClean="0"/>
              <a:t>5 </a:t>
            </a:r>
            <a:r>
              <a:rPr lang="uk-UA" dirty="0" smtClean="0"/>
              <a:t>тем </a:t>
            </a:r>
            <a:r>
              <a:rPr lang="ru-RU" dirty="0" smtClean="0"/>
              <a:t>новин </a:t>
            </a:r>
            <a:r>
              <a:rPr lang="uk-UA" dirty="0" smtClean="0"/>
              <a:t>як</a:t>
            </a:r>
            <a:r>
              <a:rPr lang="uk-UA" dirty="0" smtClean="0"/>
              <a:t>і</a:t>
            </a:r>
            <a:r>
              <a:rPr lang="uk-UA" dirty="0" smtClean="0"/>
              <a:t> </a:t>
            </a:r>
            <a:r>
              <a:rPr lang="uk-UA" dirty="0" smtClean="0"/>
              <a:t>буде </a:t>
            </a:r>
            <a:r>
              <a:rPr lang="uk-UA" dirty="0" smtClean="0"/>
              <a:t>обробляти </a:t>
            </a:r>
            <a:r>
              <a:rPr lang="uk-UA" dirty="0" smtClean="0"/>
              <a:t>нейронна мережа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1.Наука</a:t>
            </a:r>
          </a:p>
          <a:p>
            <a:r>
              <a:rPr lang="uk-UA" dirty="0" smtClean="0"/>
              <a:t>2.Спорт</a:t>
            </a:r>
          </a:p>
          <a:p>
            <a:r>
              <a:rPr lang="uk-UA" dirty="0" smtClean="0"/>
              <a:t>3.Економіка</a:t>
            </a:r>
          </a:p>
          <a:p>
            <a:r>
              <a:rPr lang="uk-UA" dirty="0" smtClean="0"/>
              <a:t>4.Політика</a:t>
            </a:r>
          </a:p>
          <a:p>
            <a:r>
              <a:rPr lang="uk-UA" dirty="0" smtClean="0"/>
              <a:t>5.Культура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5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130" y="431074"/>
            <a:ext cx="10131425" cy="1018903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Приклад роботи програми: </a:t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42" y="1606732"/>
            <a:ext cx="7962577" cy="22857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46" y="1114153"/>
            <a:ext cx="9891985" cy="513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040880" cy="770709"/>
          </a:xfrm>
        </p:spPr>
        <p:txBody>
          <a:bodyPr>
            <a:normAutofit/>
          </a:bodyPr>
          <a:lstStyle/>
          <a:p>
            <a:r>
              <a:rPr lang="uk-UA" sz="4000" b="1" i="1" dirty="0" smtClean="0"/>
              <a:t>Числове бачення тексту:</a:t>
            </a:r>
            <a:endParaRPr lang="ru-RU" sz="4000" b="1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63" y="1763486"/>
            <a:ext cx="11261446" cy="32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642" y="2882410"/>
            <a:ext cx="9404723" cy="1400530"/>
          </a:xfrm>
        </p:spPr>
        <p:txBody>
          <a:bodyPr/>
          <a:lstStyle/>
          <a:p>
            <a:r>
              <a:rPr lang="uk-UA" dirty="0" smtClean="0"/>
              <a:t>Роботу виконував: </a:t>
            </a:r>
            <a:r>
              <a:rPr lang="uk-UA" dirty="0" err="1" smtClean="0"/>
              <a:t>Капков</a:t>
            </a:r>
            <a:r>
              <a:rPr lang="uk-UA" dirty="0" smtClean="0"/>
              <a:t> Ілля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9920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Words>32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Визначення типу новини за фрагментом тексту</vt:lpstr>
      <vt:lpstr>5 тем новин які буде обробляти нейронна мережа</vt:lpstr>
      <vt:lpstr>Приклад роботи програми:   </vt:lpstr>
      <vt:lpstr>Числове бачення тексту:</vt:lpstr>
      <vt:lpstr>Роботу виконував: Капков Ілля 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8</cp:revision>
  <dcterms:created xsi:type="dcterms:W3CDTF">2017-12-29T08:37:53Z</dcterms:created>
  <dcterms:modified xsi:type="dcterms:W3CDTF">2018-01-18T04:27:14Z</dcterms:modified>
</cp:coreProperties>
</file>