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94274" y="0"/>
            <a:ext cx="7197726" cy="2421464"/>
          </a:xfrm>
        </p:spPr>
        <p:txBody>
          <a:bodyPr/>
          <a:lstStyle/>
          <a:p>
            <a:r>
              <a:rPr lang="ru-RU" dirty="0"/>
              <a:t>Чат-бот "</a:t>
            </a:r>
            <a:r>
              <a:rPr lang="ru-RU" dirty="0" err="1"/>
              <a:t>Майстер</a:t>
            </a:r>
            <a:r>
              <a:rPr lang="ru-RU" dirty="0"/>
              <a:t> Йода"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074"/>
            <a:ext cx="5528136" cy="41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420883" cy="1456267"/>
          </a:xfrm>
        </p:spPr>
        <p:txBody>
          <a:bodyPr/>
          <a:lstStyle/>
          <a:p>
            <a:pPr algn="ctr"/>
            <a:r>
              <a:rPr lang="ru-RU" b="1" i="1" dirty="0" smtClean="0">
                <a:solidFill>
                  <a:srgbClr val="FFFF00"/>
                </a:solidFill>
              </a:rPr>
              <a:t>Постановка задач</a:t>
            </a:r>
            <a:r>
              <a:rPr lang="uk-UA" b="1" i="1" dirty="0" smtClean="0">
                <a:solidFill>
                  <a:srgbClr val="FFFF00"/>
                </a:solidFill>
              </a:rPr>
              <a:t>і</a:t>
            </a:r>
            <a:endParaRPr lang="ru-RU" b="1" i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rot="20877659">
            <a:off x="134472" y="1563843"/>
            <a:ext cx="10131425" cy="3649133"/>
          </a:xfrm>
        </p:spPr>
        <p:txBody>
          <a:bodyPr>
            <a:normAutofit/>
          </a:bodyPr>
          <a:lstStyle/>
          <a:p>
            <a:r>
              <a:rPr lang="uk-UA" sz="2800" b="1" i="1" dirty="0" smtClean="0"/>
              <a:t>Навчити нейронну мережу спілкуватися за заданими фразами, а саме фразами персонажу Зоряних війн, </a:t>
            </a:r>
            <a:r>
              <a:rPr lang="uk-UA" sz="2800" b="1" i="1" dirty="0" err="1" smtClean="0"/>
              <a:t>Майстером</a:t>
            </a:r>
            <a:r>
              <a:rPr lang="uk-UA" sz="2800" b="1" i="1" dirty="0" smtClean="0"/>
              <a:t> </a:t>
            </a:r>
            <a:r>
              <a:rPr lang="uk-UA" sz="2800" b="1" i="1" dirty="0" err="1" smtClean="0"/>
              <a:t>Йода</a:t>
            </a:r>
            <a:endParaRPr lang="ru-RU" sz="2800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921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2" y="2171231"/>
            <a:ext cx="60960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036" y="407894"/>
            <a:ext cx="10131425" cy="1456267"/>
          </a:xfrm>
        </p:spPr>
        <p:txBody>
          <a:bodyPr/>
          <a:lstStyle/>
          <a:p>
            <a:r>
              <a:rPr lang="uk-UA" dirty="0" smtClean="0"/>
              <a:t>15 фраз якими буде відповідати нейронна мережа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844" t="24960" r="1882" b="40406"/>
          <a:stretch/>
        </p:blipFill>
        <p:spPr>
          <a:xfrm>
            <a:off x="1" y="2850776"/>
            <a:ext cx="12192000" cy="40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130" y="1013012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Приклад роботи програми: </a:t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2800" dirty="0" smtClean="0"/>
              <a:t>обираемо в меню пункт №2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66" t="58488" r="432" b="22721"/>
          <a:stretch/>
        </p:blipFill>
        <p:spPr>
          <a:xfrm>
            <a:off x="0" y="4520437"/>
            <a:ext cx="12192000" cy="23375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637358"/>
            <a:ext cx="6379029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412047"/>
          </a:xfrm>
        </p:spPr>
        <p:txBody>
          <a:bodyPr>
            <a:normAutofit/>
          </a:bodyPr>
          <a:lstStyle/>
          <a:p>
            <a:r>
              <a:rPr lang="uk-UA" sz="4000" b="1" i="1" dirty="0" smtClean="0"/>
              <a:t>Вводимо фразу, та отримуємо відповідь:</a:t>
            </a:r>
            <a:endParaRPr lang="ru-RU" sz="4000" b="1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259" t="58488" r="639" b="5772"/>
          <a:stretch/>
        </p:blipFill>
        <p:spPr>
          <a:xfrm>
            <a:off x="0" y="2412047"/>
            <a:ext cx="12192000" cy="44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i="1" dirty="0" smtClean="0"/>
              <a:t>Спробуємо  ще  раз</a:t>
            </a:r>
            <a:endParaRPr lang="ru-RU" sz="4400" b="1" i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105" t="58720" r="959" b="5488"/>
          <a:stretch/>
        </p:blipFill>
        <p:spPr>
          <a:xfrm>
            <a:off x="0" y="2926081"/>
            <a:ext cx="7881175" cy="39319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75" y="953589"/>
            <a:ext cx="4310825" cy="59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0299570">
            <a:off x="-195943" y="634809"/>
            <a:ext cx="10131425" cy="1456267"/>
          </a:xfrm>
        </p:spPr>
        <p:txBody>
          <a:bodyPr>
            <a:normAutofit/>
          </a:bodyPr>
          <a:lstStyle/>
          <a:p>
            <a:r>
              <a:rPr lang="uk-UA" sz="4400" dirty="0" smtClean="0"/>
              <a:t>Дякую  за  увагу</a:t>
            </a:r>
            <a:endParaRPr lang="ru-RU" sz="4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74" y="-4251"/>
            <a:ext cx="6731726" cy="6862251"/>
          </a:xfrm>
        </p:spPr>
      </p:pic>
    </p:spTree>
    <p:extLst>
      <p:ext uri="{BB962C8B-B14F-4D97-AF65-F5344CB8AC3E}">
        <p14:creationId xmlns:p14="http://schemas.microsoft.com/office/powerpoint/2010/main" val="19309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9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19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42</TotalTime>
  <Words>49</Words>
  <Application>Microsoft Office PowerPoint</Application>
  <PresentationFormat>Широкоэкранный</PresentationFormat>
  <Paragraphs>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Небеса</vt:lpstr>
      <vt:lpstr>Чат-бот "Майстер Йода"</vt:lpstr>
      <vt:lpstr>Постановка задачі</vt:lpstr>
      <vt:lpstr>15 фраз якими буде відповідати нейронна мережа</vt:lpstr>
      <vt:lpstr>Приклад роботи програми:     обираемо в меню пункт №2</vt:lpstr>
      <vt:lpstr>Вводимо фразу, та отримуємо відповідь:</vt:lpstr>
      <vt:lpstr>Спробуємо  ще  раз</vt:lpstr>
      <vt:lpstr>Дякую  за  увагу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5</cp:revision>
  <dcterms:created xsi:type="dcterms:W3CDTF">2017-12-29T08:37:53Z</dcterms:created>
  <dcterms:modified xsi:type="dcterms:W3CDTF">2017-12-29T10:44:56Z</dcterms:modified>
</cp:coreProperties>
</file>