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29.12.2017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29.12.2017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semerikov/ai14/tree/master/%D0%A0%D0%BE%D0%B7%D0%BF%D1%96%D0%B7%D0%BD%D0%B0%D0%B2%D0%B0%D0%BD%D0%BD%D1%8F%20%D0%B3%D0%BE%D0%BB%D0%BE%D1%81%D0%BE%D0%B2%D0%B8%D1%85%20%D0%BA%D0%BE%D0%BC%D0%B0%D0%BD%D0%B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7158" y="1571612"/>
            <a:ext cx="8229600" cy="1828800"/>
          </a:xfrm>
        </p:spPr>
        <p:txBody>
          <a:bodyPr>
            <a:normAutofit/>
          </a:bodyPr>
          <a:lstStyle/>
          <a:p>
            <a:r>
              <a:rPr lang="ru-RU" b="0" dirty="0" err="1" smtClean="0">
                <a:hlinkClick r:id="rId2" tooltip="Розпізнавання голосових команд"/>
              </a:rPr>
              <a:t>Розпізнавання</a:t>
            </a:r>
            <a:r>
              <a:rPr lang="ru-RU" b="0" dirty="0" smtClean="0">
                <a:hlinkClick r:id="rId2" tooltip="Розпізнавання голосових команд"/>
              </a:rPr>
              <a:t> </a:t>
            </a:r>
            <a:r>
              <a:rPr lang="ru-RU" b="0" dirty="0" err="1" smtClean="0">
                <a:hlinkClick r:id="rId2" tooltip="Розпізнавання голосових команд"/>
              </a:rPr>
              <a:t>голосових</a:t>
            </a:r>
            <a:r>
              <a:rPr lang="ru-RU" b="0" dirty="0" smtClean="0">
                <a:hlinkClick r:id="rId2" tooltip="Розпізнавання голосових команд"/>
              </a:rPr>
              <a:t> команд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407194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uk-UA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Виконав: студент гр. 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-14  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Василь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єв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.Ю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728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ПОСТАНОВКА ЗАДАЧ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Створити нейронну мережу</a:t>
            </a:r>
          </a:p>
          <a:p>
            <a:r>
              <a:rPr lang="uk-UA" dirty="0" smtClean="0"/>
              <a:t>Навчити програму на підготовлених вхідному та вихідному файлах</a:t>
            </a:r>
          </a:p>
          <a:p>
            <a:r>
              <a:rPr lang="uk-UA" dirty="0" smtClean="0"/>
              <a:t>Подати </a:t>
            </a:r>
            <a:r>
              <a:rPr lang="uk-UA" dirty="0" smtClean="0"/>
              <a:t>на звуковий файл</a:t>
            </a:r>
            <a:endParaRPr lang="uk-UA" dirty="0" smtClean="0"/>
          </a:p>
          <a:p>
            <a:r>
              <a:rPr lang="uk-UA" dirty="0" smtClean="0"/>
              <a:t>На виході </a:t>
            </a:r>
            <a:r>
              <a:rPr lang="uk-UA" dirty="0" smtClean="0"/>
              <a:t>отримати розпізнану команду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Інтерфейс програми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2625" y="2344737"/>
            <a:ext cx="52387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РЕЗУЛЬТАТ РОБОТИ ПРОГРАМИ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66912" y="2397125"/>
            <a:ext cx="52101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При виконанні роботи була отримана працююча нейронна мережа</a:t>
            </a:r>
          </a:p>
          <a:p>
            <a:r>
              <a:rPr lang="uk-UA" dirty="0" smtClean="0"/>
              <a:t>Ця мережа розпізнає </a:t>
            </a:r>
            <a:r>
              <a:rPr lang="uk-UA" dirty="0" smtClean="0"/>
              <a:t>7 звукових команд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7146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sz="4400" dirty="0" smtClean="0"/>
              <a:t>ДЯКУЮ ЗА УВАГУ!</a:t>
            </a:r>
            <a:r>
              <a:rPr lang="ru-RU" sz="4400" dirty="0" smtClean="0"/>
              <a:t/>
            </a:r>
            <a:br>
              <a:rPr lang="ru-RU" sz="4400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147</TotalTime>
  <Words>57</Words>
  <Application>Microsoft Office PowerPoint</Application>
  <PresentationFormat>Экран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Апекс</vt:lpstr>
      <vt:lpstr>Розпізнавання голосових команд</vt:lpstr>
      <vt:lpstr>ПОСТАНОВКА ЗАДАЧ</vt:lpstr>
      <vt:lpstr>Інтерфейс програми</vt:lpstr>
      <vt:lpstr>РЕЗУЛЬТАТ РОБОТИ ПРОГРАМИ</vt:lpstr>
      <vt:lpstr>Висновки</vt:lpstr>
      <vt:lpstr>ДЯКУЮ ЗА УВАГУ!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Розпізнавання зарубіжних авторів</dc:title>
  <dc:creator>Михаил Володин</dc:creator>
  <cp:lastModifiedBy>Пользователь Windows</cp:lastModifiedBy>
  <cp:revision>24</cp:revision>
  <dcterms:created xsi:type="dcterms:W3CDTF">2016-12-29T23:50:48Z</dcterms:created>
  <dcterms:modified xsi:type="dcterms:W3CDTF">2017-12-28T23:13:20Z</dcterms:modified>
</cp:coreProperties>
</file>