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1DA-F844-4101-84B6-42BF690E64CE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ED955C-34DC-4A98-B220-9CD8BEB1E0A0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1DA-F844-4101-84B6-42BF690E64CE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955C-34DC-4A98-B220-9CD8BEB1E0A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1DA-F844-4101-84B6-42BF690E64CE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955C-34DC-4A98-B220-9CD8BEB1E0A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1DA-F844-4101-84B6-42BF690E64CE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955C-34DC-4A98-B220-9CD8BEB1E0A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1DA-F844-4101-84B6-42BF690E64CE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955C-34DC-4A98-B220-9CD8BEB1E0A0}" type="slidenum">
              <a:rPr lang="uk-UA" smtClean="0"/>
              <a:t>‹#›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1DA-F844-4101-84B6-42BF690E64CE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955C-34DC-4A98-B220-9CD8BEB1E0A0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1DA-F844-4101-84B6-42BF690E64CE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955C-34DC-4A98-B220-9CD8BEB1E0A0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1DA-F844-4101-84B6-42BF690E64CE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955C-34DC-4A98-B220-9CD8BEB1E0A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1DA-F844-4101-84B6-42BF690E64CE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955C-34DC-4A98-B220-9CD8BEB1E0A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1DA-F844-4101-84B6-42BF690E64CE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955C-34DC-4A98-B220-9CD8BEB1E0A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1DA-F844-4101-84B6-42BF690E64CE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955C-34DC-4A98-B220-9CD8BEB1E0A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D8A1DA-F844-4101-84B6-42BF690E64CE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ED955C-34DC-4A98-B220-9CD8BEB1E0A0}" type="slidenum">
              <a:rPr lang="uk-UA" smtClean="0"/>
              <a:t>‹#›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923678"/>
            <a:ext cx="7196336" cy="1400200"/>
          </a:xfrm>
        </p:spPr>
        <p:txBody>
          <a:bodyPr/>
          <a:lstStyle/>
          <a:p>
            <a:r>
              <a:rPr lang="ru-RU" sz="4400" dirty="0"/>
              <a:t>Экспертный справочник семейного врача (терапевта)</a:t>
            </a:r>
            <a:endParaRPr lang="uk-UA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123478"/>
            <a:ext cx="6400800" cy="914400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Индивидуальное задание на тему: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743200" y="3867894"/>
            <a:ext cx="640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Студентки группы И-14</a:t>
            </a:r>
          </a:p>
          <a:p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Хоминятич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Альбины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9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3159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Большинство заболеваний человека относятся к области внутренних болезней. Около 90% всех пациентов, обращающихся за медицинской помощью, входят в компетенцию врачей общей медицинской практики – семейных врачей 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врачей-терапевтов.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84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339502"/>
            <a:ext cx="5842992" cy="644624"/>
          </a:xfrm>
        </p:spPr>
        <p:txBody>
          <a:bodyPr/>
          <a:lstStyle/>
          <a:p>
            <a:r>
              <a:rPr lang="ru-RU" sz="3200" dirty="0" smtClean="0"/>
              <a:t>Постановка задачи</a:t>
            </a:r>
            <a:endParaRPr lang="uk-UA" sz="32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55576" y="1491630"/>
            <a:ext cx="8229600" cy="3394472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Определить наиболее распространенные болезни в практике врача-терапевта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Создать список болезней и сопутствующих им симптомов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Обучить нейронную сеть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Провести тесты</a:t>
            </a:r>
          </a:p>
          <a:p>
            <a:pPr marL="0" indent="0">
              <a:buNone/>
            </a:pP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9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bina\Desktop\Скриншот 2017-12-29 05.04.3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6" t="40450" r="37946" b="10321"/>
          <a:stretch/>
        </p:blipFill>
        <p:spPr bwMode="auto">
          <a:xfrm>
            <a:off x="-744020" y="627534"/>
            <a:ext cx="9921878" cy="410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8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5" r="38067" b="8593"/>
          <a:stretch/>
        </p:blipFill>
        <p:spPr bwMode="auto">
          <a:xfrm>
            <a:off x="0" y="627534"/>
            <a:ext cx="9144000" cy="414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05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98" r="38140" b="8854"/>
          <a:stretch/>
        </p:blipFill>
        <p:spPr bwMode="auto">
          <a:xfrm>
            <a:off x="-3076" y="375757"/>
            <a:ext cx="9147076" cy="441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90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помощи типичного медицинского справочника врача-терапевта было проанализировано и создано опросник для определения выбранных заранее диагнозов.</a:t>
            </a:r>
          </a:p>
          <a:p>
            <a:r>
              <a:rPr lang="ru-RU" dirty="0" smtClean="0"/>
              <a:t>Так же была обучена нейронная сеть на основе полученных данных.</a:t>
            </a:r>
          </a:p>
          <a:p>
            <a:r>
              <a:rPr lang="ru-RU" dirty="0" smtClean="0"/>
              <a:t>Благодаря удачному обучению нейронной сети программа умеет достаточно точно определять болезнь по симптомам.</a:t>
            </a:r>
          </a:p>
        </p:txBody>
      </p:sp>
    </p:spTree>
    <p:extLst>
      <p:ext uri="{BB962C8B-B14F-4D97-AF65-F5344CB8AC3E}">
        <p14:creationId xmlns:p14="http://schemas.microsoft.com/office/powerpoint/2010/main" val="2781309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</TotalTime>
  <Words>114</Words>
  <Application>Microsoft Office PowerPoint</Application>
  <PresentationFormat>Экран (16:9)</PresentationFormat>
  <Paragraphs>14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Исполнительная</vt:lpstr>
      <vt:lpstr>Экспертный справочник семейного врача (терапевта)</vt:lpstr>
      <vt:lpstr>Презентация PowerPoint</vt:lpstr>
      <vt:lpstr>Постановка задачи</vt:lpstr>
      <vt:lpstr>Презентация PowerPoint</vt:lpstr>
      <vt:lpstr>Презентация PowerPoint</vt:lpstr>
      <vt:lpstr>Презентация PowerPoint</vt:lpstr>
      <vt:lpstr>Выводы</vt:lpstr>
    </vt:vector>
  </TitlesOfParts>
  <Company>MultiDVD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Экспертный справочник семейного врача (терапевта)</dc:title>
  <dc:creator>Windows User</dc:creator>
  <cp:lastModifiedBy>Windows User</cp:lastModifiedBy>
  <cp:revision>4</cp:revision>
  <dcterms:created xsi:type="dcterms:W3CDTF">2017-12-29T02:08:02Z</dcterms:created>
  <dcterms:modified xsi:type="dcterms:W3CDTF">2017-12-29T03:18:47Z</dcterms:modified>
</cp:coreProperties>
</file>