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0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1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42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5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0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7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2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3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3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7199" y="274321"/>
            <a:ext cx="7197726" cy="3801290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Визначення</a:t>
            </a:r>
            <a:r>
              <a:rPr lang="ru-RU" b="1" dirty="0"/>
              <a:t> типу </a:t>
            </a:r>
            <a:r>
              <a:rPr lang="ru-RU" b="1" dirty="0" err="1"/>
              <a:t>новини</a:t>
            </a:r>
            <a:r>
              <a:rPr lang="ru-RU" b="1" dirty="0"/>
              <a:t> за фрагментом тексту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036" y="407894"/>
            <a:ext cx="10131425" cy="1456267"/>
          </a:xfrm>
        </p:spPr>
        <p:txBody>
          <a:bodyPr/>
          <a:lstStyle/>
          <a:p>
            <a:r>
              <a:rPr lang="uk-UA" dirty="0" smtClean="0"/>
              <a:t>15 </a:t>
            </a:r>
            <a:r>
              <a:rPr lang="uk-UA" dirty="0" smtClean="0"/>
              <a:t>тем </a:t>
            </a:r>
            <a:r>
              <a:rPr lang="uk-UA" dirty="0" smtClean="0"/>
              <a:t>якими буде відповідати нейронна мережа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562" y="1864161"/>
            <a:ext cx="2173044" cy="43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30" y="431074"/>
            <a:ext cx="10131425" cy="101890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Приклад роботи </a:t>
            </a:r>
            <a:r>
              <a:rPr lang="uk-UA" dirty="0" smtClean="0"/>
              <a:t>програми: 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42" y="1606732"/>
            <a:ext cx="7962577" cy="22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12047"/>
          </a:xfrm>
        </p:spPr>
        <p:txBody>
          <a:bodyPr>
            <a:normAutofit/>
          </a:bodyPr>
          <a:lstStyle/>
          <a:p>
            <a:r>
              <a:rPr lang="uk-UA" sz="4000" b="1" i="1" dirty="0" smtClean="0"/>
              <a:t>Вводимо фразу, та отримуємо відповідь:</a:t>
            </a:r>
            <a:endParaRPr lang="ru-RU" sz="40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1" y="1843359"/>
            <a:ext cx="11266977" cy="23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24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Визначення типу новини за фрагментом тексту</vt:lpstr>
      <vt:lpstr>15 тем якими буде відповідати нейронна мережа</vt:lpstr>
      <vt:lpstr>Приклад роботи програми:   </vt:lpstr>
      <vt:lpstr>Вводимо фразу, та отримуємо відповідь: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6</cp:revision>
  <dcterms:created xsi:type="dcterms:W3CDTF">2017-12-29T08:37:53Z</dcterms:created>
  <dcterms:modified xsi:type="dcterms:W3CDTF">2018-01-02T12:30:16Z</dcterms:modified>
</cp:coreProperties>
</file>