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719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18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35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485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55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000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951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51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09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25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65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F6A1-7272-474D-A08D-3D9AEA89C07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39BD-2D60-4E07-9131-4BA1FEA4856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800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6267" y="13341"/>
            <a:ext cx="8113487" cy="14465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4400" dirty="0" smtClean="0"/>
              <a:t>Індивідуальне завдання з курсу «Інтелектуальні системи»</a:t>
            </a:r>
            <a:endParaRPr lang="uk-UA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006267" y="1459891"/>
            <a:ext cx="8113487" cy="17543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5400" dirty="0"/>
              <a:t>Прогнозування курсів акцій (</a:t>
            </a:r>
            <a:r>
              <a:rPr lang="en-US" sz="5400" dirty="0"/>
              <a:t>SML)</a:t>
            </a:r>
            <a:endParaRPr lang="uk-UA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733145" y="5103674"/>
            <a:ext cx="6458855" cy="1754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600" dirty="0" smtClean="0"/>
              <a:t>Виконав</a:t>
            </a:r>
            <a:br>
              <a:rPr lang="uk-UA" sz="3600" dirty="0" smtClean="0"/>
            </a:br>
            <a:r>
              <a:rPr lang="uk-UA" sz="3600" dirty="0" smtClean="0"/>
              <a:t>студент групи І-14</a:t>
            </a:r>
            <a:br>
              <a:rPr lang="uk-UA" sz="3600" dirty="0" smtClean="0"/>
            </a:br>
            <a:r>
              <a:rPr lang="uk-UA" sz="3600" dirty="0" err="1" smtClean="0"/>
              <a:t>Наготнюк</a:t>
            </a:r>
            <a:r>
              <a:rPr lang="uk-UA" sz="3600" dirty="0" smtClean="0"/>
              <a:t> Юрій Олександрович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9110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1673" y="346364"/>
            <a:ext cx="4281055" cy="70788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4000" dirty="0" smtClean="0"/>
              <a:t>Постановка задачі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537856"/>
            <a:ext cx="11540836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   </a:t>
            </a:r>
            <a:r>
              <a:rPr lang="ru-RU" sz="3600" dirty="0" err="1" smtClean="0"/>
              <a:t>Необх</a:t>
            </a:r>
            <a:r>
              <a:rPr lang="uk-UA" sz="3600" dirty="0"/>
              <a:t>ідно навчити нейронну мережу прогнозувати курс акцій за курсом попередніх </a:t>
            </a:r>
            <a:r>
              <a:rPr lang="uk-UA" sz="3600" dirty="0" smtClean="0"/>
              <a:t>днів.</a:t>
            </a:r>
            <a:endParaRPr lang="uk-UA" sz="3600" dirty="0"/>
          </a:p>
        </p:txBody>
      </p:sp>
      <p:pic>
        <p:nvPicPr>
          <p:cNvPr id="1026" name="Picture 2" descr="Результат пошуку зображень за запитом &quot;курсы акций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8260">
            <a:off x="609873" y="3408052"/>
            <a:ext cx="5218148" cy="27693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в’язане зображенн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0289">
            <a:off x="6539345" y="3221791"/>
            <a:ext cx="4694504" cy="3130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4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8593">
            <a:off x="5616106" y="2114727"/>
            <a:ext cx="6415780" cy="39385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37145">
            <a:off x="890443" y="2867874"/>
            <a:ext cx="4893252" cy="34767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6697" y="224270"/>
            <a:ext cx="7755265" cy="132343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000" dirty="0" smtClean="0"/>
              <a:t>Досліджуємо курс акцій  </a:t>
            </a:r>
            <a:br>
              <a:rPr lang="uk-UA" sz="4000" dirty="0" smtClean="0"/>
            </a:br>
            <a:r>
              <a:rPr lang="en-US" sz="4000" b="1" dirty="0" smtClean="0"/>
              <a:t>Dow </a:t>
            </a:r>
            <a:r>
              <a:rPr lang="en-US" sz="4000" b="1" dirty="0"/>
              <a:t>Jones Industrial Average (^DJI)</a:t>
            </a:r>
            <a:endParaRPr lang="uk-UA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5592" y="1659115"/>
            <a:ext cx="5915892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600" dirty="0" smtClean="0"/>
              <a:t>Дані беремо з сайту </a:t>
            </a:r>
            <a:r>
              <a:rPr lang="en-US" sz="3600" dirty="0"/>
              <a:t>https://</a:t>
            </a:r>
            <a:r>
              <a:rPr lang="en-US" sz="3600" dirty="0" smtClean="0"/>
              <a:t>uk.finance.yahoo.com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68569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166255"/>
            <a:ext cx="6636327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4000" dirty="0" smtClean="0"/>
              <a:t>Структура нейронної мережі</a:t>
            </a:r>
            <a:endParaRPr lang="uk-UA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3440" y="1136438"/>
            <a:ext cx="11974339" cy="34163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uk-UA" sz="3600" dirty="0" smtClean="0"/>
              <a:t>  Нейронна мережа навчається за шаблоном, котрий задано у файлі </a:t>
            </a:r>
            <a:r>
              <a:rPr lang="en-US" sz="3600" i="1" dirty="0" smtClean="0">
                <a:solidFill>
                  <a:srgbClr val="FFFF00"/>
                </a:solidFill>
              </a:rPr>
              <a:t>etalons.txt</a:t>
            </a:r>
            <a:r>
              <a:rPr lang="en-US" sz="3600" dirty="0" smtClean="0"/>
              <a:t>. </a:t>
            </a:r>
            <a:r>
              <a:rPr lang="uk-UA" sz="3600" dirty="0" smtClean="0"/>
              <a:t>Данні заносяться вручну. Після навчання мережі користувач може зберегти матрицю коефіцієнтів, що дозволить уникнути повторного навчання. Далі користувачу слід занести у файл </a:t>
            </a:r>
            <a:r>
              <a:rPr lang="en-US" sz="3600" i="1" dirty="0" smtClean="0">
                <a:solidFill>
                  <a:srgbClr val="FFFF00"/>
                </a:solidFill>
              </a:rPr>
              <a:t>te</a:t>
            </a:r>
            <a:r>
              <a:rPr lang="en-US" sz="3600" i="1" dirty="0">
                <a:solidFill>
                  <a:srgbClr val="FFFF00"/>
                </a:solidFill>
              </a:rPr>
              <a:t>s</a:t>
            </a:r>
            <a:r>
              <a:rPr lang="en-US" sz="3600" i="1" dirty="0" smtClean="0">
                <a:solidFill>
                  <a:srgbClr val="FFFF00"/>
                </a:solidFill>
              </a:rPr>
              <a:t>t.txt</a:t>
            </a:r>
            <a:r>
              <a:rPr lang="en-US" sz="3600" dirty="0" smtClean="0"/>
              <a:t> </a:t>
            </a:r>
            <a:r>
              <a:rPr lang="uk-UA" sz="3600" dirty="0" smtClean="0"/>
              <a:t>п’ять значень курсу акцій. Після цього можна починати прогнозування.</a:t>
            </a:r>
            <a:endParaRPr lang="uk-UA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9" y="4646611"/>
            <a:ext cx="5708802" cy="2009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40" y="4646610"/>
            <a:ext cx="6429375" cy="2009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0736" y="4646609"/>
            <a:ext cx="230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srgbClr val="FF0000"/>
                </a:solidFill>
              </a:rPr>
              <a:t>Файл </a:t>
            </a:r>
            <a:r>
              <a:rPr lang="en-US" sz="2400" i="1" dirty="0" smtClean="0">
                <a:solidFill>
                  <a:srgbClr val="FF0000"/>
                </a:solidFill>
              </a:rPr>
              <a:t>etalons.txt</a:t>
            </a:r>
            <a:endParaRPr lang="uk-UA" sz="2400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2965" y="4584222"/>
            <a:ext cx="202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solidFill>
                  <a:srgbClr val="FF0000"/>
                </a:solidFill>
              </a:rPr>
              <a:t>Файл </a:t>
            </a:r>
            <a:r>
              <a:rPr lang="en-US" sz="2400" i="1" dirty="0" smtClean="0">
                <a:solidFill>
                  <a:srgbClr val="FF0000"/>
                </a:solidFill>
              </a:rPr>
              <a:t>test.txt</a:t>
            </a:r>
            <a:endParaRPr lang="uk-UA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3380" y="421234"/>
            <a:ext cx="5414210" cy="7078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4000" dirty="0" smtClean="0"/>
              <a:t>Демонстрація програми</a:t>
            </a:r>
            <a:endParaRPr lang="uk-UA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746">
            <a:off x="223130" y="1586190"/>
            <a:ext cx="2962688" cy="50775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0351"/>
          <a:stretch/>
        </p:blipFill>
        <p:spPr>
          <a:xfrm rot="21415856">
            <a:off x="3429260" y="1606119"/>
            <a:ext cx="8791575" cy="4021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5969" y="4124957"/>
            <a:ext cx="244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 smtClean="0">
                <a:solidFill>
                  <a:srgbClr val="FF0000"/>
                </a:solidFill>
              </a:rPr>
              <a:t>Файл </a:t>
            </a:r>
            <a:r>
              <a:rPr lang="en-US" sz="2400" i="1" dirty="0" smtClean="0">
                <a:solidFill>
                  <a:srgbClr val="FF0000"/>
                </a:solidFill>
              </a:rPr>
              <a:t>network.txt</a:t>
            </a:r>
            <a:endParaRPr lang="uk-UA" sz="24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0485" y="5075691"/>
            <a:ext cx="5617254" cy="15696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200" dirty="0" smtClean="0"/>
              <a:t>У файлі </a:t>
            </a:r>
            <a:r>
              <a:rPr lang="en-US" sz="3200" i="1" dirty="0" smtClean="0">
                <a:solidFill>
                  <a:srgbClr val="FF0000"/>
                </a:solidFill>
              </a:rPr>
              <a:t>network.txt</a:t>
            </a:r>
            <a:r>
              <a:rPr lang="uk-UA" sz="3200" i="1" dirty="0" smtClean="0">
                <a:solidFill>
                  <a:srgbClr val="FF0000"/>
                </a:solidFill>
              </a:rPr>
              <a:t> </a:t>
            </a:r>
            <a:r>
              <a:rPr lang="uk-UA" sz="3200" dirty="0" smtClean="0"/>
              <a:t>зберігаються дані, завдяки яким робиться прогнозування 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15204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3379" y="399406"/>
            <a:ext cx="5414210" cy="70788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4000" dirty="0" smtClean="0"/>
              <a:t>Приклад прогнозування</a:t>
            </a:r>
            <a:endParaRPr lang="uk-UA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8961">
            <a:off x="123146" y="2151234"/>
            <a:ext cx="5726072" cy="31551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5298">
            <a:off x="5772902" y="4261600"/>
            <a:ext cx="6429375" cy="2009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2364" y="1930415"/>
            <a:ext cx="5617254" cy="15696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3200" dirty="0" smtClean="0"/>
              <a:t>Прогнозування курсу акцій, беручи за основу дані за попередні дні з файлу </a:t>
            </a:r>
            <a:r>
              <a:rPr lang="en-US" sz="3200" dirty="0" smtClean="0">
                <a:solidFill>
                  <a:srgbClr val="FF0000"/>
                </a:solidFill>
              </a:rPr>
              <a:t>test</a:t>
            </a:r>
            <a:r>
              <a:rPr lang="en-US" sz="3200" i="1" dirty="0" smtClean="0">
                <a:solidFill>
                  <a:srgbClr val="FF0000"/>
                </a:solidFill>
              </a:rPr>
              <a:t>.txt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57521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2619" y="419495"/>
            <a:ext cx="4554134" cy="7078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4000" dirty="0" smtClean="0"/>
              <a:t>Висновки</a:t>
            </a:r>
            <a:endParaRPr lang="uk-UA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52946" y="1496290"/>
            <a:ext cx="10093327" cy="206210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200" dirty="0" smtClean="0"/>
              <a:t>Вдалося створити нейронну мережу для прогнозування курсу акцій. Дані для прогнозування беруться з інтернету та вводяться вручну до файлу </a:t>
            </a:r>
            <a:r>
              <a:rPr lang="en-US" sz="3200" dirty="0" smtClean="0"/>
              <a:t>etalons.txt. </a:t>
            </a:r>
            <a:r>
              <a:rPr lang="uk-UA" sz="3200" dirty="0" smtClean="0"/>
              <a:t>В майбутньому цей недолік буде виправлено.</a:t>
            </a:r>
            <a:endParaRPr lang="uk-UA" sz="3200" dirty="0"/>
          </a:p>
        </p:txBody>
      </p:sp>
      <p:pic>
        <p:nvPicPr>
          <p:cNvPr id="1026" name="Picture 2" descr="Результат пошуку зображень за запитом &quot;dow jones industrial average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0" y="3927302"/>
            <a:ext cx="5621770" cy="139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&quot;акции Dow Jones Industrial Average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0" y="574016"/>
            <a:ext cx="3783683" cy="7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зультат пошуку зображень за запитом &quot;акции Dow Jones Industrial Average logo&quot;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7" b="9636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65" y="3448049"/>
            <a:ext cx="57150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Результат пошуку зображень за запитом &quot;акции Dow Jones Industrial Average logo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09" y="5227625"/>
            <a:ext cx="3516955" cy="136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77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158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 Nagotnyuk</dc:creator>
  <cp:lastModifiedBy>Yuri Nagotnyuk</cp:lastModifiedBy>
  <cp:revision>19</cp:revision>
  <dcterms:created xsi:type="dcterms:W3CDTF">2017-12-28T21:24:30Z</dcterms:created>
  <dcterms:modified xsi:type="dcterms:W3CDTF">2017-12-29T02:01:27Z</dcterms:modified>
</cp:coreProperties>
</file>