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70" r:id="rId5"/>
    <p:sldId id="269" r:id="rId6"/>
    <p:sldId id="271" r:id="rId7"/>
    <p:sldId id="272" r:id="rId8"/>
    <p:sldId id="288" r:id="rId9"/>
    <p:sldId id="284" r:id="rId10"/>
    <p:sldId id="267" r:id="rId11"/>
    <p:sldId id="285" r:id="rId12"/>
    <p:sldId id="266" r:id="rId13"/>
    <p:sldId id="287" r:id="rId14"/>
    <p:sldId id="268" r:id="rId15"/>
    <p:sldId id="282" r:id="rId16"/>
    <p:sldId id="292" r:id="rId17"/>
    <p:sldId id="291" r:id="rId18"/>
    <p:sldId id="260" r:id="rId19"/>
    <p:sldId id="289" r:id="rId20"/>
    <p:sldId id="265" r:id="rId21"/>
    <p:sldId id="279" r:id="rId22"/>
    <p:sldId id="280" r:id="rId23"/>
    <p:sldId id="275" r:id="rId24"/>
    <p:sldId id="277" r:id="rId25"/>
    <p:sldId id="262" r:id="rId26"/>
    <p:sldId id="281" r:id="rId27"/>
  </p:sldIdLst>
  <p:sldSz cx="18288000" cy="10287000"/>
  <p:notesSz cx="10287000" cy="18288000"/>
  <p:embeddedFontLst>
    <p:embeddedFont>
      <p:font typeface="나눔스퀘어OTF Bold" panose="020B0600000101010101" pitchFamily="34" charset="-127"/>
      <p:bold r:id="rId29"/>
    </p:embeddedFont>
    <p:embeddedFont>
      <p:font typeface="나눔스퀘어라운드 Bold" panose="020B0600000101010101" pitchFamily="50" charset="-127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나눔스퀘어OTF_ac ExtraBold" panose="020B0600000101010101" pitchFamily="34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스퀘어라운드OTF Regular" panose="020B0600000101010101" pitchFamily="34" charset="-127"/>
      <p:regular r:id="rId38"/>
    </p:embeddedFont>
    <p:embeddedFont>
      <p:font typeface="나눔스퀘어OTF" panose="020B0600000101010101" pitchFamily="34" charset="-127"/>
      <p:regular r:id="rId39"/>
    </p:embeddedFont>
    <p:embeddedFont>
      <p:font typeface="나눔스퀘어OTF_ac Bold" panose="020B0600000101010101" pitchFamily="34" charset="-127"/>
      <p:bold r:id="rId40"/>
    </p:embeddedFont>
    <p:embeddedFont>
      <p:font typeface="나눔스퀘어OTF ExtraBold" panose="020B0600000101010101" pitchFamily="34" charset="-127"/>
      <p:bold r:id="rId41"/>
    </p:embeddedFont>
    <p:embeddedFont>
      <p:font typeface="나눔스퀘어OTF_ac" panose="020B0600000101010101" pitchFamily="34" charset="-127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7"/>
    <a:srgbClr val="D9D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39" autoAdjust="0"/>
    <p:restoredTop sz="94660"/>
  </p:normalViewPr>
  <p:slideViewPr>
    <p:cSldViewPr>
      <p:cViewPr varScale="1">
        <p:scale>
          <a:sx n="48" d="100"/>
          <a:sy n="48" d="100"/>
        </p:scale>
        <p:origin x="51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4A497-0B3B-4491-9738-55E964799B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EC280-426C-45F7-A761-E0AE733D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2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EC280-426C-45F7-A761-E0AE733D7C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9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1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48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0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4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38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18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10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7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E9CE-66C6-45A1-B02A-3981321E055F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243C-5F2F-43AB-8870-E49D93281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52206" y="-4952084"/>
            <a:ext cx="36571429" cy="23221239"/>
            <a:chOff x="-9152206" y="-4952084"/>
            <a:chExt cx="36571429" cy="23221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4609" y="4991667"/>
            <a:ext cx="702291" cy="35714"/>
            <a:chOff x="6104609" y="4991667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104609" y="4991667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90800" y="65151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3543300"/>
            <a:ext cx="63353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호텔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6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관리용 콘솔 </a:t>
            </a:r>
            <a:endParaRPr lang="en-US" altLang="ko-KR" sz="6000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6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프로그램 작성   </a:t>
            </a:r>
            <a:r>
              <a:rPr lang="en-US" altLang="ko-KR" sz="6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60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조</a:t>
            </a:r>
            <a:endParaRPr lang="en-US" altLang="ko-KR" sz="6000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8255" y="880110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2023.05.15</a:t>
            </a:r>
            <a:endParaRPr lang="ko-KR" altLang="en-US" sz="20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58673" y="7148056"/>
            <a:ext cx="906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강지원</a:t>
            </a:r>
            <a:endParaRPr lang="en-US" altLang="ko-KR" sz="2000" b="1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김영곤</a:t>
            </a:r>
            <a:endParaRPr lang="en-US" altLang="ko-KR" sz="2000" b="1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이호재</a:t>
            </a:r>
            <a:endParaRPr lang="en-US" altLang="ko-KR" sz="2000" b="1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2000" b="1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종효련</a:t>
            </a:r>
            <a:endParaRPr lang="en-US" altLang="ko-KR" sz="2000" b="1" dirty="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9148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344840" y="606921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클래스 </a:t>
            </a:r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r="31060" b="4150"/>
          <a:stretch/>
        </p:blipFill>
        <p:spPr>
          <a:xfrm>
            <a:off x="245587" y="1733203"/>
            <a:ext cx="17845116" cy="850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632647" y="2103892"/>
            <a:ext cx="70246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클래스를 미리 작성한 이유 </a:t>
            </a:r>
            <a:endParaRPr lang="en-US" altLang="ko-KR" sz="24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미리 </a:t>
            </a:r>
            <a:r>
              <a:rPr lang="ko-KR" altLang="en-US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필드명과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명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명을 합의 후에 정해 </a:t>
            </a:r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역할을 분담하여  작업 시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발생할 수 있는 충돌을 방지하고</a:t>
            </a:r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각자 제작한 소스를 합칠 때의 편의성을 위하여 작성했습니다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메소드의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반환값을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생각 해 보고 어떤 값을 어떤 형태로 받을지 </a:t>
            </a:r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미리 생각해보는 기회를 가지게 되었습니다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필요한 기능을 위해 어떤 클래스와 필드가 어떻게 연결할지 전체적으로</a:t>
            </a:r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</a:t>
            </a:r>
            <a:r>
              <a:rPr lang="ko-KR" altLang="en-US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볼 수 있는 기회를 가지게 되었습니다</a:t>
            </a:r>
            <a:r>
              <a:rPr lang="en-US" altLang="ko-KR" b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44840" y="606921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클래스 </a:t>
            </a:r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r="31060" b="4150"/>
          <a:stretch/>
        </p:blipFill>
        <p:spPr>
          <a:xfrm>
            <a:off x="366684" y="1747210"/>
            <a:ext cx="8534400" cy="69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9148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344840" y="606921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클래스 </a:t>
            </a:r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r="31060" b="4150"/>
          <a:stretch/>
        </p:blipFill>
        <p:spPr>
          <a:xfrm>
            <a:off x="2286000" y="1409700"/>
            <a:ext cx="13089413" cy="8501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2" y="2611958"/>
            <a:ext cx="3454413" cy="2302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2" y="5690131"/>
            <a:ext cx="3545131" cy="22569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19390"/>
            <a:ext cx="3267222" cy="2341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8102600"/>
            <a:ext cx="3276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164" y="1804153"/>
            <a:ext cx="18285714" cy="7025359"/>
            <a:chOff x="0" y="1685714"/>
            <a:chExt cx="18285714" cy="7025359"/>
          </a:xfrm>
          <a:noFill/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  <a:grpFill/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  <a:grpFill/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1000" y="419100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4.</a:t>
            </a:r>
            <a:r>
              <a:rPr lang="ko-KR" altLang="en-US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협업 수행 과정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450" y="3091235"/>
            <a:ext cx="8104822" cy="449426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3" y="3069700"/>
            <a:ext cx="8222187" cy="47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431465"/>
            <a:ext cx="4065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협업 수행 과정 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156" y="1931893"/>
            <a:ext cx="7058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유스케이스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작성 </a:t>
            </a:r>
            <a:endParaRPr lang="en-US" altLang="ko-KR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전체적인 클래스 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메소드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변수 이름 짓고 구성</a:t>
            </a: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구현하고 싶은 기능 제시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절충하여 </a:t>
            </a:r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협의점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찾기 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43951"/>
            <a:ext cx="15492936" cy="4508885"/>
          </a:xfrm>
          <a:prstGeom prst="rect">
            <a:avLst/>
          </a:prstGeom>
        </p:spPr>
      </p:pic>
      <p:sp>
        <p:nvSpPr>
          <p:cNvPr id="6" name="순서도: 연결자 5"/>
          <p:cNvSpPr/>
          <p:nvPr/>
        </p:nvSpPr>
        <p:spPr>
          <a:xfrm>
            <a:off x="2819400" y="3392072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5/10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6738425" y="6134100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5/11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10820400" y="3544472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5/12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14859000" y="6134100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5/15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865180" y="744549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발표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9148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344840" y="606921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클래스 </a:t>
            </a:r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r="31060" b="4150"/>
          <a:stretch/>
        </p:blipFill>
        <p:spPr>
          <a:xfrm>
            <a:off x="2286000" y="1409700"/>
            <a:ext cx="13089413" cy="8501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2" y="2611958"/>
            <a:ext cx="3454413" cy="2302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2" y="5690131"/>
            <a:ext cx="3545131" cy="22569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19390"/>
            <a:ext cx="3267222" cy="2341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8102600"/>
            <a:ext cx="3276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9148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344840" y="606921"/>
            <a:ext cx="228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클래스 </a:t>
            </a:r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r="31060" b="4150"/>
          <a:stretch/>
        </p:blipFill>
        <p:spPr>
          <a:xfrm>
            <a:off x="2286000" y="1409700"/>
            <a:ext cx="13089413" cy="8501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2" y="2611958"/>
            <a:ext cx="3454413" cy="2302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42" y="5690131"/>
            <a:ext cx="3545131" cy="22569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19390"/>
            <a:ext cx="3267222" cy="2341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8102600"/>
            <a:ext cx="3276600" cy="2184400"/>
          </a:xfrm>
          <a:prstGeom prst="rect">
            <a:avLst/>
          </a:prstGeom>
        </p:spPr>
      </p:pic>
      <p:pic>
        <p:nvPicPr>
          <p:cNvPr id="18" name="Picture 2" descr="C:\Users\jhljh\Desktop\매니저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6700"/>
            <a:ext cx="11887200" cy="94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425787" y="2125427"/>
            <a:ext cx="29001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이렇게 작성한 이유</a:t>
            </a:r>
            <a:r>
              <a:rPr lang="en-US" altLang="ko-KR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  <a:r>
              <a:rPr lang="ko-KR" altLang="en-US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en-US" altLang="ko-KR" sz="2400" b="1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목표했던 알고리즘</a:t>
            </a:r>
            <a:r>
              <a:rPr lang="en-US" altLang="ko-KR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</a:p>
          <a:p>
            <a:endParaRPr lang="en-US" altLang="ko-KR" sz="24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 smtClean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[</a:t>
            </a:r>
            <a:r>
              <a:rPr lang="ko-KR" altLang="en-US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예상되는 결과값</a:t>
            </a:r>
            <a:r>
              <a:rPr lang="en-US" altLang="ko-KR" sz="2400" b="1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]</a:t>
            </a:r>
            <a:endParaRPr lang="ko-KR" altLang="en-US" sz="24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77672" y="606921"/>
            <a:ext cx="642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유스케이스</a:t>
            </a:r>
            <a:r>
              <a:rPr lang="en-US" altLang="ko-KR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(Use-Case)</a:t>
            </a:r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모형 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" t="3993" r="11167" b="10139"/>
          <a:stretch/>
        </p:blipFill>
        <p:spPr>
          <a:xfrm>
            <a:off x="991958" y="1731546"/>
            <a:ext cx="7162800" cy="6844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01200" y="3006020"/>
            <a:ext cx="705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프로그램 제작 시 기본적인 흐름을 쉽게 파악하기 위해 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어떤 기능을 어느 위치에 연관시켜 넣을지 확실히 하기 위해 작성했습니다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4635" y="5078382"/>
            <a:ext cx="766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객체 배열을 생성하는 기능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예약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과 객체 배열을 출력하는 기능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검색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중심으로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부가적인 기능들이 모두 연동되어 작동합니다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32244" y="6993425"/>
            <a:ext cx="622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한 번의 입력으로 모든 출력 기능을  예외없이 사용할 수 있습니다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431465"/>
            <a:ext cx="4065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협업 수행 과정 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1201" y="7277100"/>
            <a:ext cx="6901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역할 분담</a:t>
            </a: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분담한 부분에 대한 기초적인 코드 작성</a:t>
            </a:r>
            <a:endParaRPr lang="en-US" altLang="ko-KR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코드 조합 후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보완 및 수정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=&gt;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매니저 객체 추가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156" y="1931893"/>
            <a:ext cx="7058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유스케이스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작성 </a:t>
            </a:r>
            <a:endParaRPr lang="en-US" altLang="ko-KR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전체적인 클래스 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메소드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변수 이름 짓고 구성</a:t>
            </a: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구현하고 싶은 기능 제시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절충하여 </a:t>
            </a:r>
            <a:r>
              <a:rPr lang="ko-KR" altLang="en-US" sz="24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협의점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찾기 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88871" y="1667803"/>
            <a:ext cx="84465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오류 수정 </a:t>
            </a: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다른 조들의 결과물을 확인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우리와의 차이점을 비교하고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</a:p>
          <a:p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 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참조할 수 있는 것을 참고했음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발표용 </a:t>
            </a:r>
            <a:r>
              <a:rPr lang="en-US" altLang="ko-KR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PPT </a:t>
            </a:r>
            <a:r>
              <a:rPr lang="ko-KR" altLang="en-US" sz="24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제작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43951"/>
            <a:ext cx="15492936" cy="45088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865180" y="744549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발표</a:t>
            </a:r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2819400" y="3392072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5/10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6738425" y="6134100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5/11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0" name="순서도: 연결자 19"/>
          <p:cNvSpPr/>
          <p:nvPr/>
        </p:nvSpPr>
        <p:spPr>
          <a:xfrm>
            <a:off x="10820400" y="3544472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5/12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2" name="순서도: 연결자 21"/>
          <p:cNvSpPr/>
          <p:nvPr/>
        </p:nvSpPr>
        <p:spPr>
          <a:xfrm>
            <a:off x="14859000" y="6134100"/>
            <a:ext cx="1066800" cy="990600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5/15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63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431465"/>
            <a:ext cx="44278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4.</a:t>
            </a:r>
            <a:r>
              <a:rPr lang="ko-KR" altLang="en-US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협업 수행 과정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095500"/>
            <a:ext cx="754725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sz="24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효과적이었던 협업 프로세스</a:t>
            </a:r>
            <a:r>
              <a:rPr lang="en-US" altLang="ko-KR" sz="24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팀원 모두가 각자 생각하는 방식이 달랐기 때문에 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의견을 통합하여 기본 구조를 설립하는 것이 가장 어려웠습니다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-&gt;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마인드맵이랑 클래스 작성으로 공통된 </a:t>
            </a:r>
            <a:r>
              <a:rPr lang="ko-KR" altLang="en-US" sz="20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협의점을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잡고 시작하여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모든 조원들의 목적을 통일시켰습니다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기능 하나를 만들 때 마다 실행하는 중간 과정을 통해 </a:t>
            </a:r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최종적으로 코드를 합쳐 실행시킬 때 발생하는 </a:t>
            </a:r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자잘한 에러를 잡기에 편했습니다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: 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필요한 </a:t>
            </a:r>
            <a:r>
              <a:rPr lang="ko-KR" altLang="en-US" sz="20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메소드가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있을 때 마다 수시로 의견을 </a:t>
            </a:r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</a:t>
            </a:r>
            <a:r>
              <a:rPr lang="ko-KR" altLang="en-US" sz="20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조장에게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전달하여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즉시 제작하는 과정을 거쳤고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효과적으로 의견을 조율했습니다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25637" y="2476500"/>
            <a:ext cx="681468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[</a:t>
            </a:r>
            <a:r>
              <a:rPr lang="ko-KR" altLang="en-US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필요한 정보</a:t>
            </a:r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lang="ko-KR" altLang="en-US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지식 탐색 및 </a:t>
            </a:r>
            <a:r>
              <a:rPr lang="ko-KR" altLang="en-US" sz="2400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공유법</a:t>
            </a:r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]</a:t>
            </a:r>
          </a:p>
          <a:p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아직 배우지 않았던 함수 </a:t>
            </a:r>
            <a:r>
              <a:rPr lang="ko-KR" altLang="en-US" sz="20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메소드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트라이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캐치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접목했습니다 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카카오톡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0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단톡방과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000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디스코드를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통해 파일을 주고 받아</a:t>
            </a:r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서로의 코드를 보완하고 필요한 서로 정보를 공유했습니다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24765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8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5173" y="1814049"/>
            <a:ext cx="3803859" cy="863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4571" y="6286500"/>
            <a:ext cx="2874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</a:t>
            </a:r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</a:p>
          <a:p>
            <a:pPr algn="ctr"/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</a:t>
            </a:r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목적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74106" y="4610100"/>
            <a:ext cx="2515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1.</a:t>
            </a:r>
          </a:p>
          <a:p>
            <a:pPr algn="ctr"/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구성원 </a:t>
            </a:r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소개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9227" y="5332393"/>
            <a:ext cx="24272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</a:t>
            </a:r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</a:p>
          <a:p>
            <a:pPr algn="ctr"/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프로그램 소개</a:t>
            </a:r>
            <a:endParaRPr lang="en-US" altLang="ko-KR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848959" y="4610098"/>
            <a:ext cx="2220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</a:t>
            </a:r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</a:p>
          <a:p>
            <a:pPr algn="ctr"/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협업 수행 과정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94832" y="6181481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</a:t>
            </a:r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</a:p>
          <a:p>
            <a:pPr algn="ctr"/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결론 및 감상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431465"/>
            <a:ext cx="6782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작성한 프로그램의 장점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943100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[</a:t>
            </a:r>
            <a:r>
              <a:rPr lang="ko-KR" altLang="en-US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작성한 프로그램의 장점</a:t>
            </a:r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]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635" y="3403483"/>
            <a:ext cx="869981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매니저 클래스의 존재로</a:t>
            </a:r>
            <a:r>
              <a:rPr lang="en-US" altLang="ko-KR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내의 모든 </a:t>
            </a:r>
            <a:r>
              <a:rPr lang="ko-KR" altLang="en-US" sz="2000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메소드에서</a:t>
            </a:r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쉽게 정보를 활용할 수 있음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마찬가지로 새로운 기능 작성시에도</a:t>
            </a:r>
            <a:r>
              <a:rPr lang="en-US" altLang="ko-KR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  <a:r>
              <a:rPr lang="ko-KR" altLang="en-US" sz="2000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메소드만</a:t>
            </a:r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추가적으로 작성하면 되므로 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모든 프로그램의 수정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및 보완이 쉬움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598" y="1674799"/>
            <a:ext cx="7942504" cy="462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024" y="5112776"/>
            <a:ext cx="3478194" cy="23800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9325" y="6137180"/>
            <a:ext cx="3110636" cy="24443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146" y="5884666"/>
            <a:ext cx="3502176" cy="2757830"/>
          </a:xfrm>
          <a:prstGeom prst="rect">
            <a:avLst/>
          </a:prstGeom>
        </p:spPr>
      </p:pic>
      <p:sp>
        <p:nvSpPr>
          <p:cNvPr id="14" name="위쪽 화살표 13"/>
          <p:cNvSpPr/>
          <p:nvPr/>
        </p:nvSpPr>
        <p:spPr>
          <a:xfrm rot="10588915">
            <a:off x="11363853" y="5485556"/>
            <a:ext cx="854608" cy="944382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 rot="10604833">
            <a:off x="15124460" y="5430726"/>
            <a:ext cx="981295" cy="12644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쪽 화살표 15"/>
          <p:cNvSpPr/>
          <p:nvPr/>
        </p:nvSpPr>
        <p:spPr>
          <a:xfrm rot="14051271">
            <a:off x="8994938" y="4821019"/>
            <a:ext cx="924745" cy="1087500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431465"/>
            <a:ext cx="6462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5.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자랑하고 싶은 코드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!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와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!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1943100"/>
            <a:ext cx="111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[</a:t>
            </a:r>
            <a:r>
              <a:rPr lang="ko-KR" altLang="en-US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작성한 프로그램의 장점</a:t>
            </a:r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]  : </a:t>
            </a:r>
            <a:r>
              <a:rPr lang="ko-KR" altLang="en-US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매니저 클래스를 중심으로 한</a:t>
            </a:r>
            <a:r>
              <a:rPr lang="en-US" altLang="ko-KR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기능 구현에 대한 세부적인 설명</a:t>
            </a:r>
            <a:endParaRPr lang="ko-KR" altLang="en-US" sz="2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62151"/>
            <a:ext cx="14044968" cy="53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431465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5.</a:t>
            </a:r>
            <a:r>
              <a:rPr lang="ko-KR" altLang="en-US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결론 및 감상</a:t>
            </a:r>
            <a:endParaRPr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19300"/>
            <a:ext cx="4754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[</a:t>
            </a:r>
            <a:r>
              <a:rPr lang="ko-KR" altLang="en-US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프로그램의 개선하고 싶은 부분</a:t>
            </a:r>
            <a:r>
              <a:rPr lang="en-US" altLang="ko-KR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]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235862"/>
            <a:ext cx="8414483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모든 연산을 매니저 객체가 처리하고 있으므로</a:t>
            </a:r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매니저에 에러가 발생하면</a:t>
            </a:r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</a:p>
          <a:p>
            <a:r>
              <a:rPr lang="ko-KR" altLang="en-US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프로그램 전체가 먹통이 된다</a:t>
            </a:r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=&gt;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매니저가 가지고 있는 </a:t>
            </a:r>
            <a:r>
              <a:rPr lang="ko-KR" altLang="en-US" sz="20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메소드가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너무 많기 때문에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   </a:t>
            </a:r>
            <a:r>
              <a:rPr lang="ko-KR" altLang="en-US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기능에 따른 조금 더 세세한 분류가 필요한 것 같다</a:t>
            </a:r>
            <a:r>
              <a:rPr lang="en-US" altLang="ko-KR" sz="2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20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b="1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변수명</a:t>
            </a:r>
            <a:r>
              <a:rPr lang="ko-KR" altLang="en-US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자체가 길게 설정되어 있는 것 같아서 외부 객체에서 정보를 받아올 때</a:t>
            </a:r>
            <a:endParaRPr lang="en-US" altLang="ko-KR" sz="2000" b="1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내용을 알아보기가 힘들었다</a:t>
            </a:r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2400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정확한 정보를 전달 할 수 있는 다른 변수 명을 설정 하거나</a:t>
            </a:r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</a:p>
          <a:p>
            <a:r>
              <a:rPr lang="en-US" altLang="ko-KR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   </a:t>
            </a:r>
            <a:r>
              <a:rPr lang="ko-KR" altLang="en-US" sz="2000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간략하게 표기 할 수 있는 방법이 있으면 좋겠다</a:t>
            </a:r>
            <a:endParaRPr lang="en-US" altLang="ko-KR" sz="20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ko-KR" altLang="en-US" sz="24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90678" y="2019300"/>
            <a:ext cx="506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[</a:t>
            </a:r>
            <a:r>
              <a:rPr lang="ko-KR" altLang="en-US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프로그램에서 추가하고 </a:t>
            </a:r>
            <a:r>
              <a:rPr lang="ko-KR" altLang="en-US" sz="28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싶은 부분</a:t>
            </a:r>
            <a:r>
              <a:rPr lang="en-US" altLang="ko-KR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]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450740" y="3229760"/>
            <a:ext cx="77829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현재 프로그램 내부</a:t>
            </a:r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</a:p>
          <a:p>
            <a:endParaRPr lang="en-US" altLang="ko-KR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=&gt;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트라이 캐치 기능이 날짜를 표현하는 로컬 데이터 안에 구현되어 있지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않기 때문에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로컬 데이트 타입의 변수의 예외 처리가 되어있지 않다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기능</a:t>
            </a:r>
            <a:r>
              <a:rPr lang="en-US" altLang="ko-KR" sz="20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</a:p>
          <a:p>
            <a:endParaRPr lang="en-US" altLang="ko-KR" sz="2000" b="1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=&gt; 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등급 측정 및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VIP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기능 추가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=&gt;  B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동 전용 </a:t>
            </a:r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예약제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분리하기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UI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조금 더 알아보기 쉽게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2857" y="-1826965"/>
            <a:ext cx="36571429" cy="14050718"/>
            <a:chOff x="-9142857" y="-1826965"/>
            <a:chExt cx="36571429" cy="140507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57200" y="431465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5.</a:t>
            </a:r>
            <a:r>
              <a:rPr lang="ko-KR" altLang="en-US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결론 및 감상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019300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[</a:t>
            </a:r>
            <a:r>
              <a:rPr lang="ko-KR" altLang="en-US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프로그램 작성 중 아쉬운 부분 </a:t>
            </a:r>
            <a:r>
              <a:rPr lang="en-US" altLang="ko-KR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 </a:t>
            </a:r>
            <a:r>
              <a:rPr lang="ko-KR" altLang="en-US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시행 착오</a:t>
            </a:r>
            <a:r>
              <a:rPr lang="en-US" altLang="ko-KR" sz="28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]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153572" y="3167067"/>
            <a:ext cx="860524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시행 </a:t>
            </a:r>
            <a:r>
              <a:rPr lang="ko-KR" altLang="en-US" sz="24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착오 </a:t>
            </a:r>
            <a:r>
              <a:rPr lang="en-US" altLang="ko-KR" sz="24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– </a:t>
            </a:r>
            <a:r>
              <a:rPr lang="ko-KR" altLang="en-US" sz="24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공백 제거의 중요성</a:t>
            </a:r>
            <a:r>
              <a:rPr lang="en-US" altLang="ko-KR" sz="2400" b="1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프로그램 실행 도중의 문제점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스캔 </a:t>
            </a:r>
            <a:r>
              <a:rPr lang="en-US" altLang="ko-KR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nextInt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()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이후의 공백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때문에 프로그램이 입력한 숫자를 제대로 인식하지 못해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실행 도중 오류가 너무 자주 발생했습니다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덕분에 거의 완성된 코드에서 이것을 잡기 위해  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전체 코드를 돌며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10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번 이상 수정을 했습니다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nextInt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()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이후에 반드시 공백을 제거해주는 </a:t>
            </a:r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메소드를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기입해야 한다는 사실을 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알게 되었습니다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보완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=&gt;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공백 제거 </a:t>
            </a:r>
            <a:r>
              <a:rPr lang="ko-KR" altLang="en-US" dirty="0" err="1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메소드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전부 집어넣었습니다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간단한 코드라도  하나가 문제가 된다면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프로그램 전체에 문제가 발생한다는 사실을 깨달았습니다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902" y="3167067"/>
            <a:ext cx="696216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시행 착오 </a:t>
            </a:r>
            <a:r>
              <a:rPr lang="en-US" altLang="ko-KR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- </a:t>
            </a:r>
            <a:r>
              <a:rPr lang="ko-KR" altLang="en-US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매니저가 만들어진 계기</a:t>
            </a:r>
            <a:r>
              <a:rPr lang="en-US" altLang="ko-KR" sz="24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</a:p>
          <a:p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초안에서의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문제점 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처음 코드 작성시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방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배열과 손님 배열을 따로 저장했기 때문에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손님 배열과 방 배열이 묶여있는 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것처럼 보이게 하는 데에는 성공했지만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둘을 동시에 활용하기에는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구조적으로 문제가 있다 판단했습니다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이에 두 객체 배열을 하나로 묶어 주기 위한 새로운 객체가 필요 했습니다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dirty="0" smtClean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</a:t>
            </a:r>
            <a:r>
              <a:rPr lang="ko-KR" altLang="en-US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보완</a:t>
            </a:r>
            <a:r>
              <a:rPr lang="en-US" altLang="ko-KR" dirty="0" smtClean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 =&gt;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프로그램의 중심점인 매니저 객체를 제작했습니다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73861" y="1685714"/>
            <a:ext cx="5223776" cy="7025359"/>
            <a:chOff x="4373861" y="1685714"/>
            <a:chExt cx="5223776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61" y="1685714"/>
              <a:ext cx="5223776" cy="7025359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0" y="1685714"/>
            <a:ext cx="4572000" cy="7025359"/>
          </a:xfrm>
          <a:prstGeom prst="rect">
            <a:avLst/>
          </a:prstGeom>
          <a:solidFill>
            <a:srgbClr val="D9D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85727" y="1685713"/>
            <a:ext cx="4572000" cy="7025359"/>
          </a:xfrm>
          <a:prstGeom prst="rect">
            <a:avLst/>
          </a:prstGeom>
          <a:solidFill>
            <a:srgbClr val="D9D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47645"/>
            <a:ext cx="3438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결론 및 감상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431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강지원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6656" y="19431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김영곤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0383" y="1944757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이호재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82383" y="194310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종효련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86" y="3767231"/>
            <a:ext cx="44342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 프로젝트를 진행하면서 </a:t>
            </a:r>
            <a:endParaRPr lang="en-US" altLang="ko-KR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실무에서 하게 될 일을 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작게나마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경험해 볼 수 있었고 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팀원과의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의사소통이 중요하다는 </a:t>
            </a:r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것을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알게 되었습니다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또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자신의 코드가 아닌 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다른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코드를 쓰는 것이 어려워 </a:t>
            </a:r>
            <a:endParaRPr lang="en-US" altLang="ko-KR" sz="2000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자기계발을 </a:t>
            </a:r>
            <a:r>
              <a:rPr lang="ko-KR" altLang="en-US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해야겠다는 생각이 들었습니다</a:t>
            </a:r>
            <a:r>
              <a:rPr lang="en-US" altLang="ko-KR" sz="20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sz="20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1119" y="3767231"/>
            <a:ext cx="43172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각자가 원하는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논리 구성이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달라서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의견조율이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항상 어려웠고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다른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사람이 만든 메서드를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이용하려 하니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본인이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만드는 코드에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적용하는 것이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어려웠다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그러나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머리에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열 내면서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토의하고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결과가 나왔을 때는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코딩의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보람을 제대로 느꼈다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11491" y="3767230"/>
            <a:ext cx="41921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각자가 생각 하고 있는 구조와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구조를 실행 시키기 위한 방식이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전부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달랐습니다 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그렇기에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조원들에게 자신만의 구조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실행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시키기 위한 구조를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설명하는 것이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가장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어려웠습니다</a:t>
            </a:r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팀프로젝트에는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소통이 가장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중요하다는 것을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확실하게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느꼈습니다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35639" y="3779878"/>
            <a:ext cx="41665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 프로젝트를 진행하며 의견 조율의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중요성을 다시 한 번 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깨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닫게 되었습니다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같은 문제에 대해서도 모두 다른 의견과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해결 방식을 제시한다는 점이 재미가 있었고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다른 사람의 의견을 받아들일 수 있는 기회를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가져서 즐거웠습니다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</a:p>
          <a:p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친구 사귀어서 좋았습니다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~ </a:t>
            </a:r>
            <a:r>
              <a:rPr lang="ko-KR" altLang="en-US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ㅎㅎ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144000" y="-9258300"/>
            <a:ext cx="36571429" cy="23221239"/>
            <a:chOff x="-9152206" y="-4952084"/>
            <a:chExt cx="36571429" cy="232212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2819400" y="89535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0760" y="1936820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감사합니다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70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5299470"/>
            <a:ext cx="8295238" cy="758430"/>
            <a:chOff x="409524" y="4817977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5299470"/>
            <a:ext cx="8295238" cy="758430"/>
            <a:chOff x="9609524" y="4817977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28950" y="468266"/>
            <a:ext cx="430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</a:t>
            </a:r>
            <a:r>
              <a:rPr lang="ko-KR" altLang="en-US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구성원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소개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31760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강지원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417075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김영곤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87034" y="231760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이호재                                                                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87034" y="541707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종효련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431018"/>
            <a:ext cx="4041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 파트 제작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유스케이스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다이어그램 이미지 제작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UI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제작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4857" y="3351803"/>
            <a:ext cx="34131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조 조장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결제 파트 제작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마인드맵</a:t>
            </a: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클래스 이미지 작성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매니저 파트 제작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발표 담당  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591" y="6530488"/>
            <a:ext cx="220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데스크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파트 제작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매니저 파트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보완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 파트 보완  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4857" y="6530488"/>
            <a:ext cx="1997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검색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파트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제작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발표 </a:t>
            </a: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PPT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제작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1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  <a:noFill/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  <a:grpFill/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  <a:grpFill/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52400" y="419099"/>
            <a:ext cx="4951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</a:t>
            </a:r>
            <a:r>
              <a:rPr lang="ko-KR" altLang="en-US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프로젝트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목적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03965"/>
            <a:ext cx="775885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팀 프로젝트 목적</a:t>
            </a:r>
            <a:endParaRPr lang="en-US" altLang="ko-KR" sz="28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en-US" altLang="ko-KR" sz="28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프로젝트를 경험해보고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소통과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협의의 중요성을 </a:t>
            </a:r>
            <a:r>
              <a:rPr lang="ko-KR" altLang="en-US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알고자</a:t>
            </a:r>
            <a:endParaRPr lang="en-US" altLang="ko-KR" sz="2400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고객의 요구 사항에 따라</a:t>
            </a:r>
            <a:r>
              <a:rPr lang="en-US" altLang="ko-KR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수정</a:t>
            </a:r>
            <a:r>
              <a:rPr lang="en-US" altLang="ko-KR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보완</a:t>
            </a:r>
            <a:r>
              <a:rPr lang="en-US" altLang="ko-KR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추가사항을 </a:t>
            </a:r>
            <a:endParaRPr lang="en-US" altLang="ko-KR" sz="2400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유연하게 적용</a:t>
            </a:r>
            <a:r>
              <a:rPr lang="en-US" altLang="ko-KR" sz="24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endParaRPr lang="en-US" altLang="ko-KR" sz="2400" dirty="0" smtClean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</a:t>
            </a:r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아직 </a:t>
            </a:r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실력이 </a:t>
            </a:r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부족하기 때문에 </a:t>
            </a:r>
            <a:endParaRPr lang="en-US" altLang="ko-KR" sz="28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다른 </a:t>
            </a:r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사람들의 코드를 보며 </a:t>
            </a:r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좀 </a:t>
            </a:r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더 코드를 보는 시야와 </a:t>
            </a:r>
            <a:endParaRPr lang="en-US" altLang="ko-KR" sz="28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기본적인 </a:t>
            </a:r>
            <a:r>
              <a:rPr lang="ko-KR" altLang="en-US" sz="28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코딩 실력을 향상시키기</a:t>
            </a:r>
            <a:endParaRPr lang="en-US" altLang="ko-KR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11" name="Picture 2" descr="웃는 만화 남자와 여자 호텔 직원 흰색 절연. 균일한 벡터 평면 그림에서 행복한 친절한 사람들 캐릭터. 긍정적인 남녀 운영 직원입니다.  | 프리미엄 벡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33" y="5607839"/>
            <a:ext cx="3052414" cy="30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771083"/>
            <a:ext cx="6371642" cy="73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6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447800" y="102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693" y="458834"/>
            <a:ext cx="4112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프로그램 소개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687" y="2095500"/>
            <a:ext cx="403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프로그램 필수 요구 사항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857" y="3053002"/>
            <a:ext cx="75857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Java 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어플리케이션이 </a:t>
            </a:r>
            <a:r>
              <a:rPr lang="ko-KR" altLang="en-US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실행 가능한 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개인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PC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사용합니다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Console 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입출력을 통해 사용합니다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사용자는 제공하는 기능 메뉴를 보고 입력을 통해 기능을 활용할 수 있습니다</a:t>
            </a:r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현재의 각 객실의 상태와 집계된 개수를 시각적으로 확인 가능합니다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빈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예약된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투숙중인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 객실의 예약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투숙 고객의 기본 정보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이름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전화번호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확인 가능합니다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객실 상태 확인</a:t>
            </a:r>
            <a:r>
              <a:rPr lang="en-US" altLang="ko-KR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변경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고객명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전화번호로 검색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 취소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체크인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/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체크아웃</a:t>
            </a:r>
            <a:endParaRPr lang="en-US" altLang="ko-KR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10079" y="2908057"/>
            <a:ext cx="617027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호텔 객실 규칙 </a:t>
            </a:r>
            <a:endParaRPr lang="en-US" altLang="ko-KR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sz="2000" b="1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6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[A</a:t>
            </a:r>
            <a:r>
              <a:rPr lang="ko-KR" altLang="en-US" sz="16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</a:t>
            </a:r>
            <a:r>
              <a:rPr lang="en-US" altLang="ko-KR" sz="1600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]</a:t>
            </a:r>
          </a:p>
          <a:p>
            <a:endParaRPr lang="ko-KR" altLang="en-US" sz="2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층부터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층까지의 객실이 존재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 층마다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객실이 있다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 번호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규칙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3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자리의 정수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첫 자리는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층수를 의미한다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 분류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싱글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 번호의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끝자리 수는 홀수이다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더블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 번호의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끝자리 수는 짝수이다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1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6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447800" y="102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693" y="458834"/>
            <a:ext cx="4112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프로그램 소개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687" y="2095500"/>
            <a:ext cx="403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프로그램 추가 요구 사항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401082"/>
            <a:ext cx="32800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[B</a:t>
            </a:r>
            <a:r>
              <a:rPr lang="ko-KR" altLang="en-US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동</a:t>
            </a:r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] </a:t>
            </a:r>
            <a:r>
              <a:rPr lang="ko-KR" altLang="en-US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건설 시</a:t>
            </a:r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</a:p>
          <a:p>
            <a:r>
              <a:rPr lang="ko-KR" altLang="en-US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~ 3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 객실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층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10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앞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객실 싱글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뒤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객실은 더블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예약제로만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운영</a:t>
            </a:r>
            <a:endParaRPr lang="en-US" altLang="ko-KR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b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추가정보  출력 기능 </a:t>
            </a:r>
            <a:endParaRPr lang="en-US" altLang="ko-KR" b="1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고객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등급 설정 기능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날짜 및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시간 설정 기능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금액 및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결제 기능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청소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상태 표기 기능 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1041" y="2095500"/>
            <a:ext cx="403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핵심 기능</a:t>
            </a:r>
            <a:endParaRPr lang="ko-KR" altLang="en-US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81041" y="3401082"/>
            <a:ext cx="80057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예약 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입실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퇴실 여부 체크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객실에 입실한 고객 정보를 기존에 생성되어 있던 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       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배열에 저장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예약 취소 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해당 객실에 입력된 고객 정보를 폐기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체크인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&amp;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체크아웃 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배열 내의 객실 이용 상태 여부 반환 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검색 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배열에 저장되어있는 고객</a:t>
            </a:r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&amp;</a:t>
            </a:r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객실에 대한 정보 출력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524" y="2200000"/>
            <a:ext cx="8295238" cy="758430"/>
            <a:chOff x="409524" y="2200000"/>
            <a:chExt cx="8295238" cy="7584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9524" y="5299470"/>
            <a:ext cx="8295238" cy="758430"/>
            <a:chOff x="409524" y="4817977"/>
            <a:chExt cx="8295238" cy="7584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524" y="4817977"/>
              <a:ext cx="8295238" cy="7584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0155" y="5187679"/>
            <a:ext cx="7025413" cy="21429"/>
            <a:chOff x="5630155" y="5187679"/>
            <a:chExt cx="7025413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630155" y="5187679"/>
              <a:ext cx="7025413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09524" y="2200000"/>
            <a:ext cx="8295238" cy="758430"/>
            <a:chOff x="9609524" y="2200000"/>
            <a:chExt cx="8295238" cy="7584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9524" y="2200000"/>
              <a:ext cx="8295238" cy="7584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09524" y="5299470"/>
            <a:ext cx="8295238" cy="758430"/>
            <a:chOff x="9609524" y="4817977"/>
            <a:chExt cx="8295238" cy="75843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09524" y="4817977"/>
              <a:ext cx="8295238" cy="75843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22039" y="493666"/>
            <a:ext cx="9735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3.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프로그램 소개 </a:t>
            </a:r>
            <a:r>
              <a:rPr lang="en-US" altLang="ko-KR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 </a:t>
            </a:r>
            <a:r>
              <a:rPr lang="ko-KR" altLang="en-US" sz="44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각자의 초기 </a:t>
            </a:r>
            <a:r>
              <a:rPr lang="ko-KR" altLang="en-US" sz="44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구상안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31760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강지원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417075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김영곤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87034" y="231760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이호재                                                                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87034" y="541707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종효련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431018"/>
            <a:ext cx="8114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병원 프로그램이랑 비슷하다 생각해서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크게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데스크랑 매니저로 나눠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둘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 고객 정보를 보관</a:t>
            </a: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공유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 후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한쪽은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 한쪽은 관리담당으로 정해 만들면 좋겠다고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생각했습니다</a:t>
            </a: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4857" y="3351803"/>
            <a:ext cx="6583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 객체와 손님 객체를 담은 매니저 객체를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배열로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만들어 모든 정보를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저장한 뒤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요구사항에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해당하는 기능 을 담은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메서드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객체를 만들어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제작 하려 했습니다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591" y="6530488"/>
            <a:ext cx="6968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방규칙에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따른 생성과 저장공간</a:t>
            </a: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고객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정보가 저장되는 공간</a:t>
            </a:r>
            <a:r>
              <a:rPr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예약과 검색 등의 </a:t>
            </a:r>
            <a:r>
              <a:rPr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메서드가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있는 공간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세 개를 </a:t>
            </a:r>
            <a:r>
              <a:rPr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만들면 된다 생각했습니다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5543" y="6530488"/>
            <a:ext cx="7019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배열을 이용하여 외부에서 고객의 정보를 받고</a:t>
            </a:r>
            <a:r>
              <a:rPr lang="en-US" altLang="ko-KR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저장 후 </a:t>
            </a:r>
            <a:endParaRPr lang="en-US" altLang="ko-KR" sz="20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해당  입력 받은 정보가  내부에 사전에 입력되어있던 조건과 일치하는</a:t>
            </a:r>
            <a:endParaRPr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경우를 뽑아 출력하도록 만들고자 했습니다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7146068" y="606921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마인드맵 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/>
          <a:stretch/>
        </p:blipFill>
        <p:spPr>
          <a:xfrm>
            <a:off x="303657" y="1270570"/>
            <a:ext cx="17678400" cy="8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13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8711073"/>
            <a:ext cx="18314862" cy="14286"/>
            <a:chOff x="0" y="8711073"/>
            <a:chExt cx="18314862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11073"/>
              <a:ext cx="18314862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9525000" y="209550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24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이렇게 작성한 이유</a:t>
            </a:r>
            <a:r>
              <a:rPr lang="en-US" altLang="ko-KR" sz="24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</a:p>
          <a:p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 개개인이 원하는 기능이 다르기 때문에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모두의 생각을 통일하여 하나의 프로그램을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작성하기 위한 준비 단계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구현할 기능을 최대한 자세히 작성해 보는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기회를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갖기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위해 </a:t>
            </a:r>
            <a:r>
              <a:rPr lang="ko-KR" altLang="en-US" sz="20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유스케이스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다음 단계를 조에서 별도로 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설정했습니다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눈에 볼 수 있는 이미지를 통해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세세한 기능의 구현 순서와 연관성을 </a:t>
            </a:r>
            <a:endParaRPr lang="en-US" altLang="ko-KR" sz="20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알아볼 수 있도록 작성했습니다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46068" y="606921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마인드맵 작성</a:t>
            </a:r>
            <a:endParaRPr lang="ko-KR" altLang="en-US" sz="3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8"/>
          <a:stretch/>
        </p:blipFill>
        <p:spPr>
          <a:xfrm>
            <a:off x="-1" y="1721763"/>
            <a:ext cx="8991601" cy="69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나눔스퀘어OTF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나눔스퀘어OTF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1472</Words>
  <Application>Microsoft Office PowerPoint</Application>
  <PresentationFormat>사용자 지정</PresentationFormat>
  <Paragraphs>335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Symbol</vt:lpstr>
      <vt:lpstr>나눔스퀘어OTF Bold</vt:lpstr>
      <vt:lpstr>나눔스퀘어라운드 Bold</vt:lpstr>
      <vt:lpstr>Calibri</vt:lpstr>
      <vt:lpstr>나눔스퀘어OTF_ac ExtraBold</vt:lpstr>
      <vt:lpstr>맑은 고딕</vt:lpstr>
      <vt:lpstr>나눔스퀘어라운드OTF Regular</vt:lpstr>
      <vt:lpstr>Arial</vt:lpstr>
      <vt:lpstr>나눔스퀘어OTF</vt:lpstr>
      <vt:lpstr>돋움</vt:lpstr>
      <vt:lpstr>나눔스퀘어OTF_ac Bold</vt:lpstr>
      <vt:lpstr>나눔스퀘어OTF ExtraBold</vt:lpstr>
      <vt:lpstr>나눔스퀘어OTF_ac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GGG</cp:lastModifiedBy>
  <cp:revision>198</cp:revision>
  <dcterms:created xsi:type="dcterms:W3CDTF">2023-05-11T17:52:20Z</dcterms:created>
  <dcterms:modified xsi:type="dcterms:W3CDTF">2023-05-15T00:39:42Z</dcterms:modified>
</cp:coreProperties>
</file>