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53" r:id="rId2"/>
    <p:sldId id="454" r:id="rId3"/>
    <p:sldId id="455" r:id="rId4"/>
    <p:sldId id="456" r:id="rId5"/>
    <p:sldId id="457" r:id="rId6"/>
    <p:sldId id="458" r:id="rId7"/>
    <p:sldId id="450" r:id="rId8"/>
    <p:sldId id="451" r:id="rId9"/>
    <p:sldId id="459" r:id="rId10"/>
    <p:sldId id="460" r:id="rId11"/>
    <p:sldId id="461" r:id="rId12"/>
    <p:sldId id="45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432" userDrawn="1">
          <p15:clr>
            <a:srgbClr val="A4A3A4"/>
          </p15:clr>
        </p15:guide>
        <p15:guide id="3" pos="74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B3838"/>
    <a:srgbClr val="DDDDDD"/>
    <a:srgbClr val="7EAA55"/>
    <a:srgbClr val="FD534C"/>
    <a:srgbClr val="EAEAE9"/>
    <a:srgbClr val="50AD90"/>
    <a:srgbClr val="CCCED3"/>
    <a:srgbClr val="FFFF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107" autoAdjust="0"/>
  </p:normalViewPr>
  <p:slideViewPr>
    <p:cSldViewPr snapToGrid="0">
      <p:cViewPr varScale="1">
        <p:scale>
          <a:sx n="57" d="100"/>
          <a:sy n="57" d="100"/>
        </p:scale>
        <p:origin x="1084" y="48"/>
      </p:cViewPr>
      <p:guideLst>
        <p:guide orient="horz" pos="1536"/>
        <p:guide pos="3432"/>
        <p:guide pos="74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FC6CC-A36E-5A4B-A0F6-54209A964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EE256-937E-A246-9E90-2D8DE8FB18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8924-3872-D343-92A0-B8163DCA47D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59D5D-100C-AA4B-9F77-3321C74A76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62D43-758F-FF45-A76F-898768F87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BFA1-685A-9D4F-B236-8AD5AB21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6C71-A76A-504A-ACF7-7CC90564C07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C42CF-8F9B-0F4F-9B7A-9A631E8A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0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0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3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3D61-745D-4E97-9C02-45682D8664D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tiff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jpg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1329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with fingerprint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80729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A58E6-08AF-8C4E-B51C-841DF61E7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55" y="3354439"/>
            <a:ext cx="616884" cy="6168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483783" y="32684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184575" y="32684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483783" y="39432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184575" y="39432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 </a:t>
            </a:r>
            <a:r>
              <a:rPr lang="en-US" sz="2000" dirty="0"/>
              <a:t>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834EB6-87B7-F345-8B02-2269B56974F6}"/>
              </a:ext>
            </a:extLst>
          </p:cNvPr>
          <p:cNvSpPr/>
          <p:nvPr/>
        </p:nvSpPr>
        <p:spPr>
          <a:xfrm>
            <a:off x="6464725" y="2810043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4068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43290" y="1758436"/>
            <a:ext cx="9001710" cy="43523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187615" y="1226186"/>
            <a:ext cx="252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Registration Details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222058"/>
            <a:ext cx="2624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/ Internal Verification List / Registration Details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1142101" y="3761871"/>
            <a:ext cx="20730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Exception		:</a:t>
            </a:r>
          </a:p>
          <a:p>
            <a:r>
              <a:rPr lang="en-US" sz="1200" dirty="0" smtClean="0"/>
              <a:t>Full </a:t>
            </a:r>
            <a:r>
              <a:rPr lang="en-US" sz="1200" dirty="0"/>
              <a:t>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 smtClean="0"/>
              <a:t>City		:</a:t>
            </a:r>
          </a:p>
          <a:p>
            <a:r>
              <a:rPr lang="en-US" sz="1200" dirty="0" smtClean="0"/>
              <a:t>Province</a:t>
            </a:r>
            <a:r>
              <a:rPr lang="en-US" sz="1200" dirty="0"/>
              <a:t>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		:</a:t>
            </a:r>
          </a:p>
          <a:p>
            <a:r>
              <a:rPr lang="en-US" sz="1200" dirty="0"/>
              <a:t>Email		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POA		:</a:t>
            </a:r>
          </a:p>
          <a:p>
            <a:r>
              <a:rPr lang="en-US" sz="1200" dirty="0" smtClean="0"/>
              <a:t>POR		: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3569543" y="3780789"/>
            <a:ext cx="11822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View </a:t>
            </a:r>
            <a:r>
              <a:rPr lang="en-US" sz="1200" u="sng" dirty="0" smtClean="0">
                <a:solidFill>
                  <a:srgbClr val="0000FF"/>
                </a:solidFill>
              </a:rPr>
              <a:t>Image</a:t>
            </a:r>
          </a:p>
          <a:p>
            <a:r>
              <a:rPr lang="en-US" sz="1200" dirty="0" smtClean="0"/>
              <a:t>Applicant </a:t>
            </a:r>
            <a:r>
              <a:rPr lang="en-US" sz="1200" dirty="0"/>
              <a:t>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 smtClean="0"/>
              <a:t>Sit dolor </a:t>
            </a:r>
            <a:r>
              <a:rPr lang="en-US" sz="1200" dirty="0" err="1" smtClean="0"/>
              <a:t>amet</a:t>
            </a:r>
            <a:endParaRPr lang="en-US" sz="1200" dirty="0" smtClean="0"/>
          </a:p>
          <a:p>
            <a:r>
              <a:rPr lang="en-US" sz="1200" dirty="0" err="1" smtClean="0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 smtClean="0"/>
              <a:t>8888220020</a:t>
            </a:r>
          </a:p>
          <a:p>
            <a:r>
              <a:rPr lang="en-US" sz="1200" dirty="0" smtClean="0"/>
              <a:t>Email@id.com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Pan card</a:t>
            </a:r>
            <a:endParaRPr lang="en-US" sz="1200" dirty="0"/>
          </a:p>
          <a:p>
            <a:r>
              <a:rPr lang="en-US" sz="1200" u="sng" dirty="0">
                <a:solidFill>
                  <a:srgbClr val="0000FF"/>
                </a:solidFill>
              </a:rPr>
              <a:t>Passport</a:t>
            </a:r>
          </a:p>
          <a:p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6FF7C6-60EE-104F-B44C-8264B10AC684}"/>
              </a:ext>
            </a:extLst>
          </p:cNvPr>
          <p:cNvGrpSpPr/>
          <p:nvPr/>
        </p:nvGrpSpPr>
        <p:grpSpPr>
          <a:xfrm>
            <a:off x="4443622" y="6292635"/>
            <a:ext cx="2017621" cy="276999"/>
            <a:chOff x="4410906" y="6292635"/>
            <a:chExt cx="2017621" cy="276999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E6BEED4-1350-1543-AEF6-E245E47AAAA2}"/>
                </a:ext>
              </a:extLst>
            </p:cNvPr>
            <p:cNvSpPr txBox="1"/>
            <p:nvPr/>
          </p:nvSpPr>
          <p:spPr>
            <a:xfrm>
              <a:off x="4410906" y="6292635"/>
              <a:ext cx="727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Approve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F899C8-7A3A-4248-B02F-38DA8BC43947}"/>
                </a:ext>
              </a:extLst>
            </p:cNvPr>
            <p:cNvSpPr txBox="1"/>
            <p:nvPr/>
          </p:nvSpPr>
          <p:spPr>
            <a:xfrm>
              <a:off x="5848560" y="6292635"/>
              <a:ext cx="579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Reject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76346E-A4BE-B94C-B97F-081A3D44E076}"/>
              </a:ext>
            </a:extLst>
          </p:cNvPr>
          <p:cNvCxnSpPr>
            <a:cxnSpLocks/>
            <a:endCxn id="81" idx="2"/>
          </p:cNvCxnSpPr>
          <p:nvPr/>
        </p:nvCxnSpPr>
        <p:spPr>
          <a:xfrm flipH="1">
            <a:off x="5444145" y="1751049"/>
            <a:ext cx="5206" cy="43597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F9131-5D5C-B542-9BB8-C9BF9CB5ECC5}"/>
              </a:ext>
            </a:extLst>
          </p:cNvPr>
          <p:cNvSpPr txBox="1"/>
          <p:nvPr/>
        </p:nvSpPr>
        <p:spPr>
          <a:xfrm>
            <a:off x="4950298" y="194887"/>
            <a:ext cx="162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/>
              <a:t>Internal Verifier 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B27BDF-CD20-344E-814D-3178F8484B7D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Name	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AE8F6D-177C-814B-A679-39522B4560D1}"/>
              </a:ext>
            </a:extLst>
          </p:cNvPr>
          <p:cNvSpPr txBox="1"/>
          <p:nvPr/>
        </p:nvSpPr>
        <p:spPr>
          <a:xfrm>
            <a:off x="4950298" y="712676"/>
            <a:ext cx="1034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Headquarter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458198-D2A1-FC40-A764-724853350682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Office	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A6DC2E-35CC-1E4B-BD51-AD663FE15F94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95347C-4E75-FE45-B175-C4116CB94033}"/>
              </a:ext>
            </a:extLst>
          </p:cNvPr>
          <p:cNvSpPr txBox="1"/>
          <p:nvPr/>
        </p:nvSpPr>
        <p:spPr>
          <a:xfrm>
            <a:off x="2413839" y="464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ID		: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3997366-4461-9C4C-ACA5-706CBF2EBADD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41942" y="1896387"/>
            <a:ext cx="1625172" cy="1865484"/>
            <a:chOff x="5971794" y="1896388"/>
            <a:chExt cx="726287" cy="83368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6DE62F2-54DB-D04A-91A9-EC318526210C}"/>
                </a:ext>
              </a:extLst>
            </p:cNvPr>
            <p:cNvSpPr/>
            <p:nvPr/>
          </p:nvSpPr>
          <p:spPr>
            <a:xfrm>
              <a:off x="5971794" y="1896388"/>
              <a:ext cx="726287" cy="8336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9731A7B-41F4-A04C-83A2-30E9F8FB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3246" y="2015109"/>
              <a:ext cx="503383" cy="596240"/>
            </a:xfrm>
            <a:prstGeom prst="rect">
              <a:avLst/>
            </a:prstGeom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972CE379-9C4B-F941-963E-AA6A7A2BFDD9}"/>
              </a:ext>
            </a:extLst>
          </p:cNvPr>
          <p:cNvSpPr txBox="1"/>
          <p:nvPr/>
        </p:nvSpPr>
        <p:spPr>
          <a:xfrm>
            <a:off x="5825757" y="3767258"/>
            <a:ext cx="20730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Documents		:</a:t>
            </a:r>
          </a:p>
          <a:p>
            <a:r>
              <a:rPr lang="en-US" sz="1200" dirty="0" smtClean="0"/>
              <a:t>Full </a:t>
            </a:r>
            <a:r>
              <a:rPr lang="en-US" sz="1200" dirty="0"/>
              <a:t>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 smtClean="0"/>
              <a:t>City</a:t>
            </a:r>
            <a:r>
              <a:rPr lang="en-US" sz="1200" dirty="0"/>
              <a:t>		:</a:t>
            </a:r>
          </a:p>
          <a:p>
            <a:r>
              <a:rPr lang="en-US" sz="1200" dirty="0"/>
              <a:t>Province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		:</a:t>
            </a:r>
          </a:p>
          <a:p>
            <a:r>
              <a:rPr lang="en-US" sz="1200" dirty="0"/>
              <a:t>Email		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POA		:</a:t>
            </a:r>
          </a:p>
          <a:p>
            <a:r>
              <a:rPr lang="en-US" sz="1200" dirty="0" smtClean="0"/>
              <a:t>POR		:</a:t>
            </a:r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B23C44-67A5-E642-B8D1-5953C7A14431}"/>
              </a:ext>
            </a:extLst>
          </p:cNvPr>
          <p:cNvSpPr txBox="1"/>
          <p:nvPr/>
        </p:nvSpPr>
        <p:spPr>
          <a:xfrm>
            <a:off x="8253199" y="3786176"/>
            <a:ext cx="1182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View Image</a:t>
            </a:r>
          </a:p>
          <a:p>
            <a:r>
              <a:rPr lang="en-US" sz="1200" dirty="0" smtClean="0"/>
              <a:t>Applicant </a:t>
            </a:r>
            <a:r>
              <a:rPr lang="en-US" sz="1200" dirty="0"/>
              <a:t>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 smtClean="0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Pan card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Passport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C9D178-15CE-3644-AD9E-4F921DA986CD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41FE75-F16F-2D4E-8083-EE5B8D8529CC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DC4E580-4C6B-BF47-B47A-A8E34B6F8830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hord 49">
              <a:extLst>
                <a:ext uri="{FF2B5EF4-FFF2-40B4-BE49-F238E27FC236}">
                  <a16:creationId xmlns:a16="http://schemas.microsoft.com/office/drawing/2014/main" id="{2AC6560B-6C8A-B841-A675-08AC30AA4C18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B899C6-7E11-044C-9E29-809C448C2CAB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6D3FB8F-62AE-B04B-9B27-F26096C1D19D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0103BF-999E-704A-8921-D52266CB785E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4F1933-E8E0-0E4D-9203-AC8E56C2BF0B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6AA02E-C754-4C4D-A50C-0D569645C477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FD04BA69-B038-EF49-B1AF-773F5FB11D29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227102" y="1896389"/>
            <a:ext cx="1658411" cy="1884400"/>
            <a:chOff x="1288138" y="1896388"/>
            <a:chExt cx="726287" cy="83368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3893BA-66B2-C246-A08E-7A977D1E61AB}"/>
                </a:ext>
              </a:extLst>
            </p:cNvPr>
            <p:cNvSpPr/>
            <p:nvPr/>
          </p:nvSpPr>
          <p:spPr>
            <a:xfrm>
              <a:off x="1288138" y="1896388"/>
              <a:ext cx="726287" cy="8336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FFBFA51-A8ED-8844-8A5D-064F51975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9590" y="2015109"/>
              <a:ext cx="503383" cy="596240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5C974-5223-3D48-94CE-BEFB6651285B}"/>
              </a:ext>
            </a:extLst>
          </p:cNvPr>
          <p:cNvSpPr/>
          <p:nvPr/>
        </p:nvSpPr>
        <p:spPr>
          <a:xfrm>
            <a:off x="773987" y="106130"/>
            <a:ext cx="9389100" cy="6777528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71408B-C85A-C54E-B323-D9A1E1D71BF8}"/>
              </a:ext>
            </a:extLst>
          </p:cNvPr>
          <p:cNvSpPr/>
          <p:nvPr/>
        </p:nvSpPr>
        <p:spPr>
          <a:xfrm>
            <a:off x="1095409" y="1257589"/>
            <a:ext cx="4218701" cy="491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18E31F-0572-4B4A-A86A-AF2E55A1D896}"/>
              </a:ext>
            </a:extLst>
          </p:cNvPr>
          <p:cNvSpPr/>
          <p:nvPr/>
        </p:nvSpPr>
        <p:spPr>
          <a:xfrm>
            <a:off x="1091350" y="1206945"/>
            <a:ext cx="4222760" cy="3533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Applicant </a:t>
            </a:r>
            <a:r>
              <a:rPr lang="en-US" dirty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13913" y="1210705"/>
            <a:ext cx="251677" cy="31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71408B-C85A-C54E-B323-D9A1E1D71BF8}"/>
              </a:ext>
            </a:extLst>
          </p:cNvPr>
          <p:cNvSpPr/>
          <p:nvPr/>
        </p:nvSpPr>
        <p:spPr>
          <a:xfrm>
            <a:off x="5698836" y="1257589"/>
            <a:ext cx="4218701" cy="491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18E31F-0572-4B4A-A86A-AF2E55A1D896}"/>
              </a:ext>
            </a:extLst>
          </p:cNvPr>
          <p:cNvSpPr/>
          <p:nvPr/>
        </p:nvSpPr>
        <p:spPr>
          <a:xfrm>
            <a:off x="5694777" y="1206945"/>
            <a:ext cx="4222760" cy="3533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Applicant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04640" y="1210705"/>
            <a:ext cx="251677" cy="31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903703-1405-0A4B-B57D-99EA21D97E46}"/>
              </a:ext>
            </a:extLst>
          </p:cNvPr>
          <p:cNvSpPr txBox="1"/>
          <p:nvPr/>
        </p:nvSpPr>
        <p:spPr>
          <a:xfrm>
            <a:off x="2572969" y="3953300"/>
            <a:ext cx="122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Exception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3" name="Flowchart: Process 188">
            <a:extLst>
              <a:ext uri="{FF2B5EF4-FFF2-40B4-BE49-F238E27FC236}">
                <a16:creationId xmlns:a16="http://schemas.microsoft.com/office/drawing/2014/main" id="{6240E8C3-B192-114E-9F7C-3E88BA4527A8}"/>
              </a:ext>
            </a:extLst>
          </p:cNvPr>
          <p:cNvSpPr/>
          <p:nvPr/>
        </p:nvSpPr>
        <p:spPr>
          <a:xfrm>
            <a:off x="2349414" y="3710595"/>
            <a:ext cx="1710691" cy="1057114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349414" y="2054335"/>
            <a:ext cx="1710691" cy="1121869"/>
            <a:chOff x="4336307" y="2076426"/>
            <a:chExt cx="2141784" cy="1404579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1903703-1405-0A4B-B57D-99EA21D97E46}"/>
                </a:ext>
              </a:extLst>
            </p:cNvPr>
            <p:cNvSpPr txBox="1"/>
            <p:nvPr/>
          </p:nvSpPr>
          <p:spPr>
            <a:xfrm>
              <a:off x="4644120" y="3134202"/>
              <a:ext cx="1535690" cy="346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Left </a:t>
              </a:r>
              <a:r>
                <a:rPr lang="en-US" sz="1200" dirty="0"/>
                <a:t>Eye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93B1D47-19B4-054C-90BB-98A7E64443CB}"/>
                </a:ext>
              </a:extLst>
            </p:cNvPr>
            <p:cNvGrpSpPr/>
            <p:nvPr/>
          </p:nvGrpSpPr>
          <p:grpSpPr>
            <a:xfrm>
              <a:off x="4795137" y="2371596"/>
              <a:ext cx="1233663" cy="560996"/>
              <a:chOff x="4913896" y="2373330"/>
              <a:chExt cx="3199838" cy="1428108"/>
            </a:xfrm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941CA6BC-1EB8-A148-AE61-92D647E82313}"/>
                  </a:ext>
                </a:extLst>
              </p:cNvPr>
              <p:cNvSpPr/>
              <p:nvPr/>
            </p:nvSpPr>
            <p:spPr>
              <a:xfrm>
                <a:off x="4913896" y="2373330"/>
                <a:ext cx="3199838" cy="1428108"/>
              </a:xfrm>
              <a:custGeom>
                <a:avLst/>
                <a:gdLst>
                  <a:gd name="connsiteX0" fmla="*/ 1599919 w 3199838"/>
                  <a:gd name="connsiteY0" fmla="*/ 0 h 1428108"/>
                  <a:gd name="connsiteX1" fmla="*/ 3133428 w 3199838"/>
                  <a:gd name="connsiteY1" fmla="*/ 629640 h 1428108"/>
                  <a:gd name="connsiteX2" fmla="*/ 3199838 w 3199838"/>
                  <a:gd name="connsiteY2" fmla="*/ 714053 h 1428108"/>
                  <a:gd name="connsiteX3" fmla="*/ 3133427 w 3199838"/>
                  <a:gd name="connsiteY3" fmla="*/ 798469 h 1428108"/>
                  <a:gd name="connsiteX4" fmla="*/ 1599918 w 3199838"/>
                  <a:gd name="connsiteY4" fmla="*/ 1428108 h 1428108"/>
                  <a:gd name="connsiteX5" fmla="*/ 66409 w 3199838"/>
                  <a:gd name="connsiteY5" fmla="*/ 798469 h 1428108"/>
                  <a:gd name="connsiteX6" fmla="*/ 0 w 3199838"/>
                  <a:gd name="connsiteY6" fmla="*/ 714055 h 1428108"/>
                  <a:gd name="connsiteX7" fmla="*/ 66410 w 3199838"/>
                  <a:gd name="connsiteY7" fmla="*/ 629640 h 1428108"/>
                  <a:gd name="connsiteX8" fmla="*/ 1599919 w 3199838"/>
                  <a:gd name="connsiteY8" fmla="*/ 0 h 1428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9838" h="1428108">
                    <a:moveTo>
                      <a:pt x="1599919" y="0"/>
                    </a:moveTo>
                    <a:cubicBezTo>
                      <a:pt x="2238274" y="0"/>
                      <a:pt x="2801087" y="249760"/>
                      <a:pt x="3133428" y="629640"/>
                    </a:cubicBezTo>
                    <a:lnTo>
                      <a:pt x="3199838" y="714053"/>
                    </a:lnTo>
                    <a:lnTo>
                      <a:pt x="3133427" y="798469"/>
                    </a:lnTo>
                    <a:cubicBezTo>
                      <a:pt x="2801086" y="1178348"/>
                      <a:pt x="2238273" y="1428108"/>
                      <a:pt x="1599918" y="1428108"/>
                    </a:cubicBezTo>
                    <a:cubicBezTo>
                      <a:pt x="961564" y="1428108"/>
                      <a:pt x="398751" y="1178348"/>
                      <a:pt x="66409" y="798469"/>
                    </a:cubicBezTo>
                    <a:lnTo>
                      <a:pt x="0" y="714055"/>
                    </a:lnTo>
                    <a:lnTo>
                      <a:pt x="66410" y="629640"/>
                    </a:lnTo>
                    <a:cubicBezTo>
                      <a:pt x="398752" y="249760"/>
                      <a:pt x="961565" y="0"/>
                      <a:pt x="1599919" y="0"/>
                    </a:cubicBezTo>
                    <a:close/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C21DE079-DD05-3341-9C72-D76ED198BF12}"/>
                  </a:ext>
                </a:extLst>
              </p:cNvPr>
              <p:cNvSpPr/>
              <p:nvPr/>
            </p:nvSpPr>
            <p:spPr>
              <a:xfrm>
                <a:off x="6056615" y="2630184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Flowchart: Process 188">
              <a:extLst>
                <a:ext uri="{FF2B5EF4-FFF2-40B4-BE49-F238E27FC236}">
                  <a16:creationId xmlns:a16="http://schemas.microsoft.com/office/drawing/2014/main" id="{6240E8C3-B192-114E-9F7C-3E88BA4527A8}"/>
                </a:ext>
              </a:extLst>
            </p:cNvPr>
            <p:cNvSpPr/>
            <p:nvPr/>
          </p:nvSpPr>
          <p:spPr>
            <a:xfrm>
              <a:off x="4336307" y="2076426"/>
              <a:ext cx="2141784" cy="1323506"/>
            </a:xfrm>
            <a:prstGeom prst="flowChartProcess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952841" y="3706763"/>
            <a:ext cx="1710691" cy="1066115"/>
            <a:chOff x="4336307" y="2076426"/>
            <a:chExt cx="2141784" cy="1334775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1903703-1405-0A4B-B57D-99EA21D97E46}"/>
                </a:ext>
              </a:extLst>
            </p:cNvPr>
            <p:cNvSpPr txBox="1"/>
            <p:nvPr/>
          </p:nvSpPr>
          <p:spPr>
            <a:xfrm>
              <a:off x="4644120" y="3134202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Eye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93B1D47-19B4-054C-90BB-98A7E64443CB}"/>
                </a:ext>
              </a:extLst>
            </p:cNvPr>
            <p:cNvGrpSpPr/>
            <p:nvPr/>
          </p:nvGrpSpPr>
          <p:grpSpPr>
            <a:xfrm>
              <a:off x="4795137" y="2371596"/>
              <a:ext cx="1233663" cy="560996"/>
              <a:chOff x="4913896" y="2373330"/>
              <a:chExt cx="3199838" cy="1428108"/>
            </a:xfrm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941CA6BC-1EB8-A148-AE61-92D647E82313}"/>
                  </a:ext>
                </a:extLst>
              </p:cNvPr>
              <p:cNvSpPr/>
              <p:nvPr/>
            </p:nvSpPr>
            <p:spPr>
              <a:xfrm>
                <a:off x="4913896" y="2373330"/>
                <a:ext cx="3199838" cy="1428108"/>
              </a:xfrm>
              <a:custGeom>
                <a:avLst/>
                <a:gdLst>
                  <a:gd name="connsiteX0" fmla="*/ 1599919 w 3199838"/>
                  <a:gd name="connsiteY0" fmla="*/ 0 h 1428108"/>
                  <a:gd name="connsiteX1" fmla="*/ 3133428 w 3199838"/>
                  <a:gd name="connsiteY1" fmla="*/ 629640 h 1428108"/>
                  <a:gd name="connsiteX2" fmla="*/ 3199838 w 3199838"/>
                  <a:gd name="connsiteY2" fmla="*/ 714053 h 1428108"/>
                  <a:gd name="connsiteX3" fmla="*/ 3133427 w 3199838"/>
                  <a:gd name="connsiteY3" fmla="*/ 798469 h 1428108"/>
                  <a:gd name="connsiteX4" fmla="*/ 1599918 w 3199838"/>
                  <a:gd name="connsiteY4" fmla="*/ 1428108 h 1428108"/>
                  <a:gd name="connsiteX5" fmla="*/ 66409 w 3199838"/>
                  <a:gd name="connsiteY5" fmla="*/ 798469 h 1428108"/>
                  <a:gd name="connsiteX6" fmla="*/ 0 w 3199838"/>
                  <a:gd name="connsiteY6" fmla="*/ 714055 h 1428108"/>
                  <a:gd name="connsiteX7" fmla="*/ 66410 w 3199838"/>
                  <a:gd name="connsiteY7" fmla="*/ 629640 h 1428108"/>
                  <a:gd name="connsiteX8" fmla="*/ 1599919 w 3199838"/>
                  <a:gd name="connsiteY8" fmla="*/ 0 h 1428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9838" h="1428108">
                    <a:moveTo>
                      <a:pt x="1599919" y="0"/>
                    </a:moveTo>
                    <a:cubicBezTo>
                      <a:pt x="2238274" y="0"/>
                      <a:pt x="2801087" y="249760"/>
                      <a:pt x="3133428" y="629640"/>
                    </a:cubicBezTo>
                    <a:lnTo>
                      <a:pt x="3199838" y="714053"/>
                    </a:lnTo>
                    <a:lnTo>
                      <a:pt x="3133427" y="798469"/>
                    </a:lnTo>
                    <a:cubicBezTo>
                      <a:pt x="2801086" y="1178348"/>
                      <a:pt x="2238273" y="1428108"/>
                      <a:pt x="1599918" y="1428108"/>
                    </a:cubicBezTo>
                    <a:cubicBezTo>
                      <a:pt x="961564" y="1428108"/>
                      <a:pt x="398751" y="1178348"/>
                      <a:pt x="66409" y="798469"/>
                    </a:cubicBezTo>
                    <a:lnTo>
                      <a:pt x="0" y="714055"/>
                    </a:lnTo>
                    <a:lnTo>
                      <a:pt x="66410" y="629640"/>
                    </a:lnTo>
                    <a:cubicBezTo>
                      <a:pt x="398752" y="249760"/>
                      <a:pt x="961565" y="0"/>
                      <a:pt x="1599919" y="0"/>
                    </a:cubicBezTo>
                    <a:close/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21DE079-DD05-3341-9C72-D76ED198BF12}"/>
                  </a:ext>
                </a:extLst>
              </p:cNvPr>
              <p:cNvSpPr/>
              <p:nvPr/>
            </p:nvSpPr>
            <p:spPr>
              <a:xfrm>
                <a:off x="6056615" y="2630184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Flowchart: Process 188">
              <a:extLst>
                <a:ext uri="{FF2B5EF4-FFF2-40B4-BE49-F238E27FC236}">
                  <a16:creationId xmlns:a16="http://schemas.microsoft.com/office/drawing/2014/main" id="{6240E8C3-B192-114E-9F7C-3E88BA4527A8}"/>
                </a:ext>
              </a:extLst>
            </p:cNvPr>
            <p:cNvSpPr/>
            <p:nvPr/>
          </p:nvSpPr>
          <p:spPr>
            <a:xfrm>
              <a:off x="4336307" y="2076426"/>
              <a:ext cx="2141784" cy="1323506"/>
            </a:xfrm>
            <a:prstGeom prst="flowChartProcess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952841" y="2050502"/>
            <a:ext cx="1710691" cy="1121868"/>
            <a:chOff x="4336307" y="2076426"/>
            <a:chExt cx="2141784" cy="1404578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1903703-1405-0A4B-B57D-99EA21D97E46}"/>
                </a:ext>
              </a:extLst>
            </p:cNvPr>
            <p:cNvSpPr txBox="1"/>
            <p:nvPr/>
          </p:nvSpPr>
          <p:spPr>
            <a:xfrm>
              <a:off x="4644120" y="3134202"/>
              <a:ext cx="1535690" cy="34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Left </a:t>
              </a:r>
              <a:r>
                <a:rPr lang="en-US" sz="1200" dirty="0"/>
                <a:t>Eye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93B1D47-19B4-054C-90BB-98A7E64443CB}"/>
                </a:ext>
              </a:extLst>
            </p:cNvPr>
            <p:cNvGrpSpPr/>
            <p:nvPr/>
          </p:nvGrpSpPr>
          <p:grpSpPr>
            <a:xfrm>
              <a:off x="4795137" y="2371596"/>
              <a:ext cx="1233663" cy="560996"/>
              <a:chOff x="4913896" y="2373330"/>
              <a:chExt cx="3199838" cy="1428108"/>
            </a:xfrm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941CA6BC-1EB8-A148-AE61-92D647E82313}"/>
                  </a:ext>
                </a:extLst>
              </p:cNvPr>
              <p:cNvSpPr/>
              <p:nvPr/>
            </p:nvSpPr>
            <p:spPr>
              <a:xfrm>
                <a:off x="4913896" y="2373330"/>
                <a:ext cx="3199838" cy="1428108"/>
              </a:xfrm>
              <a:custGeom>
                <a:avLst/>
                <a:gdLst>
                  <a:gd name="connsiteX0" fmla="*/ 1599919 w 3199838"/>
                  <a:gd name="connsiteY0" fmla="*/ 0 h 1428108"/>
                  <a:gd name="connsiteX1" fmla="*/ 3133428 w 3199838"/>
                  <a:gd name="connsiteY1" fmla="*/ 629640 h 1428108"/>
                  <a:gd name="connsiteX2" fmla="*/ 3199838 w 3199838"/>
                  <a:gd name="connsiteY2" fmla="*/ 714053 h 1428108"/>
                  <a:gd name="connsiteX3" fmla="*/ 3133427 w 3199838"/>
                  <a:gd name="connsiteY3" fmla="*/ 798469 h 1428108"/>
                  <a:gd name="connsiteX4" fmla="*/ 1599918 w 3199838"/>
                  <a:gd name="connsiteY4" fmla="*/ 1428108 h 1428108"/>
                  <a:gd name="connsiteX5" fmla="*/ 66409 w 3199838"/>
                  <a:gd name="connsiteY5" fmla="*/ 798469 h 1428108"/>
                  <a:gd name="connsiteX6" fmla="*/ 0 w 3199838"/>
                  <a:gd name="connsiteY6" fmla="*/ 714055 h 1428108"/>
                  <a:gd name="connsiteX7" fmla="*/ 66410 w 3199838"/>
                  <a:gd name="connsiteY7" fmla="*/ 629640 h 1428108"/>
                  <a:gd name="connsiteX8" fmla="*/ 1599919 w 3199838"/>
                  <a:gd name="connsiteY8" fmla="*/ 0 h 1428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9838" h="1428108">
                    <a:moveTo>
                      <a:pt x="1599919" y="0"/>
                    </a:moveTo>
                    <a:cubicBezTo>
                      <a:pt x="2238274" y="0"/>
                      <a:pt x="2801087" y="249760"/>
                      <a:pt x="3133428" y="629640"/>
                    </a:cubicBezTo>
                    <a:lnTo>
                      <a:pt x="3199838" y="714053"/>
                    </a:lnTo>
                    <a:lnTo>
                      <a:pt x="3133427" y="798469"/>
                    </a:lnTo>
                    <a:cubicBezTo>
                      <a:pt x="2801086" y="1178348"/>
                      <a:pt x="2238273" y="1428108"/>
                      <a:pt x="1599918" y="1428108"/>
                    </a:cubicBezTo>
                    <a:cubicBezTo>
                      <a:pt x="961564" y="1428108"/>
                      <a:pt x="398751" y="1178348"/>
                      <a:pt x="66409" y="798469"/>
                    </a:cubicBezTo>
                    <a:lnTo>
                      <a:pt x="0" y="714055"/>
                    </a:lnTo>
                    <a:lnTo>
                      <a:pt x="66410" y="629640"/>
                    </a:lnTo>
                    <a:cubicBezTo>
                      <a:pt x="398752" y="249760"/>
                      <a:pt x="961565" y="0"/>
                      <a:pt x="1599919" y="0"/>
                    </a:cubicBezTo>
                    <a:close/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21DE079-DD05-3341-9C72-D76ED198BF12}"/>
                  </a:ext>
                </a:extLst>
              </p:cNvPr>
              <p:cNvSpPr/>
              <p:nvPr/>
            </p:nvSpPr>
            <p:spPr>
              <a:xfrm>
                <a:off x="6056615" y="2630184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Flowchart: Process 188">
              <a:extLst>
                <a:ext uri="{FF2B5EF4-FFF2-40B4-BE49-F238E27FC236}">
                  <a16:creationId xmlns:a16="http://schemas.microsoft.com/office/drawing/2014/main" id="{6240E8C3-B192-114E-9F7C-3E88BA4527A8}"/>
                </a:ext>
              </a:extLst>
            </p:cNvPr>
            <p:cNvSpPr/>
            <p:nvPr/>
          </p:nvSpPr>
          <p:spPr>
            <a:xfrm>
              <a:off x="4336307" y="2076426"/>
              <a:ext cx="2141784" cy="1323506"/>
            </a:xfrm>
            <a:prstGeom prst="flowChartProcess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6560B056-E6A3-B246-B451-610EA055029C}"/>
              </a:ext>
            </a:extLst>
          </p:cNvPr>
          <p:cNvSpPr txBox="1"/>
          <p:nvPr/>
        </p:nvSpPr>
        <p:spPr>
          <a:xfrm>
            <a:off x="2266151" y="3121197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         :    85% 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560B056-E6A3-B246-B451-610EA055029C}"/>
              </a:ext>
            </a:extLst>
          </p:cNvPr>
          <p:cNvSpPr txBox="1"/>
          <p:nvPr/>
        </p:nvSpPr>
        <p:spPr>
          <a:xfrm>
            <a:off x="6965542" y="3121197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         :    85% 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60B056-E6A3-B246-B451-610EA055029C}"/>
              </a:ext>
            </a:extLst>
          </p:cNvPr>
          <p:cNvSpPr txBox="1"/>
          <p:nvPr/>
        </p:nvSpPr>
        <p:spPr>
          <a:xfrm>
            <a:off x="6965542" y="4787700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         :    85%  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68" y="1304732"/>
            <a:ext cx="180154" cy="18015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D1903703-1405-0A4B-B57D-99EA21D97E46}"/>
              </a:ext>
            </a:extLst>
          </p:cNvPr>
          <p:cNvSpPr txBox="1"/>
          <p:nvPr/>
        </p:nvSpPr>
        <p:spPr>
          <a:xfrm>
            <a:off x="2595271" y="2899203"/>
            <a:ext cx="1226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Left </a:t>
            </a:r>
            <a:r>
              <a:rPr lang="en-US" sz="1200" dirty="0"/>
              <a:t>Eye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1903703-1405-0A4B-B57D-99EA21D97E46}"/>
              </a:ext>
            </a:extLst>
          </p:cNvPr>
          <p:cNvSpPr txBox="1"/>
          <p:nvPr/>
        </p:nvSpPr>
        <p:spPr>
          <a:xfrm>
            <a:off x="2595271" y="4534737"/>
            <a:ext cx="1226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Right Eye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81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43290" y="1758436"/>
            <a:ext cx="9001710" cy="43523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187615" y="1226186"/>
            <a:ext cx="252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Registration Details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222058"/>
            <a:ext cx="2624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/ Internal Verification List / Registration Details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1142101" y="3761871"/>
            <a:ext cx="20730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Exception		:</a:t>
            </a:r>
          </a:p>
          <a:p>
            <a:r>
              <a:rPr lang="en-US" sz="1200" dirty="0" smtClean="0"/>
              <a:t>Full </a:t>
            </a:r>
            <a:r>
              <a:rPr lang="en-US" sz="1200" dirty="0"/>
              <a:t>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 smtClean="0"/>
              <a:t>City		:</a:t>
            </a:r>
          </a:p>
          <a:p>
            <a:r>
              <a:rPr lang="en-US" sz="1200" dirty="0" smtClean="0"/>
              <a:t>Province</a:t>
            </a:r>
            <a:r>
              <a:rPr lang="en-US" sz="1200" dirty="0"/>
              <a:t>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		:</a:t>
            </a:r>
          </a:p>
          <a:p>
            <a:r>
              <a:rPr lang="en-US" sz="1200" dirty="0"/>
              <a:t>Email		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POA		:</a:t>
            </a:r>
          </a:p>
          <a:p>
            <a:r>
              <a:rPr lang="en-US" sz="1200" dirty="0" smtClean="0"/>
              <a:t>POR		: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3569543" y="3780789"/>
            <a:ext cx="11822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View </a:t>
            </a:r>
            <a:r>
              <a:rPr lang="en-US" sz="1200" u="sng" dirty="0" smtClean="0">
                <a:solidFill>
                  <a:srgbClr val="0000FF"/>
                </a:solidFill>
              </a:rPr>
              <a:t>Image</a:t>
            </a:r>
          </a:p>
          <a:p>
            <a:r>
              <a:rPr lang="en-US" sz="1200" dirty="0" smtClean="0"/>
              <a:t>Applicant </a:t>
            </a:r>
            <a:r>
              <a:rPr lang="en-US" sz="1200" dirty="0"/>
              <a:t>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 smtClean="0"/>
              <a:t>Sit dolor </a:t>
            </a:r>
            <a:r>
              <a:rPr lang="en-US" sz="1200" dirty="0" err="1" smtClean="0"/>
              <a:t>amet</a:t>
            </a:r>
            <a:endParaRPr lang="en-US" sz="1200" dirty="0" smtClean="0"/>
          </a:p>
          <a:p>
            <a:r>
              <a:rPr lang="en-US" sz="1200" dirty="0" err="1" smtClean="0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 smtClean="0"/>
              <a:t>8888220020</a:t>
            </a:r>
          </a:p>
          <a:p>
            <a:r>
              <a:rPr lang="en-US" sz="1200" dirty="0" smtClean="0"/>
              <a:t>Email@id.com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Pan card</a:t>
            </a:r>
            <a:endParaRPr lang="en-US" sz="1200" dirty="0"/>
          </a:p>
          <a:p>
            <a:r>
              <a:rPr lang="en-US" sz="1200" u="sng" dirty="0">
                <a:solidFill>
                  <a:srgbClr val="0000FF"/>
                </a:solidFill>
              </a:rPr>
              <a:t>Passport</a:t>
            </a:r>
          </a:p>
          <a:p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6FF7C6-60EE-104F-B44C-8264B10AC684}"/>
              </a:ext>
            </a:extLst>
          </p:cNvPr>
          <p:cNvGrpSpPr/>
          <p:nvPr/>
        </p:nvGrpSpPr>
        <p:grpSpPr>
          <a:xfrm>
            <a:off x="4443622" y="6292635"/>
            <a:ext cx="2017621" cy="276999"/>
            <a:chOff x="4410906" y="6292635"/>
            <a:chExt cx="2017621" cy="276999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E6BEED4-1350-1543-AEF6-E245E47AAAA2}"/>
                </a:ext>
              </a:extLst>
            </p:cNvPr>
            <p:cNvSpPr txBox="1"/>
            <p:nvPr/>
          </p:nvSpPr>
          <p:spPr>
            <a:xfrm>
              <a:off x="4410906" y="6292635"/>
              <a:ext cx="727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Approve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F899C8-7A3A-4248-B02F-38DA8BC43947}"/>
                </a:ext>
              </a:extLst>
            </p:cNvPr>
            <p:cNvSpPr txBox="1"/>
            <p:nvPr/>
          </p:nvSpPr>
          <p:spPr>
            <a:xfrm>
              <a:off x="5848560" y="6292635"/>
              <a:ext cx="579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Reject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76346E-A4BE-B94C-B97F-081A3D44E076}"/>
              </a:ext>
            </a:extLst>
          </p:cNvPr>
          <p:cNvCxnSpPr>
            <a:cxnSpLocks/>
            <a:endCxn id="81" idx="2"/>
          </p:cNvCxnSpPr>
          <p:nvPr/>
        </p:nvCxnSpPr>
        <p:spPr>
          <a:xfrm flipH="1">
            <a:off x="5444145" y="1751049"/>
            <a:ext cx="5206" cy="43597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F9131-5D5C-B542-9BB8-C9BF9CB5ECC5}"/>
              </a:ext>
            </a:extLst>
          </p:cNvPr>
          <p:cNvSpPr txBox="1"/>
          <p:nvPr/>
        </p:nvSpPr>
        <p:spPr>
          <a:xfrm>
            <a:off x="4950298" y="194887"/>
            <a:ext cx="162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/>
              <a:t>Internal Verifier 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B27BDF-CD20-344E-814D-3178F8484B7D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Name	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AE8F6D-177C-814B-A679-39522B4560D1}"/>
              </a:ext>
            </a:extLst>
          </p:cNvPr>
          <p:cNvSpPr txBox="1"/>
          <p:nvPr/>
        </p:nvSpPr>
        <p:spPr>
          <a:xfrm>
            <a:off x="4950298" y="712676"/>
            <a:ext cx="1034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Headquarter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458198-D2A1-FC40-A764-724853350682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Office	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A6DC2E-35CC-1E4B-BD51-AD663FE15F94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95347C-4E75-FE45-B175-C4116CB94033}"/>
              </a:ext>
            </a:extLst>
          </p:cNvPr>
          <p:cNvSpPr txBox="1"/>
          <p:nvPr/>
        </p:nvSpPr>
        <p:spPr>
          <a:xfrm>
            <a:off x="2413839" y="464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ID		: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3997366-4461-9C4C-ACA5-706CBF2EBADD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41942" y="1896387"/>
            <a:ext cx="1625172" cy="1865484"/>
            <a:chOff x="5971794" y="1896388"/>
            <a:chExt cx="726287" cy="83368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6DE62F2-54DB-D04A-91A9-EC318526210C}"/>
                </a:ext>
              </a:extLst>
            </p:cNvPr>
            <p:cNvSpPr/>
            <p:nvPr/>
          </p:nvSpPr>
          <p:spPr>
            <a:xfrm>
              <a:off x="5971794" y="1896388"/>
              <a:ext cx="726287" cy="8336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9731A7B-41F4-A04C-83A2-30E9F8FB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3246" y="2015109"/>
              <a:ext cx="503383" cy="596240"/>
            </a:xfrm>
            <a:prstGeom prst="rect">
              <a:avLst/>
            </a:prstGeom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972CE379-9C4B-F941-963E-AA6A7A2BFDD9}"/>
              </a:ext>
            </a:extLst>
          </p:cNvPr>
          <p:cNvSpPr txBox="1"/>
          <p:nvPr/>
        </p:nvSpPr>
        <p:spPr>
          <a:xfrm>
            <a:off x="5825757" y="3767258"/>
            <a:ext cx="20730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Documents		:</a:t>
            </a:r>
          </a:p>
          <a:p>
            <a:r>
              <a:rPr lang="en-US" sz="1200" dirty="0" smtClean="0"/>
              <a:t>Full </a:t>
            </a:r>
            <a:r>
              <a:rPr lang="en-US" sz="1200" dirty="0"/>
              <a:t>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 smtClean="0"/>
              <a:t>City</a:t>
            </a:r>
            <a:r>
              <a:rPr lang="en-US" sz="1200" dirty="0"/>
              <a:t>		:</a:t>
            </a:r>
          </a:p>
          <a:p>
            <a:r>
              <a:rPr lang="en-US" sz="1200" dirty="0"/>
              <a:t>Province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		:</a:t>
            </a:r>
          </a:p>
          <a:p>
            <a:r>
              <a:rPr lang="en-US" sz="1200" dirty="0"/>
              <a:t>Email		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POA		:</a:t>
            </a:r>
          </a:p>
          <a:p>
            <a:r>
              <a:rPr lang="en-US" sz="1200" dirty="0" smtClean="0"/>
              <a:t>POR		:</a:t>
            </a:r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B23C44-67A5-E642-B8D1-5953C7A14431}"/>
              </a:ext>
            </a:extLst>
          </p:cNvPr>
          <p:cNvSpPr txBox="1"/>
          <p:nvPr/>
        </p:nvSpPr>
        <p:spPr>
          <a:xfrm>
            <a:off x="8253199" y="3786176"/>
            <a:ext cx="1182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View Image</a:t>
            </a:r>
          </a:p>
          <a:p>
            <a:r>
              <a:rPr lang="en-US" sz="1200" dirty="0" smtClean="0"/>
              <a:t>Applicant </a:t>
            </a:r>
            <a:r>
              <a:rPr lang="en-US" sz="1200" dirty="0"/>
              <a:t>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 smtClean="0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Pan card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Passport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C9D178-15CE-3644-AD9E-4F921DA986CD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41FE75-F16F-2D4E-8083-EE5B8D8529CC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DC4E580-4C6B-BF47-B47A-A8E34B6F8830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hord 49">
              <a:extLst>
                <a:ext uri="{FF2B5EF4-FFF2-40B4-BE49-F238E27FC236}">
                  <a16:creationId xmlns:a16="http://schemas.microsoft.com/office/drawing/2014/main" id="{2AC6560B-6C8A-B841-A675-08AC30AA4C18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B899C6-7E11-044C-9E29-809C448C2CAB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6D3FB8F-62AE-B04B-9B27-F26096C1D19D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0103BF-999E-704A-8921-D52266CB785E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4F1933-E8E0-0E4D-9203-AC8E56C2BF0B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6AA02E-C754-4C4D-A50C-0D569645C477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FD04BA69-B038-EF49-B1AF-773F5FB11D29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227102" y="1896389"/>
            <a:ext cx="1658411" cy="1884400"/>
            <a:chOff x="1288138" y="1896388"/>
            <a:chExt cx="726287" cy="83368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3893BA-66B2-C246-A08E-7A977D1E61AB}"/>
                </a:ext>
              </a:extLst>
            </p:cNvPr>
            <p:cNvSpPr/>
            <p:nvPr/>
          </p:nvSpPr>
          <p:spPr>
            <a:xfrm>
              <a:off x="1288138" y="1896388"/>
              <a:ext cx="726287" cy="8336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FFBFA51-A8ED-8844-8A5D-064F51975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9590" y="2015109"/>
              <a:ext cx="503383" cy="596240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5C974-5223-3D48-94CE-BEFB6651285B}"/>
              </a:ext>
            </a:extLst>
          </p:cNvPr>
          <p:cNvSpPr/>
          <p:nvPr/>
        </p:nvSpPr>
        <p:spPr>
          <a:xfrm>
            <a:off x="773987" y="106130"/>
            <a:ext cx="9389100" cy="6777528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71408B-C85A-C54E-B323-D9A1E1D71BF8}"/>
              </a:ext>
            </a:extLst>
          </p:cNvPr>
          <p:cNvSpPr/>
          <p:nvPr/>
        </p:nvSpPr>
        <p:spPr>
          <a:xfrm>
            <a:off x="1095409" y="1257589"/>
            <a:ext cx="4218701" cy="491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18E31F-0572-4B4A-A86A-AF2E55A1D896}"/>
              </a:ext>
            </a:extLst>
          </p:cNvPr>
          <p:cNvSpPr/>
          <p:nvPr/>
        </p:nvSpPr>
        <p:spPr>
          <a:xfrm>
            <a:off x="1091350" y="1206945"/>
            <a:ext cx="4222760" cy="3533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Applicant </a:t>
            </a:r>
            <a:r>
              <a:rPr lang="en-US" dirty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13913" y="1210705"/>
            <a:ext cx="251677" cy="31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71408B-C85A-C54E-B323-D9A1E1D71BF8}"/>
              </a:ext>
            </a:extLst>
          </p:cNvPr>
          <p:cNvSpPr/>
          <p:nvPr/>
        </p:nvSpPr>
        <p:spPr>
          <a:xfrm>
            <a:off x="5698836" y="1257589"/>
            <a:ext cx="4218701" cy="491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exception image available.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18E31F-0572-4B4A-A86A-AF2E55A1D896}"/>
              </a:ext>
            </a:extLst>
          </p:cNvPr>
          <p:cNvSpPr/>
          <p:nvPr/>
        </p:nvSpPr>
        <p:spPr>
          <a:xfrm>
            <a:off x="5694777" y="1206945"/>
            <a:ext cx="4222760" cy="3533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Applicant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04640" y="1210705"/>
            <a:ext cx="251677" cy="31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endParaRPr lang="en-US" sz="2000" dirty="0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68" y="1304732"/>
            <a:ext cx="180154" cy="18015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A4D8A41-52B0-1042-A4DC-AB9B39EF4C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2000634" y="2444218"/>
            <a:ext cx="2616360" cy="21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43290" y="1758436"/>
            <a:ext cx="9001710" cy="43523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187615" y="1226186"/>
            <a:ext cx="252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Registration Details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222058"/>
            <a:ext cx="2624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/ Internal Verification List / Registration Details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1142101" y="3761871"/>
            <a:ext cx="20730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Exception		:</a:t>
            </a:r>
          </a:p>
          <a:p>
            <a:r>
              <a:rPr lang="en-US" sz="1200" dirty="0" smtClean="0"/>
              <a:t>Full </a:t>
            </a:r>
            <a:r>
              <a:rPr lang="en-US" sz="1200" dirty="0"/>
              <a:t>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 smtClean="0"/>
              <a:t>City		:</a:t>
            </a:r>
          </a:p>
          <a:p>
            <a:r>
              <a:rPr lang="en-US" sz="1200" dirty="0" smtClean="0"/>
              <a:t>Province</a:t>
            </a:r>
            <a:r>
              <a:rPr lang="en-US" sz="1200" dirty="0"/>
              <a:t>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		:</a:t>
            </a:r>
          </a:p>
          <a:p>
            <a:r>
              <a:rPr lang="en-US" sz="1200" dirty="0"/>
              <a:t>Email		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POA		:</a:t>
            </a:r>
          </a:p>
          <a:p>
            <a:r>
              <a:rPr lang="en-US" sz="1200" dirty="0" smtClean="0"/>
              <a:t>POR		: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3569543" y="3780789"/>
            <a:ext cx="11822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View </a:t>
            </a:r>
            <a:r>
              <a:rPr lang="en-US" sz="1200" u="sng" dirty="0" smtClean="0">
                <a:solidFill>
                  <a:srgbClr val="0000FF"/>
                </a:solidFill>
              </a:rPr>
              <a:t>Image</a:t>
            </a:r>
          </a:p>
          <a:p>
            <a:r>
              <a:rPr lang="en-US" sz="1200" dirty="0" smtClean="0"/>
              <a:t>Applicant </a:t>
            </a:r>
            <a:r>
              <a:rPr lang="en-US" sz="1200" dirty="0"/>
              <a:t>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 smtClean="0"/>
              <a:t>Sit dolor </a:t>
            </a:r>
            <a:r>
              <a:rPr lang="en-US" sz="1200" dirty="0" err="1" smtClean="0"/>
              <a:t>amet</a:t>
            </a:r>
            <a:endParaRPr lang="en-US" sz="1200" dirty="0" smtClean="0"/>
          </a:p>
          <a:p>
            <a:r>
              <a:rPr lang="en-US" sz="1200" dirty="0" err="1" smtClean="0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 smtClean="0"/>
              <a:t>8888220020</a:t>
            </a:r>
          </a:p>
          <a:p>
            <a:r>
              <a:rPr lang="en-US" sz="1200" dirty="0" smtClean="0"/>
              <a:t>Email@id.com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Pan card</a:t>
            </a:r>
            <a:endParaRPr lang="en-US" sz="1200" dirty="0"/>
          </a:p>
          <a:p>
            <a:r>
              <a:rPr lang="en-US" sz="1200" u="sng" dirty="0">
                <a:solidFill>
                  <a:srgbClr val="0000FF"/>
                </a:solidFill>
              </a:rPr>
              <a:t>Passport</a:t>
            </a:r>
          </a:p>
          <a:p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6FF7C6-60EE-104F-B44C-8264B10AC684}"/>
              </a:ext>
            </a:extLst>
          </p:cNvPr>
          <p:cNvGrpSpPr/>
          <p:nvPr/>
        </p:nvGrpSpPr>
        <p:grpSpPr>
          <a:xfrm>
            <a:off x="4443622" y="6292635"/>
            <a:ext cx="2017621" cy="276999"/>
            <a:chOff x="4410906" y="6292635"/>
            <a:chExt cx="2017621" cy="276999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E6BEED4-1350-1543-AEF6-E245E47AAAA2}"/>
                </a:ext>
              </a:extLst>
            </p:cNvPr>
            <p:cNvSpPr txBox="1"/>
            <p:nvPr/>
          </p:nvSpPr>
          <p:spPr>
            <a:xfrm>
              <a:off x="4410906" y="6292635"/>
              <a:ext cx="727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Approve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F899C8-7A3A-4248-B02F-38DA8BC43947}"/>
                </a:ext>
              </a:extLst>
            </p:cNvPr>
            <p:cNvSpPr txBox="1"/>
            <p:nvPr/>
          </p:nvSpPr>
          <p:spPr>
            <a:xfrm>
              <a:off x="5848560" y="6292635"/>
              <a:ext cx="579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Reject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76346E-A4BE-B94C-B97F-081A3D44E076}"/>
              </a:ext>
            </a:extLst>
          </p:cNvPr>
          <p:cNvCxnSpPr>
            <a:cxnSpLocks/>
            <a:endCxn id="81" idx="2"/>
          </p:cNvCxnSpPr>
          <p:nvPr/>
        </p:nvCxnSpPr>
        <p:spPr>
          <a:xfrm flipH="1">
            <a:off x="5444145" y="1751049"/>
            <a:ext cx="5206" cy="43597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F9131-5D5C-B542-9BB8-C9BF9CB5ECC5}"/>
              </a:ext>
            </a:extLst>
          </p:cNvPr>
          <p:cNvSpPr txBox="1"/>
          <p:nvPr/>
        </p:nvSpPr>
        <p:spPr>
          <a:xfrm>
            <a:off x="4950298" y="194887"/>
            <a:ext cx="162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/>
              <a:t>Internal Verifier 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B27BDF-CD20-344E-814D-3178F8484B7D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Name	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AE8F6D-177C-814B-A679-39522B4560D1}"/>
              </a:ext>
            </a:extLst>
          </p:cNvPr>
          <p:cNvSpPr txBox="1"/>
          <p:nvPr/>
        </p:nvSpPr>
        <p:spPr>
          <a:xfrm>
            <a:off x="4950298" y="712676"/>
            <a:ext cx="1034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Headquarter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458198-D2A1-FC40-A764-724853350682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Office	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A6DC2E-35CC-1E4B-BD51-AD663FE15F94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95347C-4E75-FE45-B175-C4116CB94033}"/>
              </a:ext>
            </a:extLst>
          </p:cNvPr>
          <p:cNvSpPr txBox="1"/>
          <p:nvPr/>
        </p:nvSpPr>
        <p:spPr>
          <a:xfrm>
            <a:off x="2413839" y="464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ID		: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3997366-4461-9C4C-ACA5-706CBF2EBADD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41942" y="1896387"/>
            <a:ext cx="1625172" cy="1865484"/>
            <a:chOff x="5971794" y="1896388"/>
            <a:chExt cx="726287" cy="83368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6DE62F2-54DB-D04A-91A9-EC318526210C}"/>
                </a:ext>
              </a:extLst>
            </p:cNvPr>
            <p:cNvSpPr/>
            <p:nvPr/>
          </p:nvSpPr>
          <p:spPr>
            <a:xfrm>
              <a:off x="5971794" y="1896388"/>
              <a:ext cx="726287" cy="8336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9731A7B-41F4-A04C-83A2-30E9F8FB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3246" y="2015109"/>
              <a:ext cx="503383" cy="596240"/>
            </a:xfrm>
            <a:prstGeom prst="rect">
              <a:avLst/>
            </a:prstGeom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972CE379-9C4B-F941-963E-AA6A7A2BFDD9}"/>
              </a:ext>
            </a:extLst>
          </p:cNvPr>
          <p:cNvSpPr txBox="1"/>
          <p:nvPr/>
        </p:nvSpPr>
        <p:spPr>
          <a:xfrm>
            <a:off x="5825757" y="3767258"/>
            <a:ext cx="20730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Documents		:</a:t>
            </a:r>
          </a:p>
          <a:p>
            <a:r>
              <a:rPr lang="en-US" sz="1200" dirty="0" smtClean="0"/>
              <a:t>Full </a:t>
            </a:r>
            <a:r>
              <a:rPr lang="en-US" sz="1200" dirty="0"/>
              <a:t>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 smtClean="0"/>
              <a:t>City</a:t>
            </a:r>
            <a:r>
              <a:rPr lang="en-US" sz="1200" dirty="0"/>
              <a:t>		:</a:t>
            </a:r>
          </a:p>
          <a:p>
            <a:r>
              <a:rPr lang="en-US" sz="1200" dirty="0"/>
              <a:t>Province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		:</a:t>
            </a:r>
          </a:p>
          <a:p>
            <a:r>
              <a:rPr lang="en-US" sz="1200" dirty="0"/>
              <a:t>Email		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POA		:</a:t>
            </a:r>
          </a:p>
          <a:p>
            <a:r>
              <a:rPr lang="en-US" sz="1200" dirty="0" smtClean="0"/>
              <a:t>POR		:</a:t>
            </a:r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B23C44-67A5-E642-B8D1-5953C7A14431}"/>
              </a:ext>
            </a:extLst>
          </p:cNvPr>
          <p:cNvSpPr txBox="1"/>
          <p:nvPr/>
        </p:nvSpPr>
        <p:spPr>
          <a:xfrm>
            <a:off x="8253199" y="3786176"/>
            <a:ext cx="1182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View Image</a:t>
            </a:r>
          </a:p>
          <a:p>
            <a:r>
              <a:rPr lang="en-US" sz="1200" dirty="0" smtClean="0"/>
              <a:t>Applicant </a:t>
            </a:r>
            <a:r>
              <a:rPr lang="en-US" sz="1200" dirty="0"/>
              <a:t>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 smtClean="0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Pan card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Passport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C9D178-15CE-3644-AD9E-4F921DA986CD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41FE75-F16F-2D4E-8083-EE5B8D8529CC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DC4E580-4C6B-BF47-B47A-A8E34B6F8830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hord 49">
              <a:extLst>
                <a:ext uri="{FF2B5EF4-FFF2-40B4-BE49-F238E27FC236}">
                  <a16:creationId xmlns:a16="http://schemas.microsoft.com/office/drawing/2014/main" id="{2AC6560B-6C8A-B841-A675-08AC30AA4C18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B899C6-7E11-044C-9E29-809C448C2CAB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6D3FB8F-62AE-B04B-9B27-F26096C1D19D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0103BF-999E-704A-8921-D52266CB785E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4F1933-E8E0-0E4D-9203-AC8E56C2BF0B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6AA02E-C754-4C4D-A50C-0D569645C477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FD04BA69-B038-EF49-B1AF-773F5FB11D29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227102" y="1896389"/>
            <a:ext cx="1658411" cy="1884400"/>
            <a:chOff x="1288138" y="1896388"/>
            <a:chExt cx="726287" cy="83368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3893BA-66B2-C246-A08E-7A977D1E61AB}"/>
                </a:ext>
              </a:extLst>
            </p:cNvPr>
            <p:cNvSpPr/>
            <p:nvPr/>
          </p:nvSpPr>
          <p:spPr>
            <a:xfrm>
              <a:off x="1288138" y="1896388"/>
              <a:ext cx="726287" cy="8336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FFBFA51-A8ED-8844-8A5D-064F51975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9590" y="2015109"/>
              <a:ext cx="503383" cy="59624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8CE1DD8-56A7-3F4F-B761-EE556BAA1545}"/>
              </a:ext>
            </a:extLst>
          </p:cNvPr>
          <p:cNvSpPr/>
          <p:nvPr/>
        </p:nvSpPr>
        <p:spPr>
          <a:xfrm>
            <a:off x="774587" y="104659"/>
            <a:ext cx="9389100" cy="677567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2625281" y="1858112"/>
            <a:ext cx="5330795" cy="2742234"/>
            <a:chOff x="2625281" y="1858112"/>
            <a:chExt cx="5330795" cy="274223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6E2DAD9-EA84-684D-89B5-83EB4CB9BCFC}"/>
                </a:ext>
              </a:extLst>
            </p:cNvPr>
            <p:cNvSpPr/>
            <p:nvPr/>
          </p:nvSpPr>
          <p:spPr>
            <a:xfrm>
              <a:off x="2630405" y="1880523"/>
              <a:ext cx="5325671" cy="2719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95BA2CA-3723-124B-9521-55BD616234EC}"/>
                </a:ext>
              </a:extLst>
            </p:cNvPr>
            <p:cNvSpPr/>
            <p:nvPr/>
          </p:nvSpPr>
          <p:spPr>
            <a:xfrm>
              <a:off x="2625281" y="1858112"/>
              <a:ext cx="5330795" cy="388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Reason for Rejection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8486E19-2D60-4E48-ABFF-33328D1D24DE}"/>
                </a:ext>
              </a:extLst>
            </p:cNvPr>
            <p:cNvSpPr/>
            <p:nvPr/>
          </p:nvSpPr>
          <p:spPr>
            <a:xfrm>
              <a:off x="4940516" y="3961075"/>
              <a:ext cx="705449" cy="22037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Submit</a:t>
              </a:r>
            </a:p>
          </p:txBody>
        </p:sp>
        <p:sp>
          <p:nvSpPr>
            <p:cNvPr id="77" name="Isosceles Triangle 88">
              <a:extLst>
                <a:ext uri="{FF2B5EF4-FFF2-40B4-BE49-F238E27FC236}">
                  <a16:creationId xmlns:a16="http://schemas.microsoft.com/office/drawing/2014/main" id="{35789585-7756-6C4F-85E0-CDC1A048569C}"/>
                </a:ext>
              </a:extLst>
            </p:cNvPr>
            <p:cNvSpPr/>
            <p:nvPr/>
          </p:nvSpPr>
          <p:spPr>
            <a:xfrm rot="10800000">
              <a:off x="6505385" y="3249038"/>
              <a:ext cx="56176" cy="3778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062473D-9902-5446-A43F-9AB76A57032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525" y="3423577"/>
              <a:ext cx="262143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B7E090-EC4A-E242-A568-7335CB5F948B}"/>
                </a:ext>
              </a:extLst>
            </p:cNvPr>
            <p:cNvSpPr txBox="1"/>
            <p:nvPr/>
          </p:nvSpPr>
          <p:spPr>
            <a:xfrm>
              <a:off x="3905223" y="3112653"/>
              <a:ext cx="1883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Correction not possible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0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with Iris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80729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483783" y="32684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184575" y="32684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483783" y="39432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184575" y="39432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 </a:t>
            </a:r>
            <a:r>
              <a:rPr lang="en-US" sz="2000" dirty="0"/>
              <a:t>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834EB6-87B7-F345-8B02-2269B56974F6}"/>
              </a:ext>
            </a:extLst>
          </p:cNvPr>
          <p:cNvSpPr/>
          <p:nvPr/>
        </p:nvSpPr>
        <p:spPr>
          <a:xfrm>
            <a:off x="6464725" y="2810043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FD38DC-E0DA-1C4A-97A7-3662BF632872}"/>
              </a:ext>
            </a:extLst>
          </p:cNvPr>
          <p:cNvGrpSpPr/>
          <p:nvPr/>
        </p:nvGrpSpPr>
        <p:grpSpPr>
          <a:xfrm>
            <a:off x="6546797" y="3491345"/>
            <a:ext cx="710960" cy="323302"/>
            <a:chOff x="4913896" y="2373330"/>
            <a:chExt cx="3199838" cy="1428108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6E8B09D-B82B-3540-AB22-DB175111D22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790F96F-3AFC-DD4E-B237-EBE2C228531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9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with Face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80729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483783" y="32684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184575" y="32684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483783" y="39432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184575" y="39432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  Login</a:t>
            </a:r>
            <a:endParaRPr lang="en-US" sz="2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834EB6-87B7-F345-8B02-2269B56974F6}"/>
              </a:ext>
            </a:extLst>
          </p:cNvPr>
          <p:cNvSpPr/>
          <p:nvPr/>
        </p:nvSpPr>
        <p:spPr>
          <a:xfrm>
            <a:off x="6464725" y="2810043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ED4F02B-F24E-5A48-8132-38372457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94" y="3380965"/>
            <a:ext cx="472843" cy="560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3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52453" y="2205061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 </a:t>
            </a:r>
            <a:r>
              <a:rPr lang="en-US" sz="2000" dirty="0"/>
              <a:t>Login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8D4E07-FAB6-C341-A2ED-45C4C03D5CF3}"/>
              </a:ext>
            </a:extLst>
          </p:cNvPr>
          <p:cNvSpPr/>
          <p:nvPr/>
        </p:nvSpPr>
        <p:spPr>
          <a:xfrm>
            <a:off x="6464725" y="2810043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884787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4128CE-FF04-6D4C-BA93-106261B74CCD}"/>
              </a:ext>
            </a:extLst>
          </p:cNvPr>
          <p:cNvSpPr/>
          <p:nvPr/>
        </p:nvSpPr>
        <p:spPr>
          <a:xfrm>
            <a:off x="6464725" y="3250784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FB2CE-DD0A-9F4D-A0DD-63E78A5CAEBA}"/>
              </a:ext>
            </a:extLst>
          </p:cNvPr>
          <p:cNvSpPr txBox="1"/>
          <p:nvPr/>
        </p:nvSpPr>
        <p:spPr>
          <a:xfrm>
            <a:off x="7946982" y="3557162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>
                <a:solidFill>
                  <a:schemeClr val="accent1">
                    <a:lumMod val="75000"/>
                  </a:schemeClr>
                </a:solidFill>
              </a:rPr>
              <a:t>Reset Password</a:t>
            </a:r>
          </a:p>
        </p:txBody>
      </p:sp>
    </p:spTree>
    <p:extLst>
      <p:ext uri="{BB962C8B-B14F-4D97-AF65-F5344CB8AC3E}">
        <p14:creationId xmlns:p14="http://schemas.microsoft.com/office/powerpoint/2010/main" val="18144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F0F4B6F-AA60-834A-BDCC-EA2809234E2E}"/>
              </a:ext>
            </a:extLst>
          </p:cNvPr>
          <p:cNvSpPr txBox="1"/>
          <p:nvPr/>
        </p:nvSpPr>
        <p:spPr>
          <a:xfrm>
            <a:off x="6353691" y="2205061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 </a:t>
            </a:r>
            <a:r>
              <a:rPr lang="en-US" sz="2000" dirty="0"/>
              <a:t>Login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C7CB7-A747-CA40-9307-630F9AAE0EE3}"/>
              </a:ext>
            </a:extLst>
          </p:cNvPr>
          <p:cNvSpPr/>
          <p:nvPr/>
        </p:nvSpPr>
        <p:spPr>
          <a:xfrm>
            <a:off x="6462694" y="2809798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A92CF0B-96BE-794B-8BFF-97F586D04408}"/>
              </a:ext>
            </a:extLst>
          </p:cNvPr>
          <p:cNvSpPr/>
          <p:nvPr/>
        </p:nvSpPr>
        <p:spPr>
          <a:xfrm>
            <a:off x="7791104" y="371618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5ECCFC-54BE-544B-B9F1-AB0C715FB33D}"/>
              </a:ext>
            </a:extLst>
          </p:cNvPr>
          <p:cNvSpPr/>
          <p:nvPr/>
        </p:nvSpPr>
        <p:spPr>
          <a:xfrm>
            <a:off x="6462694" y="3256115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Enter OTP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9BE816-50CA-004F-AF39-8484953AC4C6}"/>
              </a:ext>
            </a:extLst>
          </p:cNvPr>
          <p:cNvSpPr/>
          <p:nvPr/>
        </p:nvSpPr>
        <p:spPr>
          <a:xfrm>
            <a:off x="6463510" y="3716182"/>
            <a:ext cx="999735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OTP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EC56F4-DBCB-654B-817C-79BA797BB48E}"/>
              </a:ext>
            </a:extLst>
          </p:cNvPr>
          <p:cNvSpPr txBox="1"/>
          <p:nvPr/>
        </p:nvSpPr>
        <p:spPr>
          <a:xfrm>
            <a:off x="6402053" y="4036943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0BFE88-108C-E04B-BA66-56653A6E29C2}"/>
              </a:ext>
            </a:extLst>
          </p:cNvPr>
          <p:cNvSpPr/>
          <p:nvPr/>
        </p:nvSpPr>
        <p:spPr>
          <a:xfrm>
            <a:off x="775717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0F1A75-B6FB-7142-AB7F-99C1FB63C8F7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B1CDA-4FD9-BC42-A809-C8DA5CCF6C0E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0A6C56-A7AB-9248-9B21-CA064E0A37F0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DCD890-A088-1B4A-9492-FCBF5361F802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7FE270-E971-4B4F-B1FC-8BD4C568E6C9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3FDCF9-0598-2345-B1A9-6EC5FC90F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3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D69A29-D422-8047-A998-007A6694533D}"/>
              </a:ext>
            </a:extLst>
          </p:cNvPr>
          <p:cNvSpPr txBox="1"/>
          <p:nvPr/>
        </p:nvSpPr>
        <p:spPr>
          <a:xfrm>
            <a:off x="6353691" y="2205061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 </a:t>
            </a:r>
            <a:r>
              <a:rPr lang="en-US" sz="2000" dirty="0"/>
              <a:t>Login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ECFE9-00FF-7046-A8E0-3342607EE59F}"/>
              </a:ext>
            </a:extLst>
          </p:cNvPr>
          <p:cNvSpPr/>
          <p:nvPr/>
        </p:nvSpPr>
        <p:spPr>
          <a:xfrm>
            <a:off x="6462694" y="2809798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298DE9A-420F-0E4B-9D03-F5DC9BF85AF4}"/>
              </a:ext>
            </a:extLst>
          </p:cNvPr>
          <p:cNvSpPr/>
          <p:nvPr/>
        </p:nvSpPr>
        <p:spPr>
          <a:xfrm>
            <a:off x="7791104" y="371618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C36A4-8CFE-D245-8BFE-B35A9DA44023}"/>
              </a:ext>
            </a:extLst>
          </p:cNvPr>
          <p:cNvSpPr/>
          <p:nvPr/>
        </p:nvSpPr>
        <p:spPr>
          <a:xfrm>
            <a:off x="6462694" y="3256115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Enter OTP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ACFE6BA-9FF3-4D4D-9DD7-A0A6CCBF10D1}"/>
              </a:ext>
            </a:extLst>
          </p:cNvPr>
          <p:cNvSpPr/>
          <p:nvPr/>
        </p:nvSpPr>
        <p:spPr>
          <a:xfrm>
            <a:off x="6463510" y="3716182"/>
            <a:ext cx="999735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Resend OTP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1E3BF-1BA7-5C41-8369-F2919834D268}"/>
              </a:ext>
            </a:extLst>
          </p:cNvPr>
          <p:cNvSpPr/>
          <p:nvPr/>
        </p:nvSpPr>
        <p:spPr>
          <a:xfrm>
            <a:off x="775717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19F9F1-808E-384F-B89E-59312DD2C73A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4D6296-DBFB-494F-8423-2F4AFF3899F4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373023-7B30-0348-9ABE-6188A9DA76DD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2E858D-00B1-2344-89A6-9C83F996A8FE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D10535-309F-B04B-969D-BAEB4C936D63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1F7F1E-9C0E-B34C-AC8D-3E82B7EC7D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57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09317" y="1821300"/>
            <a:ext cx="9001710" cy="45306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187615" y="1226186"/>
            <a:ext cx="252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Registration Details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222058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/ Internal </a:t>
            </a:r>
            <a:r>
              <a:rPr lang="en-US" sz="1000" dirty="0" smtClean="0"/>
              <a:t>Verification</a:t>
            </a:r>
            <a:endParaRPr lang="en-US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1142101" y="3761871"/>
            <a:ext cx="20730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</a:t>
            </a:r>
            <a:r>
              <a:rPr lang="en-US" sz="1200" dirty="0"/>
              <a:t>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 smtClean="0"/>
              <a:t>City		:</a:t>
            </a:r>
          </a:p>
          <a:p>
            <a:r>
              <a:rPr lang="en-US" sz="1200" dirty="0" smtClean="0"/>
              <a:t>Province</a:t>
            </a:r>
            <a:r>
              <a:rPr lang="en-US" sz="1200" dirty="0"/>
              <a:t>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		:</a:t>
            </a:r>
          </a:p>
          <a:p>
            <a:r>
              <a:rPr lang="en-US" sz="1200" dirty="0"/>
              <a:t>Email		</a:t>
            </a:r>
            <a:r>
              <a:rPr lang="en-US" sz="1200" dirty="0" smtClean="0"/>
              <a:t>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3569543" y="3780789"/>
            <a:ext cx="1182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Applicant </a:t>
            </a:r>
            <a:r>
              <a:rPr lang="en-US" sz="1200" dirty="0"/>
              <a:t>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 smtClean="0"/>
              <a:t>Sit dolor </a:t>
            </a:r>
            <a:r>
              <a:rPr lang="en-US" sz="1200" dirty="0" err="1" smtClean="0"/>
              <a:t>amet</a:t>
            </a:r>
            <a:endParaRPr lang="en-US" sz="1200" dirty="0" smtClean="0"/>
          </a:p>
          <a:p>
            <a:r>
              <a:rPr lang="en-US" sz="1200" dirty="0" err="1" smtClean="0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 smtClean="0"/>
              <a:t>8888220020</a:t>
            </a:r>
          </a:p>
          <a:p>
            <a:r>
              <a:rPr lang="en-US" sz="1200" dirty="0" smtClean="0"/>
              <a:t>Email@id.com</a:t>
            </a:r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6FF7C6-60EE-104F-B44C-8264B10AC684}"/>
              </a:ext>
            </a:extLst>
          </p:cNvPr>
          <p:cNvGrpSpPr/>
          <p:nvPr/>
        </p:nvGrpSpPr>
        <p:grpSpPr>
          <a:xfrm>
            <a:off x="4443622" y="6474565"/>
            <a:ext cx="2017621" cy="276999"/>
            <a:chOff x="4410906" y="6292635"/>
            <a:chExt cx="2017621" cy="276999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E6BEED4-1350-1543-AEF6-E245E47AAAA2}"/>
                </a:ext>
              </a:extLst>
            </p:cNvPr>
            <p:cNvSpPr txBox="1"/>
            <p:nvPr/>
          </p:nvSpPr>
          <p:spPr>
            <a:xfrm>
              <a:off x="4410906" y="6292635"/>
              <a:ext cx="727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Approve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F899C8-7A3A-4248-B02F-38DA8BC43947}"/>
                </a:ext>
              </a:extLst>
            </p:cNvPr>
            <p:cNvSpPr txBox="1"/>
            <p:nvPr/>
          </p:nvSpPr>
          <p:spPr>
            <a:xfrm>
              <a:off x="5848560" y="6292635"/>
              <a:ext cx="579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Reject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76346E-A4BE-B94C-B97F-081A3D44E076}"/>
              </a:ext>
            </a:extLst>
          </p:cNvPr>
          <p:cNvCxnSpPr>
            <a:cxnSpLocks/>
          </p:cNvCxnSpPr>
          <p:nvPr/>
        </p:nvCxnSpPr>
        <p:spPr>
          <a:xfrm flipH="1">
            <a:off x="5454776" y="1813913"/>
            <a:ext cx="5208" cy="45379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F9131-5D5C-B542-9BB8-C9BF9CB5ECC5}"/>
              </a:ext>
            </a:extLst>
          </p:cNvPr>
          <p:cNvSpPr txBox="1"/>
          <p:nvPr/>
        </p:nvSpPr>
        <p:spPr>
          <a:xfrm>
            <a:off x="4950298" y="194887"/>
            <a:ext cx="162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/>
              <a:t>Internal Verifier 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B27BDF-CD20-344E-814D-3178F8484B7D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Name	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AE8F6D-177C-814B-A679-39522B4560D1}"/>
              </a:ext>
            </a:extLst>
          </p:cNvPr>
          <p:cNvSpPr txBox="1"/>
          <p:nvPr/>
        </p:nvSpPr>
        <p:spPr>
          <a:xfrm>
            <a:off x="4950298" y="712676"/>
            <a:ext cx="1034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Headquarter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458198-D2A1-FC40-A764-724853350682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Office	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A6DC2E-35CC-1E4B-BD51-AD663FE15F94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95347C-4E75-FE45-B175-C4116CB94033}"/>
              </a:ext>
            </a:extLst>
          </p:cNvPr>
          <p:cNvSpPr txBox="1"/>
          <p:nvPr/>
        </p:nvSpPr>
        <p:spPr>
          <a:xfrm>
            <a:off x="2413839" y="464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ID		: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3997366-4461-9C4C-ACA5-706CBF2EBADD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41942" y="1896387"/>
            <a:ext cx="1625172" cy="1865484"/>
            <a:chOff x="5971794" y="1896388"/>
            <a:chExt cx="726287" cy="83368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6DE62F2-54DB-D04A-91A9-EC318526210C}"/>
                </a:ext>
              </a:extLst>
            </p:cNvPr>
            <p:cNvSpPr/>
            <p:nvPr/>
          </p:nvSpPr>
          <p:spPr>
            <a:xfrm>
              <a:off x="5971794" y="1896388"/>
              <a:ext cx="726287" cy="8336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9731A7B-41F4-A04C-83A2-30E9F8FB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3246" y="2015109"/>
              <a:ext cx="503383" cy="596240"/>
            </a:xfrm>
            <a:prstGeom prst="rect">
              <a:avLst/>
            </a:prstGeom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972CE379-9C4B-F941-963E-AA6A7A2BFDD9}"/>
              </a:ext>
            </a:extLst>
          </p:cNvPr>
          <p:cNvSpPr txBox="1"/>
          <p:nvPr/>
        </p:nvSpPr>
        <p:spPr>
          <a:xfrm>
            <a:off x="5825757" y="3767258"/>
            <a:ext cx="20730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</a:t>
            </a:r>
            <a:r>
              <a:rPr lang="en-US" sz="1200" dirty="0"/>
              <a:t>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 smtClean="0"/>
              <a:t>City</a:t>
            </a:r>
            <a:r>
              <a:rPr lang="en-US" sz="1200" dirty="0"/>
              <a:t>		:</a:t>
            </a:r>
          </a:p>
          <a:p>
            <a:r>
              <a:rPr lang="en-US" sz="1200" dirty="0"/>
              <a:t>Province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		:</a:t>
            </a:r>
          </a:p>
          <a:p>
            <a:r>
              <a:rPr lang="en-US" sz="1200" dirty="0"/>
              <a:t>Email		</a:t>
            </a:r>
            <a:r>
              <a:rPr lang="en-US" sz="1200" dirty="0" smtClean="0"/>
              <a:t>: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B23C44-67A5-E642-B8D1-5953C7A14431}"/>
              </a:ext>
            </a:extLst>
          </p:cNvPr>
          <p:cNvSpPr txBox="1"/>
          <p:nvPr/>
        </p:nvSpPr>
        <p:spPr>
          <a:xfrm>
            <a:off x="8253199" y="3786176"/>
            <a:ext cx="1182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Applicant </a:t>
            </a:r>
            <a:r>
              <a:rPr lang="en-US" sz="1200" dirty="0"/>
              <a:t>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 smtClean="0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smtClean="0"/>
              <a:t>Email@id.com</a:t>
            </a:r>
            <a:endParaRPr lang="en-US" sz="12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C9D178-15CE-3644-AD9E-4F921DA986CD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41FE75-F16F-2D4E-8083-EE5B8D8529CC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DC4E580-4C6B-BF47-B47A-A8E34B6F8830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hord 49">
              <a:extLst>
                <a:ext uri="{FF2B5EF4-FFF2-40B4-BE49-F238E27FC236}">
                  <a16:creationId xmlns:a16="http://schemas.microsoft.com/office/drawing/2014/main" id="{2AC6560B-6C8A-B841-A675-08AC30AA4C18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B899C6-7E11-044C-9E29-809C448C2CAB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6D3FB8F-62AE-B04B-9B27-F26096C1D19D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0103BF-999E-704A-8921-D52266CB785E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4F1933-E8E0-0E4D-9203-AC8E56C2BF0B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6AA02E-C754-4C4D-A50C-0D569645C477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FD04BA69-B038-EF49-B1AF-773F5FB11D29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227102" y="1896389"/>
            <a:ext cx="1658411" cy="1884400"/>
            <a:chOff x="1288138" y="1896388"/>
            <a:chExt cx="726287" cy="83368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3893BA-66B2-C246-A08E-7A977D1E61AB}"/>
                </a:ext>
              </a:extLst>
            </p:cNvPr>
            <p:cNvSpPr/>
            <p:nvPr/>
          </p:nvSpPr>
          <p:spPr>
            <a:xfrm>
              <a:off x="1288138" y="1896388"/>
              <a:ext cx="726287" cy="8336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FFBFA51-A8ED-8844-8A5D-064F51975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9590" y="2015109"/>
              <a:ext cx="503383" cy="596240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BE6BEED4-1350-1543-AEF6-E245E47AAAA2}"/>
              </a:ext>
            </a:extLst>
          </p:cNvPr>
          <p:cNvSpPr txBox="1"/>
          <p:nvPr/>
        </p:nvSpPr>
        <p:spPr>
          <a:xfrm>
            <a:off x="8607676" y="1881217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/>
              <a:t>UIN Generated</a:t>
            </a:r>
            <a:endParaRPr lang="en-US" sz="105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65" y="1916865"/>
            <a:ext cx="180154" cy="180154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3628653" y="5668679"/>
            <a:ext cx="3563038" cy="455675"/>
            <a:chOff x="3885513" y="5668679"/>
            <a:chExt cx="3563038" cy="455675"/>
          </a:xfrm>
        </p:grpSpPr>
        <p:sp>
          <p:nvSpPr>
            <p:cNvPr id="24" name="Rectangle 23"/>
            <p:cNvSpPr/>
            <p:nvPr/>
          </p:nvSpPr>
          <p:spPr>
            <a:xfrm>
              <a:off x="3885513" y="5668679"/>
              <a:ext cx="3563038" cy="455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33100" y="5755644"/>
              <a:ext cx="4984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POA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06694" y="5755644"/>
              <a:ext cx="4411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POI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365813" y="5755644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POB</a:t>
              </a:r>
              <a:endParaRPr lang="en-US" sz="14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621" y="5697416"/>
              <a:ext cx="366005" cy="3660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200" y="5754394"/>
              <a:ext cx="292100" cy="2921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4451350" y="5668679"/>
              <a:ext cx="0" cy="45567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316025" y="5668679"/>
              <a:ext cx="0" cy="45567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20888" y="5668679"/>
              <a:ext cx="0" cy="45567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080000" y="5668679"/>
              <a:ext cx="0" cy="45567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909646" y="5755644"/>
              <a:ext cx="1847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6895734" y="5668679"/>
              <a:ext cx="0" cy="45567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A4D8A41-52B0-1042-A4DC-AB9B39EF4CE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6713514" y="5717077"/>
            <a:ext cx="392708" cy="32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43290" y="1758436"/>
            <a:ext cx="9001710" cy="43523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187615" y="1226186"/>
            <a:ext cx="252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Registration Details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222058"/>
            <a:ext cx="2624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/ Internal Verification List / Registration Details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1142101" y="3761871"/>
            <a:ext cx="20730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Exception		:</a:t>
            </a:r>
          </a:p>
          <a:p>
            <a:r>
              <a:rPr lang="en-US" sz="1200" dirty="0" smtClean="0"/>
              <a:t>Full </a:t>
            </a:r>
            <a:r>
              <a:rPr lang="en-US" sz="1200" dirty="0"/>
              <a:t>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 smtClean="0"/>
              <a:t>City		:</a:t>
            </a:r>
          </a:p>
          <a:p>
            <a:r>
              <a:rPr lang="en-US" sz="1200" dirty="0" smtClean="0"/>
              <a:t>Province</a:t>
            </a:r>
            <a:r>
              <a:rPr lang="en-US" sz="1200" dirty="0"/>
              <a:t>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		:</a:t>
            </a:r>
          </a:p>
          <a:p>
            <a:r>
              <a:rPr lang="en-US" sz="1200" dirty="0"/>
              <a:t>Email		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POA		:</a:t>
            </a:r>
          </a:p>
          <a:p>
            <a:r>
              <a:rPr lang="en-US" sz="1200" dirty="0" smtClean="0"/>
              <a:t>POR		: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3569543" y="3780789"/>
            <a:ext cx="11822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View </a:t>
            </a:r>
            <a:r>
              <a:rPr lang="en-US" sz="1200" u="sng" dirty="0" smtClean="0">
                <a:solidFill>
                  <a:srgbClr val="0000FF"/>
                </a:solidFill>
              </a:rPr>
              <a:t>Image</a:t>
            </a:r>
          </a:p>
          <a:p>
            <a:r>
              <a:rPr lang="en-US" sz="1200" dirty="0" smtClean="0"/>
              <a:t>Applicant </a:t>
            </a:r>
            <a:r>
              <a:rPr lang="en-US" sz="1200" dirty="0"/>
              <a:t>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 smtClean="0"/>
              <a:t>Sit dolor </a:t>
            </a:r>
            <a:r>
              <a:rPr lang="en-US" sz="1200" dirty="0" err="1" smtClean="0"/>
              <a:t>amet</a:t>
            </a:r>
            <a:endParaRPr lang="en-US" sz="1200" dirty="0" smtClean="0"/>
          </a:p>
          <a:p>
            <a:r>
              <a:rPr lang="en-US" sz="1200" dirty="0" err="1" smtClean="0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 smtClean="0"/>
              <a:t>8888220020</a:t>
            </a:r>
          </a:p>
          <a:p>
            <a:r>
              <a:rPr lang="en-US" sz="1200" dirty="0" smtClean="0"/>
              <a:t>Email@id.com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Pan card</a:t>
            </a:r>
            <a:endParaRPr lang="en-US" sz="1200" dirty="0"/>
          </a:p>
          <a:p>
            <a:r>
              <a:rPr lang="en-US" sz="1200" u="sng" dirty="0">
                <a:solidFill>
                  <a:srgbClr val="0000FF"/>
                </a:solidFill>
              </a:rPr>
              <a:t>Passport</a:t>
            </a:r>
          </a:p>
          <a:p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6FF7C6-60EE-104F-B44C-8264B10AC684}"/>
              </a:ext>
            </a:extLst>
          </p:cNvPr>
          <p:cNvGrpSpPr/>
          <p:nvPr/>
        </p:nvGrpSpPr>
        <p:grpSpPr>
          <a:xfrm>
            <a:off x="4443622" y="6292635"/>
            <a:ext cx="2017621" cy="276999"/>
            <a:chOff x="4410906" y="6292635"/>
            <a:chExt cx="2017621" cy="276999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E6BEED4-1350-1543-AEF6-E245E47AAAA2}"/>
                </a:ext>
              </a:extLst>
            </p:cNvPr>
            <p:cNvSpPr txBox="1"/>
            <p:nvPr/>
          </p:nvSpPr>
          <p:spPr>
            <a:xfrm>
              <a:off x="4410906" y="6292635"/>
              <a:ext cx="727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Approve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F899C8-7A3A-4248-B02F-38DA8BC43947}"/>
                </a:ext>
              </a:extLst>
            </p:cNvPr>
            <p:cNvSpPr txBox="1"/>
            <p:nvPr/>
          </p:nvSpPr>
          <p:spPr>
            <a:xfrm>
              <a:off x="5848560" y="6292635"/>
              <a:ext cx="579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Reject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76346E-A4BE-B94C-B97F-081A3D44E076}"/>
              </a:ext>
            </a:extLst>
          </p:cNvPr>
          <p:cNvCxnSpPr>
            <a:cxnSpLocks/>
            <a:endCxn id="81" idx="2"/>
          </p:cNvCxnSpPr>
          <p:nvPr/>
        </p:nvCxnSpPr>
        <p:spPr>
          <a:xfrm flipH="1">
            <a:off x="5444145" y="1751049"/>
            <a:ext cx="5206" cy="43597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F9131-5D5C-B542-9BB8-C9BF9CB5ECC5}"/>
              </a:ext>
            </a:extLst>
          </p:cNvPr>
          <p:cNvSpPr txBox="1"/>
          <p:nvPr/>
        </p:nvSpPr>
        <p:spPr>
          <a:xfrm>
            <a:off x="4950298" y="194887"/>
            <a:ext cx="162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/>
              <a:t>Internal Verifier 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B27BDF-CD20-344E-814D-3178F8484B7D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Name	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AE8F6D-177C-814B-A679-39522B4560D1}"/>
              </a:ext>
            </a:extLst>
          </p:cNvPr>
          <p:cNvSpPr txBox="1"/>
          <p:nvPr/>
        </p:nvSpPr>
        <p:spPr>
          <a:xfrm>
            <a:off x="4950298" y="712676"/>
            <a:ext cx="1034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Headquarter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458198-D2A1-FC40-A764-724853350682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Office	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A6DC2E-35CC-1E4B-BD51-AD663FE15F94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95347C-4E75-FE45-B175-C4116CB94033}"/>
              </a:ext>
            </a:extLst>
          </p:cNvPr>
          <p:cNvSpPr txBox="1"/>
          <p:nvPr/>
        </p:nvSpPr>
        <p:spPr>
          <a:xfrm>
            <a:off x="2413839" y="464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ID		: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3997366-4461-9C4C-ACA5-706CBF2EBADD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41942" y="1896387"/>
            <a:ext cx="1625172" cy="1865484"/>
            <a:chOff x="5971794" y="1896388"/>
            <a:chExt cx="726287" cy="83368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6DE62F2-54DB-D04A-91A9-EC318526210C}"/>
                </a:ext>
              </a:extLst>
            </p:cNvPr>
            <p:cNvSpPr/>
            <p:nvPr/>
          </p:nvSpPr>
          <p:spPr>
            <a:xfrm>
              <a:off x="5971794" y="1896388"/>
              <a:ext cx="726287" cy="8336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9731A7B-41F4-A04C-83A2-30E9F8FB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3246" y="2015109"/>
              <a:ext cx="503383" cy="596240"/>
            </a:xfrm>
            <a:prstGeom prst="rect">
              <a:avLst/>
            </a:prstGeom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972CE379-9C4B-F941-963E-AA6A7A2BFDD9}"/>
              </a:ext>
            </a:extLst>
          </p:cNvPr>
          <p:cNvSpPr txBox="1"/>
          <p:nvPr/>
        </p:nvSpPr>
        <p:spPr>
          <a:xfrm>
            <a:off x="5825757" y="3767258"/>
            <a:ext cx="20730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Documents		:</a:t>
            </a:r>
          </a:p>
          <a:p>
            <a:r>
              <a:rPr lang="en-US" sz="1200" dirty="0" smtClean="0"/>
              <a:t>Full </a:t>
            </a:r>
            <a:r>
              <a:rPr lang="en-US" sz="1200" dirty="0"/>
              <a:t>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 smtClean="0"/>
              <a:t>City</a:t>
            </a:r>
            <a:r>
              <a:rPr lang="en-US" sz="1200" dirty="0"/>
              <a:t>		:</a:t>
            </a:r>
          </a:p>
          <a:p>
            <a:r>
              <a:rPr lang="en-US" sz="1200" dirty="0"/>
              <a:t>Province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		:</a:t>
            </a:r>
          </a:p>
          <a:p>
            <a:r>
              <a:rPr lang="en-US" sz="1200" dirty="0"/>
              <a:t>Email		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POA		:</a:t>
            </a:r>
          </a:p>
          <a:p>
            <a:r>
              <a:rPr lang="en-US" sz="1200" dirty="0" smtClean="0"/>
              <a:t>POR		:</a:t>
            </a:r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B23C44-67A5-E642-B8D1-5953C7A14431}"/>
              </a:ext>
            </a:extLst>
          </p:cNvPr>
          <p:cNvSpPr txBox="1"/>
          <p:nvPr/>
        </p:nvSpPr>
        <p:spPr>
          <a:xfrm>
            <a:off x="8253199" y="3786176"/>
            <a:ext cx="1182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View Image</a:t>
            </a:r>
          </a:p>
          <a:p>
            <a:r>
              <a:rPr lang="en-US" sz="1200" dirty="0" smtClean="0"/>
              <a:t>Applicant </a:t>
            </a:r>
            <a:r>
              <a:rPr lang="en-US" sz="1200" dirty="0"/>
              <a:t>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 smtClean="0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Pan card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Passport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C9D178-15CE-3644-AD9E-4F921DA986CD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41FE75-F16F-2D4E-8083-EE5B8D8529CC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DC4E580-4C6B-BF47-B47A-A8E34B6F8830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hord 49">
              <a:extLst>
                <a:ext uri="{FF2B5EF4-FFF2-40B4-BE49-F238E27FC236}">
                  <a16:creationId xmlns:a16="http://schemas.microsoft.com/office/drawing/2014/main" id="{2AC6560B-6C8A-B841-A675-08AC30AA4C18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B899C6-7E11-044C-9E29-809C448C2CAB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6D3FB8F-62AE-B04B-9B27-F26096C1D19D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0103BF-999E-704A-8921-D52266CB785E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4F1933-E8E0-0E4D-9203-AC8E56C2BF0B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6AA02E-C754-4C4D-A50C-0D569645C477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FD04BA69-B038-EF49-B1AF-773F5FB11D29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227102" y="1896389"/>
            <a:ext cx="1658411" cy="1884400"/>
            <a:chOff x="1288138" y="1896388"/>
            <a:chExt cx="726287" cy="83368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3893BA-66B2-C246-A08E-7A977D1E61AB}"/>
                </a:ext>
              </a:extLst>
            </p:cNvPr>
            <p:cNvSpPr/>
            <p:nvPr/>
          </p:nvSpPr>
          <p:spPr>
            <a:xfrm>
              <a:off x="1288138" y="1896388"/>
              <a:ext cx="726287" cy="8336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FFBFA51-A8ED-8844-8A5D-064F51975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9590" y="2015109"/>
              <a:ext cx="503383" cy="596240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5C974-5223-3D48-94CE-BEFB6651285B}"/>
              </a:ext>
            </a:extLst>
          </p:cNvPr>
          <p:cNvSpPr/>
          <p:nvPr/>
        </p:nvSpPr>
        <p:spPr>
          <a:xfrm>
            <a:off x="773987" y="106130"/>
            <a:ext cx="9389100" cy="6777528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84911" y="1206945"/>
            <a:ext cx="4229199" cy="4964359"/>
            <a:chOff x="2753516" y="394395"/>
            <a:chExt cx="5338924" cy="6266987"/>
          </a:xfrm>
        </p:grpSpPr>
        <p:grpSp>
          <p:nvGrpSpPr>
            <p:cNvPr id="44" name="Group 43"/>
            <p:cNvGrpSpPr/>
            <p:nvPr/>
          </p:nvGrpSpPr>
          <p:grpSpPr>
            <a:xfrm>
              <a:off x="2753516" y="394395"/>
              <a:ext cx="5338924" cy="6266987"/>
              <a:chOff x="2617152" y="-1"/>
              <a:chExt cx="5338924" cy="6266987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71408B-C85A-C54E-B323-D9A1E1D71BF8}"/>
                  </a:ext>
                </a:extLst>
              </p:cNvPr>
              <p:cNvSpPr/>
              <p:nvPr/>
            </p:nvSpPr>
            <p:spPr>
              <a:xfrm>
                <a:off x="2630405" y="63932"/>
                <a:ext cx="5325671" cy="6203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A18E31F-0572-4B4A-A86A-AF2E55A1D896}"/>
                  </a:ext>
                </a:extLst>
              </p:cNvPr>
              <p:cNvSpPr/>
              <p:nvPr/>
            </p:nvSpPr>
            <p:spPr>
              <a:xfrm>
                <a:off x="2625281" y="-1"/>
                <a:ext cx="5330795" cy="44605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Passport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75" t="7317" r="26506" b="11057"/>
              <a:stretch/>
            </p:blipFill>
            <p:spPr>
              <a:xfrm>
                <a:off x="2617152" y="528781"/>
                <a:ext cx="5108322" cy="559791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7713473" y="39914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X</a:t>
              </a:r>
              <a:endParaRPr lang="en-US" sz="20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688338" y="1206945"/>
            <a:ext cx="4229199" cy="4964359"/>
            <a:chOff x="2753516" y="394395"/>
            <a:chExt cx="5338924" cy="6266987"/>
          </a:xfrm>
        </p:grpSpPr>
        <p:grpSp>
          <p:nvGrpSpPr>
            <p:cNvPr id="63" name="Group 62"/>
            <p:cNvGrpSpPr/>
            <p:nvPr/>
          </p:nvGrpSpPr>
          <p:grpSpPr>
            <a:xfrm>
              <a:off x="2753516" y="394395"/>
              <a:ext cx="5338924" cy="6266987"/>
              <a:chOff x="2617152" y="-1"/>
              <a:chExt cx="5338924" cy="626698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B71408B-C85A-C54E-B323-D9A1E1D71BF8}"/>
                  </a:ext>
                </a:extLst>
              </p:cNvPr>
              <p:cNvSpPr/>
              <p:nvPr/>
            </p:nvSpPr>
            <p:spPr>
              <a:xfrm>
                <a:off x="2630405" y="63932"/>
                <a:ext cx="5325671" cy="6203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A18E31F-0572-4B4A-A86A-AF2E55A1D896}"/>
                  </a:ext>
                </a:extLst>
              </p:cNvPr>
              <p:cNvSpPr/>
              <p:nvPr/>
            </p:nvSpPr>
            <p:spPr>
              <a:xfrm>
                <a:off x="2625281" y="-1"/>
                <a:ext cx="5330795" cy="44605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Passport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75" t="7317" r="26506" b="11057"/>
              <a:stretch/>
            </p:blipFill>
            <p:spPr>
              <a:xfrm>
                <a:off x="2617152" y="528781"/>
                <a:ext cx="5108322" cy="559791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4" name="TextBox 63"/>
            <p:cNvSpPr txBox="1"/>
            <p:nvPr/>
          </p:nvSpPr>
          <p:spPr>
            <a:xfrm>
              <a:off x="7697440" y="39914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X</a:t>
              </a:r>
              <a:endParaRPr lang="en-US" sz="2000" dirty="0"/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879" y="1304732"/>
            <a:ext cx="180154" cy="1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906D0A-A0E7-8F42-8ACA-A2DE28568B86}"/>
              </a:ext>
            </a:extLst>
          </p:cNvPr>
          <p:cNvSpPr/>
          <p:nvPr/>
        </p:nvSpPr>
        <p:spPr>
          <a:xfrm>
            <a:off x="943290" y="1758436"/>
            <a:ext cx="9001710" cy="43523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E687FA-E290-CC4D-8B41-AC827C7189A8}"/>
              </a:ext>
            </a:extLst>
          </p:cNvPr>
          <p:cNvSpPr txBox="1"/>
          <p:nvPr/>
        </p:nvSpPr>
        <p:spPr>
          <a:xfrm>
            <a:off x="4187615" y="1226186"/>
            <a:ext cx="252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Registration Details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EA202-CAF8-F045-B0CC-D71080A6EBD5}"/>
              </a:ext>
            </a:extLst>
          </p:cNvPr>
          <p:cNvSpPr/>
          <p:nvPr/>
        </p:nvSpPr>
        <p:spPr>
          <a:xfrm>
            <a:off x="775188" y="80672"/>
            <a:ext cx="9387899" cy="10440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6BDFFA-DEA5-924D-AFA0-924DC3FDB373}"/>
              </a:ext>
            </a:extLst>
          </p:cNvPr>
          <p:cNvSpPr/>
          <p:nvPr/>
        </p:nvSpPr>
        <p:spPr>
          <a:xfrm>
            <a:off x="779297" y="73178"/>
            <a:ext cx="1283965" cy="1044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03AB63-26B4-2141-864C-122D744EA586}"/>
              </a:ext>
            </a:extLst>
          </p:cNvPr>
          <p:cNvCxnSpPr>
            <a:cxnSpLocks/>
          </p:cNvCxnSpPr>
          <p:nvPr/>
        </p:nvCxnSpPr>
        <p:spPr>
          <a:xfrm>
            <a:off x="775188" y="110077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CA771796-7A1C-3F47-8D1B-E8E7AA4E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59B9D-D0D8-A742-9AA5-FB9604A32459}"/>
              </a:ext>
            </a:extLst>
          </p:cNvPr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FFA2F59-7347-DC47-A461-1EE65E33B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F42D3E-E4F6-764F-89A0-51AC2C1F08C6}"/>
              </a:ext>
            </a:extLst>
          </p:cNvPr>
          <p:cNvSpPr txBox="1"/>
          <p:nvPr/>
        </p:nvSpPr>
        <p:spPr>
          <a:xfrm>
            <a:off x="1040597" y="1222058"/>
            <a:ext cx="2624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/ Internal Verification List / Registration Details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8402C0-0193-194A-992E-FFAA33C4C2F3}"/>
              </a:ext>
            </a:extLst>
          </p:cNvPr>
          <p:cNvSpPr txBox="1"/>
          <p:nvPr/>
        </p:nvSpPr>
        <p:spPr>
          <a:xfrm>
            <a:off x="1142101" y="3761871"/>
            <a:ext cx="20730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Exception		:</a:t>
            </a:r>
          </a:p>
          <a:p>
            <a:r>
              <a:rPr lang="en-US" sz="1200" dirty="0" smtClean="0"/>
              <a:t>Full </a:t>
            </a:r>
            <a:r>
              <a:rPr lang="en-US" sz="1200" dirty="0"/>
              <a:t>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 smtClean="0"/>
              <a:t>City		:</a:t>
            </a:r>
          </a:p>
          <a:p>
            <a:r>
              <a:rPr lang="en-US" sz="1200" dirty="0" smtClean="0"/>
              <a:t>Province</a:t>
            </a:r>
            <a:r>
              <a:rPr lang="en-US" sz="1200" dirty="0"/>
              <a:t>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		:</a:t>
            </a:r>
          </a:p>
          <a:p>
            <a:r>
              <a:rPr lang="en-US" sz="1200" dirty="0"/>
              <a:t>Email		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POA		:</a:t>
            </a:r>
          </a:p>
          <a:p>
            <a:r>
              <a:rPr lang="en-US" sz="1200" dirty="0" smtClean="0"/>
              <a:t>POR		: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75BCA5-5C03-B645-B4AF-CC6531A86790}"/>
              </a:ext>
            </a:extLst>
          </p:cNvPr>
          <p:cNvSpPr txBox="1"/>
          <p:nvPr/>
        </p:nvSpPr>
        <p:spPr>
          <a:xfrm>
            <a:off x="3569543" y="3780789"/>
            <a:ext cx="11822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View </a:t>
            </a:r>
            <a:r>
              <a:rPr lang="en-US" sz="1200" u="sng" dirty="0" smtClean="0">
                <a:solidFill>
                  <a:srgbClr val="0000FF"/>
                </a:solidFill>
              </a:rPr>
              <a:t>Image</a:t>
            </a:r>
          </a:p>
          <a:p>
            <a:r>
              <a:rPr lang="en-US" sz="1200" dirty="0" smtClean="0"/>
              <a:t>Applicant </a:t>
            </a:r>
            <a:r>
              <a:rPr lang="en-US" sz="1200" dirty="0"/>
              <a:t>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 smtClean="0"/>
              <a:t>Sit dolor </a:t>
            </a:r>
            <a:r>
              <a:rPr lang="en-US" sz="1200" dirty="0" err="1" smtClean="0"/>
              <a:t>amet</a:t>
            </a:r>
            <a:endParaRPr lang="en-US" sz="1200" dirty="0" smtClean="0"/>
          </a:p>
          <a:p>
            <a:r>
              <a:rPr lang="en-US" sz="1200" dirty="0" err="1" smtClean="0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 smtClean="0"/>
              <a:t>8888220020</a:t>
            </a:r>
          </a:p>
          <a:p>
            <a:r>
              <a:rPr lang="en-US" sz="1200" dirty="0" smtClean="0"/>
              <a:t>Email@id.com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Pan card</a:t>
            </a:r>
            <a:endParaRPr lang="en-US" sz="1200" dirty="0"/>
          </a:p>
          <a:p>
            <a:r>
              <a:rPr lang="en-US" sz="1200" u="sng" dirty="0">
                <a:solidFill>
                  <a:srgbClr val="0000FF"/>
                </a:solidFill>
              </a:rPr>
              <a:t>Passport</a:t>
            </a:r>
          </a:p>
          <a:p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6FF7C6-60EE-104F-B44C-8264B10AC684}"/>
              </a:ext>
            </a:extLst>
          </p:cNvPr>
          <p:cNvGrpSpPr/>
          <p:nvPr/>
        </p:nvGrpSpPr>
        <p:grpSpPr>
          <a:xfrm>
            <a:off x="4443622" y="6292635"/>
            <a:ext cx="2017621" cy="276999"/>
            <a:chOff x="4410906" y="6292635"/>
            <a:chExt cx="2017621" cy="276999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E6BEED4-1350-1543-AEF6-E245E47AAAA2}"/>
                </a:ext>
              </a:extLst>
            </p:cNvPr>
            <p:cNvSpPr txBox="1"/>
            <p:nvPr/>
          </p:nvSpPr>
          <p:spPr>
            <a:xfrm>
              <a:off x="4410906" y="6292635"/>
              <a:ext cx="727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Approve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F899C8-7A3A-4248-B02F-38DA8BC43947}"/>
                </a:ext>
              </a:extLst>
            </p:cNvPr>
            <p:cNvSpPr txBox="1"/>
            <p:nvPr/>
          </p:nvSpPr>
          <p:spPr>
            <a:xfrm>
              <a:off x="5848560" y="6292635"/>
              <a:ext cx="579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Reject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76346E-A4BE-B94C-B97F-081A3D44E076}"/>
              </a:ext>
            </a:extLst>
          </p:cNvPr>
          <p:cNvCxnSpPr>
            <a:cxnSpLocks/>
            <a:endCxn id="81" idx="2"/>
          </p:cNvCxnSpPr>
          <p:nvPr/>
        </p:nvCxnSpPr>
        <p:spPr>
          <a:xfrm flipH="1">
            <a:off x="5444145" y="1751049"/>
            <a:ext cx="5206" cy="43597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F9131-5D5C-B542-9BB8-C9BF9CB5ECC5}"/>
              </a:ext>
            </a:extLst>
          </p:cNvPr>
          <p:cNvSpPr txBox="1"/>
          <p:nvPr/>
        </p:nvSpPr>
        <p:spPr>
          <a:xfrm>
            <a:off x="4950298" y="194887"/>
            <a:ext cx="162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/>
              <a:t>Internal Verifier 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B27BDF-CD20-344E-814D-3178F8484B7D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Name	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AE8F6D-177C-814B-A679-39522B4560D1}"/>
              </a:ext>
            </a:extLst>
          </p:cNvPr>
          <p:cNvSpPr txBox="1"/>
          <p:nvPr/>
        </p:nvSpPr>
        <p:spPr>
          <a:xfrm>
            <a:off x="4950298" y="712676"/>
            <a:ext cx="1034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Headquarter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458198-D2A1-FC40-A764-724853350682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Office	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A6DC2E-35CC-1E4B-BD51-AD663FE15F94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95347C-4E75-FE45-B175-C4116CB94033}"/>
              </a:ext>
            </a:extLst>
          </p:cNvPr>
          <p:cNvSpPr txBox="1"/>
          <p:nvPr/>
        </p:nvSpPr>
        <p:spPr>
          <a:xfrm>
            <a:off x="2413839" y="464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Internal Verifier ID		: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3997366-4461-9C4C-ACA5-706CBF2EBADD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41942" y="1896387"/>
            <a:ext cx="1625172" cy="1865484"/>
            <a:chOff x="5971794" y="1896388"/>
            <a:chExt cx="726287" cy="83368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6DE62F2-54DB-D04A-91A9-EC318526210C}"/>
                </a:ext>
              </a:extLst>
            </p:cNvPr>
            <p:cNvSpPr/>
            <p:nvPr/>
          </p:nvSpPr>
          <p:spPr>
            <a:xfrm>
              <a:off x="5971794" y="1896388"/>
              <a:ext cx="726287" cy="8336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9731A7B-41F4-A04C-83A2-30E9F8FB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3246" y="2015109"/>
              <a:ext cx="503383" cy="596240"/>
            </a:xfrm>
            <a:prstGeom prst="rect">
              <a:avLst/>
            </a:prstGeom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972CE379-9C4B-F941-963E-AA6A7A2BFDD9}"/>
              </a:ext>
            </a:extLst>
          </p:cNvPr>
          <p:cNvSpPr txBox="1"/>
          <p:nvPr/>
        </p:nvSpPr>
        <p:spPr>
          <a:xfrm>
            <a:off x="5825757" y="3767258"/>
            <a:ext cx="20730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Documents		:</a:t>
            </a:r>
          </a:p>
          <a:p>
            <a:r>
              <a:rPr lang="en-US" sz="1200" dirty="0" smtClean="0"/>
              <a:t>Full </a:t>
            </a:r>
            <a:r>
              <a:rPr lang="en-US" sz="1200" dirty="0"/>
              <a:t>Name		:</a:t>
            </a:r>
          </a:p>
          <a:p>
            <a:r>
              <a:rPr lang="en-US" sz="1200" dirty="0"/>
              <a:t>Date of Birth		:</a:t>
            </a:r>
          </a:p>
          <a:p>
            <a:r>
              <a:rPr lang="en-US" sz="1200" dirty="0"/>
              <a:t>Gender		:</a:t>
            </a:r>
          </a:p>
          <a:p>
            <a:r>
              <a:rPr lang="en-US" sz="1200" dirty="0"/>
              <a:t>Address Line 1		:</a:t>
            </a:r>
          </a:p>
          <a:p>
            <a:r>
              <a:rPr lang="en-US" sz="1200" dirty="0" smtClean="0"/>
              <a:t>City</a:t>
            </a:r>
            <a:r>
              <a:rPr lang="en-US" sz="1200" dirty="0"/>
              <a:t>		:</a:t>
            </a:r>
          </a:p>
          <a:p>
            <a:r>
              <a:rPr lang="en-US" sz="1200" dirty="0"/>
              <a:t>Province		:</a:t>
            </a:r>
          </a:p>
          <a:p>
            <a:r>
              <a:rPr lang="en-US" sz="1200" dirty="0"/>
              <a:t>Postal Code		:</a:t>
            </a:r>
          </a:p>
          <a:p>
            <a:r>
              <a:rPr lang="en-US" sz="1200" dirty="0"/>
              <a:t>Mobile		:</a:t>
            </a:r>
          </a:p>
          <a:p>
            <a:r>
              <a:rPr lang="en-US" sz="1200" dirty="0"/>
              <a:t>Email		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POA		:</a:t>
            </a:r>
          </a:p>
          <a:p>
            <a:r>
              <a:rPr lang="en-US" sz="1200" dirty="0" smtClean="0"/>
              <a:t>POR		:</a:t>
            </a:r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B23C44-67A5-E642-B8D1-5953C7A14431}"/>
              </a:ext>
            </a:extLst>
          </p:cNvPr>
          <p:cNvSpPr txBox="1"/>
          <p:nvPr/>
        </p:nvSpPr>
        <p:spPr>
          <a:xfrm>
            <a:off x="8253199" y="3786176"/>
            <a:ext cx="1182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View Image</a:t>
            </a:r>
          </a:p>
          <a:p>
            <a:r>
              <a:rPr lang="en-US" sz="1200" dirty="0" smtClean="0"/>
              <a:t>Applicant </a:t>
            </a:r>
            <a:r>
              <a:rPr lang="en-US" sz="1200" dirty="0"/>
              <a:t>Name</a:t>
            </a:r>
          </a:p>
          <a:p>
            <a:r>
              <a:rPr lang="en-US" sz="1200" dirty="0"/>
              <a:t>26-10-1991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  <a:p>
            <a:r>
              <a:rPr lang="en-US" sz="1200" dirty="0" err="1" smtClean="0"/>
              <a:t>Xyzz</a:t>
            </a:r>
            <a:endParaRPr lang="en-US" sz="1200" dirty="0"/>
          </a:p>
          <a:p>
            <a:r>
              <a:rPr lang="en-US" sz="1200" dirty="0" err="1"/>
              <a:t>Xyz</a:t>
            </a:r>
            <a:endParaRPr lang="en-US" sz="1200" dirty="0"/>
          </a:p>
          <a:p>
            <a:r>
              <a:rPr lang="en-US" sz="1200" dirty="0"/>
              <a:t>737003</a:t>
            </a:r>
          </a:p>
          <a:p>
            <a:r>
              <a:rPr lang="en-US" sz="1200" dirty="0"/>
              <a:t>8888220020</a:t>
            </a:r>
          </a:p>
          <a:p>
            <a:r>
              <a:rPr lang="en-US" sz="1200" dirty="0" err="1"/>
              <a:t>Email@id.com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Pan card</a:t>
            </a:r>
            <a:endParaRPr lang="en-US" sz="1200" dirty="0"/>
          </a:p>
          <a:p>
            <a:r>
              <a:rPr lang="en-US" sz="1200" u="sng" dirty="0" smtClean="0">
                <a:solidFill>
                  <a:srgbClr val="0000FF"/>
                </a:solidFill>
              </a:rPr>
              <a:t>Passport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C9D178-15CE-3644-AD9E-4F921DA986CD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41FE75-F16F-2D4E-8083-EE5B8D8529CC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DC4E580-4C6B-BF47-B47A-A8E34B6F8830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hord 49">
              <a:extLst>
                <a:ext uri="{FF2B5EF4-FFF2-40B4-BE49-F238E27FC236}">
                  <a16:creationId xmlns:a16="http://schemas.microsoft.com/office/drawing/2014/main" id="{2AC6560B-6C8A-B841-A675-08AC30AA4C18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B899C6-7E11-044C-9E29-809C448C2CAB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6D3FB8F-62AE-B04B-9B27-F26096C1D19D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0103BF-999E-704A-8921-D52266CB785E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4F1933-E8E0-0E4D-9203-AC8E56C2BF0B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6AA02E-C754-4C4D-A50C-0D569645C477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FD04BA69-B038-EF49-B1AF-773F5FB11D29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227102" y="1896389"/>
            <a:ext cx="1658411" cy="1884400"/>
            <a:chOff x="1288138" y="1896388"/>
            <a:chExt cx="726287" cy="83368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3893BA-66B2-C246-A08E-7A977D1E61AB}"/>
                </a:ext>
              </a:extLst>
            </p:cNvPr>
            <p:cNvSpPr/>
            <p:nvPr/>
          </p:nvSpPr>
          <p:spPr>
            <a:xfrm>
              <a:off x="1288138" y="1896388"/>
              <a:ext cx="726287" cy="8336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FFBFA51-A8ED-8844-8A5D-064F51975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9590" y="2015109"/>
              <a:ext cx="503383" cy="596240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5C974-5223-3D48-94CE-BEFB6651285B}"/>
              </a:ext>
            </a:extLst>
          </p:cNvPr>
          <p:cNvSpPr/>
          <p:nvPr/>
        </p:nvSpPr>
        <p:spPr>
          <a:xfrm>
            <a:off x="773987" y="106130"/>
            <a:ext cx="9389100" cy="6777528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71408B-C85A-C54E-B323-D9A1E1D71BF8}"/>
              </a:ext>
            </a:extLst>
          </p:cNvPr>
          <p:cNvSpPr/>
          <p:nvPr/>
        </p:nvSpPr>
        <p:spPr>
          <a:xfrm>
            <a:off x="1095409" y="1257589"/>
            <a:ext cx="4218701" cy="491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18E31F-0572-4B4A-A86A-AF2E55A1D896}"/>
              </a:ext>
            </a:extLst>
          </p:cNvPr>
          <p:cNvSpPr/>
          <p:nvPr/>
        </p:nvSpPr>
        <p:spPr>
          <a:xfrm>
            <a:off x="1091350" y="1206945"/>
            <a:ext cx="4222760" cy="3533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Applicant </a:t>
            </a:r>
            <a:r>
              <a:rPr lang="en-US" dirty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13913" y="1210705"/>
            <a:ext cx="251677" cy="31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71408B-C85A-C54E-B323-D9A1E1D71BF8}"/>
              </a:ext>
            </a:extLst>
          </p:cNvPr>
          <p:cNvSpPr/>
          <p:nvPr/>
        </p:nvSpPr>
        <p:spPr>
          <a:xfrm>
            <a:off x="5698836" y="1257589"/>
            <a:ext cx="4218701" cy="491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18E31F-0572-4B4A-A86A-AF2E55A1D896}"/>
              </a:ext>
            </a:extLst>
          </p:cNvPr>
          <p:cNvSpPr/>
          <p:nvPr/>
        </p:nvSpPr>
        <p:spPr>
          <a:xfrm>
            <a:off x="5694777" y="1206945"/>
            <a:ext cx="4222760" cy="3533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Applicant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04640" y="1210705"/>
            <a:ext cx="251677" cy="31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58826" y="2047147"/>
            <a:ext cx="1515453" cy="1321027"/>
            <a:chOff x="3673315" y="2048927"/>
            <a:chExt cx="1535690" cy="1338668"/>
          </a:xfrm>
        </p:grpSpPr>
        <p:sp>
          <p:nvSpPr>
            <p:cNvPr id="174" name="Round Same Side Corner Rectangle 173">
              <a:extLst>
                <a:ext uri="{FF2B5EF4-FFF2-40B4-BE49-F238E27FC236}">
                  <a16:creationId xmlns:a16="http://schemas.microsoft.com/office/drawing/2014/main" id="{7C71A231-CB3A-9349-A665-10B1C77044CB}"/>
                </a:ext>
              </a:extLst>
            </p:cNvPr>
            <p:cNvSpPr/>
            <p:nvPr/>
          </p:nvSpPr>
          <p:spPr>
            <a:xfrm>
              <a:off x="4307885" y="2358323"/>
              <a:ext cx="150311" cy="1402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534C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673315" y="2048927"/>
              <a:ext cx="1535690" cy="1338668"/>
              <a:chOff x="3673315" y="2048927"/>
              <a:chExt cx="1535690" cy="1338668"/>
            </a:xfrm>
          </p:grpSpPr>
          <p:sp>
            <p:nvSpPr>
              <p:cNvPr id="167" name="Flowchart: Process 7">
                <a:extLst>
                  <a:ext uri="{FF2B5EF4-FFF2-40B4-BE49-F238E27FC236}">
                    <a16:creationId xmlns:a16="http://schemas.microsoft.com/office/drawing/2014/main" id="{0445F81D-96E0-D04D-B38C-01F19A6345AE}"/>
                  </a:ext>
                </a:extLst>
              </p:cNvPr>
              <p:cNvSpPr/>
              <p:nvPr/>
            </p:nvSpPr>
            <p:spPr>
              <a:xfrm>
                <a:off x="3676268" y="2048927"/>
                <a:ext cx="1532736" cy="1323506"/>
              </a:xfrm>
              <a:prstGeom prst="flowChartProcess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EF992C7-3D26-494F-8254-E8386F21716B}"/>
                  </a:ext>
                </a:extLst>
              </p:cNvPr>
              <p:cNvSpPr txBox="1"/>
              <p:nvPr/>
            </p:nvSpPr>
            <p:spPr>
              <a:xfrm>
                <a:off x="3673315" y="3110596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  <p:sp>
            <p:nvSpPr>
              <p:cNvPr id="169" name="Round Same Side Corner Rectangle 168">
                <a:extLst>
                  <a:ext uri="{FF2B5EF4-FFF2-40B4-BE49-F238E27FC236}">
                    <a16:creationId xmlns:a16="http://schemas.microsoft.com/office/drawing/2014/main" id="{E5E376B7-5037-DC45-B7B9-107C001FA69F}"/>
                  </a:ext>
                </a:extLst>
              </p:cNvPr>
              <p:cNvSpPr/>
              <p:nvPr/>
            </p:nvSpPr>
            <p:spPr>
              <a:xfrm>
                <a:off x="4153542" y="2456908"/>
                <a:ext cx="152682" cy="39590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ound Same Side Corner Rectangle 169">
                <a:extLst>
                  <a:ext uri="{FF2B5EF4-FFF2-40B4-BE49-F238E27FC236}">
                    <a16:creationId xmlns:a16="http://schemas.microsoft.com/office/drawing/2014/main" id="{A6720CBA-2BA3-2845-9A2A-623CDB86DECC}"/>
                  </a:ext>
                </a:extLst>
              </p:cNvPr>
              <p:cNvSpPr/>
              <p:nvPr/>
            </p:nvSpPr>
            <p:spPr>
              <a:xfrm>
                <a:off x="4306224" y="2366127"/>
                <a:ext cx="152682" cy="486684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71" name="Round Same Side Corner Rectangle 170">
                <a:extLst>
                  <a:ext uri="{FF2B5EF4-FFF2-40B4-BE49-F238E27FC236}">
                    <a16:creationId xmlns:a16="http://schemas.microsoft.com/office/drawing/2014/main" id="{EB0D0E2C-7201-9440-ACAA-29DA1FB6D872}"/>
                  </a:ext>
                </a:extLst>
              </p:cNvPr>
              <p:cNvSpPr/>
              <p:nvPr/>
            </p:nvSpPr>
            <p:spPr>
              <a:xfrm>
                <a:off x="4458905" y="2456908"/>
                <a:ext cx="152682" cy="39590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72" name="Round Same Side Corner Rectangle 171">
                <a:extLst>
                  <a:ext uri="{FF2B5EF4-FFF2-40B4-BE49-F238E27FC236}">
                    <a16:creationId xmlns:a16="http://schemas.microsoft.com/office/drawing/2014/main" id="{657A1F2D-F114-0548-A239-F6882F6F9FFB}"/>
                  </a:ext>
                </a:extLst>
              </p:cNvPr>
              <p:cNvSpPr/>
              <p:nvPr/>
            </p:nvSpPr>
            <p:spPr>
              <a:xfrm>
                <a:off x="4611587" y="2557775"/>
                <a:ext cx="120143" cy="295036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F0E0CE0-379F-8E47-817F-2F558FFA87A2}"/>
                  </a:ext>
                </a:extLst>
              </p:cNvPr>
              <p:cNvSpPr txBox="1"/>
              <p:nvPr/>
            </p:nvSpPr>
            <p:spPr>
              <a:xfrm>
                <a:off x="4119356" y="2237226"/>
                <a:ext cx="1657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6C9CC9A-E2BF-F64B-BF54-FF3F19036FE6}"/>
                  </a:ext>
                </a:extLst>
              </p:cNvPr>
              <p:cNvSpPr txBox="1"/>
              <p:nvPr/>
            </p:nvSpPr>
            <p:spPr>
              <a:xfrm>
                <a:off x="4417114" y="2264011"/>
                <a:ext cx="1657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09B3167-833E-314F-9207-0EDAAFECC086}"/>
                  </a:ext>
                </a:extLst>
              </p:cNvPr>
              <p:cNvSpPr txBox="1"/>
              <p:nvPr/>
            </p:nvSpPr>
            <p:spPr>
              <a:xfrm>
                <a:off x="4569514" y="2339410"/>
                <a:ext cx="1657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335382" y="2043550"/>
            <a:ext cx="1535690" cy="1332792"/>
            <a:chOff x="1335382" y="2043550"/>
            <a:chExt cx="1535690" cy="133279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5F0FB54D-F250-F647-8256-172953CC2CDF}"/>
                </a:ext>
              </a:extLst>
            </p:cNvPr>
            <p:cNvGrpSpPr/>
            <p:nvPr/>
          </p:nvGrpSpPr>
          <p:grpSpPr>
            <a:xfrm>
              <a:off x="1828642" y="2368109"/>
              <a:ext cx="588242" cy="490876"/>
              <a:chOff x="3213327" y="1654140"/>
              <a:chExt cx="1330993" cy="1115375"/>
            </a:xfrm>
          </p:grpSpPr>
          <p:sp>
            <p:nvSpPr>
              <p:cNvPr id="187" name="Round Same Side Corner Rectangle 186">
                <a:extLst>
                  <a:ext uri="{FF2B5EF4-FFF2-40B4-BE49-F238E27FC236}">
                    <a16:creationId xmlns:a16="http://schemas.microsoft.com/office/drawing/2014/main" id="{18EB6E09-2222-6345-9336-545C050112A9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ound Same Side Corner Rectangle 187">
                <a:extLst>
                  <a:ext uri="{FF2B5EF4-FFF2-40B4-BE49-F238E27FC236}">
                    <a16:creationId xmlns:a16="http://schemas.microsoft.com/office/drawing/2014/main" id="{5EB96666-0BCA-3A43-A6F0-74426E82FBB9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ound Same Side Corner Rectangle 188">
                <a:extLst>
                  <a:ext uri="{FF2B5EF4-FFF2-40B4-BE49-F238E27FC236}">
                    <a16:creationId xmlns:a16="http://schemas.microsoft.com/office/drawing/2014/main" id="{6B8B0E20-3368-6C4A-9FAC-09B21ED35B3E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ound Same Side Corner Rectangle 189">
                <a:extLst>
                  <a:ext uri="{FF2B5EF4-FFF2-40B4-BE49-F238E27FC236}">
                    <a16:creationId xmlns:a16="http://schemas.microsoft.com/office/drawing/2014/main" id="{FA2A86F3-6159-094C-ADF5-28843AD7EB04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Flowchart: Process 206">
              <a:extLst>
                <a:ext uri="{FF2B5EF4-FFF2-40B4-BE49-F238E27FC236}">
                  <a16:creationId xmlns:a16="http://schemas.microsoft.com/office/drawing/2014/main" id="{E5EB75EC-BDC3-1848-923D-C2AFDE0C08C6}"/>
                </a:ext>
              </a:extLst>
            </p:cNvPr>
            <p:cNvSpPr/>
            <p:nvPr/>
          </p:nvSpPr>
          <p:spPr>
            <a:xfrm>
              <a:off x="1338336" y="2043550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4255403-6D33-3549-98F0-80E81D1AC111}"/>
                </a:ext>
              </a:extLst>
            </p:cNvPr>
            <p:cNvSpPr txBox="1"/>
            <p:nvPr/>
          </p:nvSpPr>
          <p:spPr>
            <a:xfrm>
              <a:off x="1335382" y="3099343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277FF4B-B9A0-9544-9D41-FBBECF603E59}"/>
                </a:ext>
              </a:extLst>
            </p:cNvPr>
            <p:cNvSpPr txBox="1"/>
            <p:nvPr/>
          </p:nvSpPr>
          <p:spPr>
            <a:xfrm>
              <a:off x="1771484" y="2340228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7A0534E-70BC-9B42-BA9B-3FFAB54D39A4}"/>
                </a:ext>
              </a:extLst>
            </p:cNvPr>
            <p:cNvSpPr txBox="1"/>
            <p:nvPr/>
          </p:nvSpPr>
          <p:spPr>
            <a:xfrm>
              <a:off x="1923146" y="2253815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E249289-F244-2D41-8C86-90E6C6F0FC17}"/>
                </a:ext>
              </a:extLst>
            </p:cNvPr>
            <p:cNvSpPr txBox="1"/>
            <p:nvPr/>
          </p:nvSpPr>
          <p:spPr>
            <a:xfrm>
              <a:off x="2075344" y="2172794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4BA918F-5741-8042-896B-71B93707D381}"/>
                </a:ext>
              </a:extLst>
            </p:cNvPr>
            <p:cNvSpPr txBox="1"/>
            <p:nvPr/>
          </p:nvSpPr>
          <p:spPr>
            <a:xfrm>
              <a:off x="2218976" y="2242144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88462" y="3918742"/>
            <a:ext cx="1535690" cy="1332792"/>
            <a:chOff x="6255134" y="2043550"/>
            <a:chExt cx="1535690" cy="1332792"/>
          </a:xfrm>
        </p:grpSpPr>
        <p:sp>
          <p:nvSpPr>
            <p:cNvPr id="173" name="Round Same Side Corner Rectangle 172">
              <a:extLst>
                <a:ext uri="{FF2B5EF4-FFF2-40B4-BE49-F238E27FC236}">
                  <a16:creationId xmlns:a16="http://schemas.microsoft.com/office/drawing/2014/main" id="{D5EA36DE-A945-C244-8E29-ED45FB24FFED}"/>
                </a:ext>
              </a:extLst>
            </p:cNvPr>
            <p:cNvSpPr/>
            <p:nvPr/>
          </p:nvSpPr>
          <p:spPr>
            <a:xfrm>
              <a:off x="6795442" y="2344081"/>
              <a:ext cx="152682" cy="486684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75" name="Flowchart: Process 206">
              <a:extLst>
                <a:ext uri="{FF2B5EF4-FFF2-40B4-BE49-F238E27FC236}">
                  <a16:creationId xmlns:a16="http://schemas.microsoft.com/office/drawing/2014/main" id="{6A4ED660-441A-E54B-896D-77D2F0F0898F}"/>
                </a:ext>
              </a:extLst>
            </p:cNvPr>
            <p:cNvSpPr/>
            <p:nvPr/>
          </p:nvSpPr>
          <p:spPr>
            <a:xfrm>
              <a:off x="6258088" y="2043550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4AAB29A-29C5-4D47-8841-48B713B4AB36}"/>
                </a:ext>
              </a:extLst>
            </p:cNvPr>
            <p:cNvSpPr txBox="1"/>
            <p:nvPr/>
          </p:nvSpPr>
          <p:spPr>
            <a:xfrm>
              <a:off x="6255134" y="3099343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Both Thumbs</a:t>
              </a:r>
            </a:p>
          </p:txBody>
        </p:sp>
        <p:sp>
          <p:nvSpPr>
            <p:cNvPr id="177" name="Round Same Side Corner Rectangle 176">
              <a:extLst>
                <a:ext uri="{FF2B5EF4-FFF2-40B4-BE49-F238E27FC236}">
                  <a16:creationId xmlns:a16="http://schemas.microsoft.com/office/drawing/2014/main" id="{AB60A404-3E6E-7244-97C3-7BCB3CAE92B2}"/>
                </a:ext>
              </a:extLst>
            </p:cNvPr>
            <p:cNvSpPr/>
            <p:nvPr/>
          </p:nvSpPr>
          <p:spPr>
            <a:xfrm>
              <a:off x="7060893" y="2344081"/>
              <a:ext cx="152682" cy="486684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70F2807-BEFA-6543-B7F4-EF89C6254E0E}"/>
                </a:ext>
              </a:extLst>
            </p:cNvPr>
            <p:cNvSpPr txBox="1"/>
            <p:nvPr/>
          </p:nvSpPr>
          <p:spPr>
            <a:xfrm>
              <a:off x="6768844" y="2140414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4AAB862-AE62-1543-9A9F-7D0B95857889}"/>
                </a:ext>
              </a:extLst>
            </p:cNvPr>
            <p:cNvSpPr txBox="1"/>
            <p:nvPr/>
          </p:nvSpPr>
          <p:spPr>
            <a:xfrm>
              <a:off x="7027122" y="2138809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8057452" y="2072390"/>
            <a:ext cx="1515453" cy="1321027"/>
            <a:chOff x="3673315" y="2048927"/>
            <a:chExt cx="1535690" cy="1338668"/>
          </a:xfrm>
        </p:grpSpPr>
        <p:sp>
          <p:nvSpPr>
            <p:cNvPr id="194" name="Flowchart: Process 7">
              <a:extLst>
                <a:ext uri="{FF2B5EF4-FFF2-40B4-BE49-F238E27FC236}">
                  <a16:creationId xmlns:a16="http://schemas.microsoft.com/office/drawing/2014/main" id="{0445F81D-96E0-D04D-B38C-01F19A6345AE}"/>
                </a:ext>
              </a:extLst>
            </p:cNvPr>
            <p:cNvSpPr/>
            <p:nvPr/>
          </p:nvSpPr>
          <p:spPr>
            <a:xfrm>
              <a:off x="3676268" y="2048927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EF992C7-3D26-494F-8254-E8386F21716B}"/>
                </a:ext>
              </a:extLst>
            </p:cNvPr>
            <p:cNvSpPr txBox="1"/>
            <p:nvPr/>
          </p:nvSpPr>
          <p:spPr>
            <a:xfrm>
              <a:off x="3673315" y="3110596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  <p:sp>
          <p:nvSpPr>
            <p:cNvPr id="196" name="Round Same Side Corner Rectangle 195">
              <a:extLst>
                <a:ext uri="{FF2B5EF4-FFF2-40B4-BE49-F238E27FC236}">
                  <a16:creationId xmlns:a16="http://schemas.microsoft.com/office/drawing/2014/main" id="{E5E376B7-5037-DC45-B7B9-107C001FA69F}"/>
                </a:ext>
              </a:extLst>
            </p:cNvPr>
            <p:cNvSpPr/>
            <p:nvPr/>
          </p:nvSpPr>
          <p:spPr>
            <a:xfrm>
              <a:off x="4153542" y="2456908"/>
              <a:ext cx="152682" cy="395903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ound Same Side Corner Rectangle 196">
              <a:extLst>
                <a:ext uri="{FF2B5EF4-FFF2-40B4-BE49-F238E27FC236}">
                  <a16:creationId xmlns:a16="http://schemas.microsoft.com/office/drawing/2014/main" id="{A6720CBA-2BA3-2845-9A2A-623CDB86DECC}"/>
                </a:ext>
              </a:extLst>
            </p:cNvPr>
            <p:cNvSpPr/>
            <p:nvPr/>
          </p:nvSpPr>
          <p:spPr>
            <a:xfrm>
              <a:off x="4306224" y="2366127"/>
              <a:ext cx="152682" cy="486684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98" name="Round Same Side Corner Rectangle 197">
              <a:extLst>
                <a:ext uri="{FF2B5EF4-FFF2-40B4-BE49-F238E27FC236}">
                  <a16:creationId xmlns:a16="http://schemas.microsoft.com/office/drawing/2014/main" id="{EB0D0E2C-7201-9440-ACAA-29DA1FB6D872}"/>
                </a:ext>
              </a:extLst>
            </p:cNvPr>
            <p:cNvSpPr/>
            <p:nvPr/>
          </p:nvSpPr>
          <p:spPr>
            <a:xfrm>
              <a:off x="4458905" y="2456908"/>
              <a:ext cx="152682" cy="395903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99" name="Round Same Side Corner Rectangle 198">
              <a:extLst>
                <a:ext uri="{FF2B5EF4-FFF2-40B4-BE49-F238E27FC236}">
                  <a16:creationId xmlns:a16="http://schemas.microsoft.com/office/drawing/2014/main" id="{657A1F2D-F114-0548-A239-F6882F6F9FFB}"/>
                </a:ext>
              </a:extLst>
            </p:cNvPr>
            <p:cNvSpPr/>
            <p:nvPr/>
          </p:nvSpPr>
          <p:spPr>
            <a:xfrm>
              <a:off x="4611587" y="2557775"/>
              <a:ext cx="120143" cy="295036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F0E0CE0-379F-8E47-817F-2F558FFA87A2}"/>
                </a:ext>
              </a:extLst>
            </p:cNvPr>
            <p:cNvSpPr txBox="1"/>
            <p:nvPr/>
          </p:nvSpPr>
          <p:spPr>
            <a:xfrm>
              <a:off x="4119356" y="2237226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6C9CC9A-E2BF-F64B-BF54-FF3F19036FE6}"/>
                </a:ext>
              </a:extLst>
            </p:cNvPr>
            <p:cNvSpPr txBox="1"/>
            <p:nvPr/>
          </p:nvSpPr>
          <p:spPr>
            <a:xfrm>
              <a:off x="4417114" y="2264011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09B3167-833E-314F-9207-0EDAAFECC086}"/>
                </a:ext>
              </a:extLst>
            </p:cNvPr>
            <p:cNvSpPr txBox="1"/>
            <p:nvPr/>
          </p:nvSpPr>
          <p:spPr>
            <a:xfrm>
              <a:off x="4569514" y="2339410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6134008" y="2068793"/>
            <a:ext cx="1535690" cy="1332792"/>
            <a:chOff x="1335382" y="2043550"/>
            <a:chExt cx="1535690" cy="1332792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F0FB54D-F250-F647-8256-172953CC2CDF}"/>
                </a:ext>
              </a:extLst>
            </p:cNvPr>
            <p:cNvGrpSpPr/>
            <p:nvPr/>
          </p:nvGrpSpPr>
          <p:grpSpPr>
            <a:xfrm>
              <a:off x="1828642" y="2368109"/>
              <a:ext cx="588242" cy="490876"/>
              <a:chOff x="3213327" y="1654140"/>
              <a:chExt cx="1330993" cy="1115375"/>
            </a:xfrm>
          </p:grpSpPr>
          <p:sp>
            <p:nvSpPr>
              <p:cNvPr id="211" name="Round Same Side Corner Rectangle 210">
                <a:extLst>
                  <a:ext uri="{FF2B5EF4-FFF2-40B4-BE49-F238E27FC236}">
                    <a16:creationId xmlns:a16="http://schemas.microsoft.com/office/drawing/2014/main" id="{18EB6E09-2222-6345-9336-545C050112A9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ound Same Side Corner Rectangle 211">
                <a:extLst>
                  <a:ext uri="{FF2B5EF4-FFF2-40B4-BE49-F238E27FC236}">
                    <a16:creationId xmlns:a16="http://schemas.microsoft.com/office/drawing/2014/main" id="{5EB96666-0BCA-3A43-A6F0-74426E82FBB9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ound Same Side Corner Rectangle 213">
                <a:extLst>
                  <a:ext uri="{FF2B5EF4-FFF2-40B4-BE49-F238E27FC236}">
                    <a16:creationId xmlns:a16="http://schemas.microsoft.com/office/drawing/2014/main" id="{6B8B0E20-3368-6C4A-9FAC-09B21ED35B3E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ound Same Side Corner Rectangle 214">
                <a:extLst>
                  <a:ext uri="{FF2B5EF4-FFF2-40B4-BE49-F238E27FC236}">
                    <a16:creationId xmlns:a16="http://schemas.microsoft.com/office/drawing/2014/main" id="{FA2A86F3-6159-094C-ADF5-28843AD7EB04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Flowchart: Process 206">
              <a:extLst>
                <a:ext uri="{FF2B5EF4-FFF2-40B4-BE49-F238E27FC236}">
                  <a16:creationId xmlns:a16="http://schemas.microsoft.com/office/drawing/2014/main" id="{E5EB75EC-BDC3-1848-923D-C2AFDE0C08C6}"/>
                </a:ext>
              </a:extLst>
            </p:cNvPr>
            <p:cNvSpPr/>
            <p:nvPr/>
          </p:nvSpPr>
          <p:spPr>
            <a:xfrm>
              <a:off x="1338336" y="2043550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4255403-6D33-3549-98F0-80E81D1AC111}"/>
                </a:ext>
              </a:extLst>
            </p:cNvPr>
            <p:cNvSpPr txBox="1"/>
            <p:nvPr/>
          </p:nvSpPr>
          <p:spPr>
            <a:xfrm>
              <a:off x="1335382" y="3099343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277FF4B-B9A0-9544-9D41-FBBECF603E59}"/>
                </a:ext>
              </a:extLst>
            </p:cNvPr>
            <p:cNvSpPr txBox="1"/>
            <p:nvPr/>
          </p:nvSpPr>
          <p:spPr>
            <a:xfrm>
              <a:off x="1771484" y="2340228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7A0534E-70BC-9B42-BA9B-3FFAB54D39A4}"/>
                </a:ext>
              </a:extLst>
            </p:cNvPr>
            <p:cNvSpPr txBox="1"/>
            <p:nvPr/>
          </p:nvSpPr>
          <p:spPr>
            <a:xfrm>
              <a:off x="1923146" y="2253815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E249289-F244-2D41-8C86-90E6C6F0FC17}"/>
                </a:ext>
              </a:extLst>
            </p:cNvPr>
            <p:cNvSpPr txBox="1"/>
            <p:nvPr/>
          </p:nvSpPr>
          <p:spPr>
            <a:xfrm>
              <a:off x="2075344" y="2172794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4BA918F-5741-8042-896B-71B93707D381}"/>
                </a:ext>
              </a:extLst>
            </p:cNvPr>
            <p:cNvSpPr txBox="1"/>
            <p:nvPr/>
          </p:nvSpPr>
          <p:spPr>
            <a:xfrm>
              <a:off x="2218976" y="2242144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7087088" y="3943985"/>
            <a:ext cx="1535690" cy="1332792"/>
            <a:chOff x="6255134" y="2043550"/>
            <a:chExt cx="1535690" cy="1332792"/>
          </a:xfrm>
        </p:grpSpPr>
        <p:sp>
          <p:nvSpPr>
            <p:cNvPr id="217" name="Round Same Side Corner Rectangle 216">
              <a:extLst>
                <a:ext uri="{FF2B5EF4-FFF2-40B4-BE49-F238E27FC236}">
                  <a16:creationId xmlns:a16="http://schemas.microsoft.com/office/drawing/2014/main" id="{D5EA36DE-A945-C244-8E29-ED45FB24FFED}"/>
                </a:ext>
              </a:extLst>
            </p:cNvPr>
            <p:cNvSpPr/>
            <p:nvPr/>
          </p:nvSpPr>
          <p:spPr>
            <a:xfrm>
              <a:off x="6795442" y="2344081"/>
              <a:ext cx="152682" cy="486684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218" name="Flowchart: Process 206">
              <a:extLst>
                <a:ext uri="{FF2B5EF4-FFF2-40B4-BE49-F238E27FC236}">
                  <a16:creationId xmlns:a16="http://schemas.microsoft.com/office/drawing/2014/main" id="{6A4ED660-441A-E54B-896D-77D2F0F0898F}"/>
                </a:ext>
              </a:extLst>
            </p:cNvPr>
            <p:cNvSpPr/>
            <p:nvPr/>
          </p:nvSpPr>
          <p:spPr>
            <a:xfrm>
              <a:off x="6258088" y="2043550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4AAB29A-29C5-4D47-8841-48B713B4AB36}"/>
                </a:ext>
              </a:extLst>
            </p:cNvPr>
            <p:cNvSpPr txBox="1"/>
            <p:nvPr/>
          </p:nvSpPr>
          <p:spPr>
            <a:xfrm>
              <a:off x="6255134" y="3099343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Both Thumbs</a:t>
              </a:r>
            </a:p>
          </p:txBody>
        </p:sp>
        <p:sp>
          <p:nvSpPr>
            <p:cNvPr id="220" name="Round Same Side Corner Rectangle 219">
              <a:extLst>
                <a:ext uri="{FF2B5EF4-FFF2-40B4-BE49-F238E27FC236}">
                  <a16:creationId xmlns:a16="http://schemas.microsoft.com/office/drawing/2014/main" id="{AB60A404-3E6E-7244-97C3-7BCB3CAE92B2}"/>
                </a:ext>
              </a:extLst>
            </p:cNvPr>
            <p:cNvSpPr/>
            <p:nvPr/>
          </p:nvSpPr>
          <p:spPr>
            <a:xfrm>
              <a:off x="7060893" y="2344081"/>
              <a:ext cx="152682" cy="486684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70F2807-BEFA-6543-B7F4-EF89C6254E0E}"/>
                </a:ext>
              </a:extLst>
            </p:cNvPr>
            <p:cNvSpPr txBox="1"/>
            <p:nvPr/>
          </p:nvSpPr>
          <p:spPr>
            <a:xfrm>
              <a:off x="6768844" y="2140414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4AAB862-AE62-1543-9A9F-7D0B95857889}"/>
                </a:ext>
              </a:extLst>
            </p:cNvPr>
            <p:cNvSpPr txBox="1"/>
            <p:nvPr/>
          </p:nvSpPr>
          <p:spPr>
            <a:xfrm>
              <a:off x="7027122" y="2138809"/>
              <a:ext cx="165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A6C9CC9A-E2BF-F64B-BF54-FF3F19036FE6}"/>
              </a:ext>
            </a:extLst>
          </p:cNvPr>
          <p:cNvSpPr txBox="1"/>
          <p:nvPr/>
        </p:nvSpPr>
        <p:spPr>
          <a:xfrm>
            <a:off x="8640245" y="2189619"/>
            <a:ext cx="163585" cy="24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9E0A05A-AF79-9549-850B-C6698D6B0EBF}"/>
              </a:ext>
            </a:extLst>
          </p:cNvPr>
          <p:cNvSpPr txBox="1"/>
          <p:nvPr/>
        </p:nvSpPr>
        <p:spPr>
          <a:xfrm>
            <a:off x="1281783" y="3371875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9E0A05A-AF79-9549-850B-C6698D6B0EBF}"/>
              </a:ext>
            </a:extLst>
          </p:cNvPr>
          <p:cNvSpPr txBox="1"/>
          <p:nvPr/>
        </p:nvSpPr>
        <p:spPr>
          <a:xfrm>
            <a:off x="2292449" y="5273971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9E0A05A-AF79-9549-850B-C6698D6B0EBF}"/>
              </a:ext>
            </a:extLst>
          </p:cNvPr>
          <p:cNvSpPr txBox="1"/>
          <p:nvPr/>
        </p:nvSpPr>
        <p:spPr>
          <a:xfrm>
            <a:off x="3214109" y="3371875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9E0A05A-AF79-9549-850B-C6698D6B0EBF}"/>
              </a:ext>
            </a:extLst>
          </p:cNvPr>
          <p:cNvSpPr txBox="1"/>
          <p:nvPr/>
        </p:nvSpPr>
        <p:spPr>
          <a:xfrm>
            <a:off x="6050781" y="3371875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9E0A05A-AF79-9549-850B-C6698D6B0EBF}"/>
              </a:ext>
            </a:extLst>
          </p:cNvPr>
          <p:cNvSpPr txBox="1"/>
          <p:nvPr/>
        </p:nvSpPr>
        <p:spPr>
          <a:xfrm>
            <a:off x="7029697" y="5273971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9E0A05A-AF79-9549-850B-C6698D6B0EBF}"/>
              </a:ext>
            </a:extLst>
          </p:cNvPr>
          <p:cNvSpPr txBox="1"/>
          <p:nvPr/>
        </p:nvSpPr>
        <p:spPr>
          <a:xfrm>
            <a:off x="7976757" y="3371875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pic>
        <p:nvPicPr>
          <p:cNvPr id="230" name="Picture 2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68" y="1304732"/>
            <a:ext cx="180154" cy="1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43279</TotalTime>
  <Words>565</Words>
  <Application>Microsoft Office PowerPoint</Application>
  <PresentationFormat>Widescreen</PresentationFormat>
  <Paragraphs>465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Gurdayal Dhillon</dc:creator>
  <cp:lastModifiedBy>Gurdayal Dhillon</cp:lastModifiedBy>
  <cp:revision>611</cp:revision>
  <dcterms:created xsi:type="dcterms:W3CDTF">2018-07-05T05:20:57Z</dcterms:created>
  <dcterms:modified xsi:type="dcterms:W3CDTF">2018-11-15T08:33:29Z</dcterms:modified>
</cp:coreProperties>
</file>