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458" r:id="rId2"/>
    <p:sldId id="459" r:id="rId3"/>
    <p:sldId id="460" r:id="rId4"/>
    <p:sldId id="461" r:id="rId5"/>
    <p:sldId id="462" r:id="rId6"/>
    <p:sldId id="463" r:id="rId7"/>
    <p:sldId id="303" r:id="rId8"/>
    <p:sldId id="263" r:id="rId9"/>
    <p:sldId id="415" r:id="rId10"/>
    <p:sldId id="373" r:id="rId11"/>
    <p:sldId id="401" r:id="rId12"/>
    <p:sldId id="374" r:id="rId13"/>
    <p:sldId id="377" r:id="rId14"/>
    <p:sldId id="417" r:id="rId15"/>
    <p:sldId id="418" r:id="rId16"/>
    <p:sldId id="379" r:id="rId17"/>
    <p:sldId id="380" r:id="rId18"/>
    <p:sldId id="435" r:id="rId19"/>
    <p:sldId id="437" r:id="rId20"/>
    <p:sldId id="426" r:id="rId21"/>
    <p:sldId id="496" r:id="rId22"/>
    <p:sldId id="436" r:id="rId23"/>
    <p:sldId id="438" r:id="rId24"/>
    <p:sldId id="451" r:id="rId25"/>
    <p:sldId id="450" r:id="rId26"/>
    <p:sldId id="448" r:id="rId27"/>
    <p:sldId id="449" r:id="rId28"/>
    <p:sldId id="427" r:id="rId29"/>
    <p:sldId id="475" r:id="rId30"/>
    <p:sldId id="364" r:id="rId31"/>
    <p:sldId id="389" r:id="rId32"/>
    <p:sldId id="420" r:id="rId33"/>
    <p:sldId id="421" r:id="rId34"/>
    <p:sldId id="467" r:id="rId35"/>
    <p:sldId id="468" r:id="rId36"/>
    <p:sldId id="478" r:id="rId37"/>
    <p:sldId id="479" r:id="rId38"/>
    <p:sldId id="480" r:id="rId39"/>
    <p:sldId id="481" r:id="rId40"/>
    <p:sldId id="482" r:id="rId41"/>
    <p:sldId id="483" r:id="rId42"/>
    <p:sldId id="484" r:id="rId43"/>
    <p:sldId id="497" r:id="rId44"/>
    <p:sldId id="485" r:id="rId45"/>
    <p:sldId id="486" r:id="rId46"/>
    <p:sldId id="487" r:id="rId47"/>
    <p:sldId id="488" r:id="rId48"/>
    <p:sldId id="489" r:id="rId49"/>
    <p:sldId id="490" r:id="rId50"/>
    <p:sldId id="491" r:id="rId51"/>
    <p:sldId id="492" r:id="rId52"/>
    <p:sldId id="443" r:id="rId53"/>
    <p:sldId id="408" r:id="rId54"/>
    <p:sldId id="416" r:id="rId55"/>
    <p:sldId id="410" r:id="rId56"/>
    <p:sldId id="411" r:id="rId57"/>
    <p:sldId id="412" r:id="rId58"/>
    <p:sldId id="413" r:id="rId59"/>
    <p:sldId id="466" r:id="rId60"/>
    <p:sldId id="422" r:id="rId61"/>
    <p:sldId id="423" r:id="rId62"/>
    <p:sldId id="424" r:id="rId63"/>
    <p:sldId id="425" r:id="rId64"/>
    <p:sldId id="433" r:id="rId65"/>
    <p:sldId id="439" r:id="rId66"/>
    <p:sldId id="472" r:id="rId67"/>
    <p:sldId id="498" r:id="rId68"/>
    <p:sldId id="473" r:id="rId69"/>
    <p:sldId id="474" r:id="rId70"/>
    <p:sldId id="452" r:id="rId71"/>
    <p:sldId id="453" r:id="rId72"/>
    <p:sldId id="454" r:id="rId73"/>
    <p:sldId id="455" r:id="rId74"/>
    <p:sldId id="493" r:id="rId75"/>
    <p:sldId id="494" r:id="rId76"/>
    <p:sldId id="495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6096" userDrawn="1">
          <p15:clr>
            <a:srgbClr val="A4A3A4"/>
          </p15:clr>
        </p15:guide>
        <p15:guide id="3" orient="horz" pos="3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DDDDDD"/>
    <a:srgbClr val="7EAA55"/>
    <a:srgbClr val="FD534C"/>
    <a:srgbClr val="EAEAE9"/>
    <a:srgbClr val="50AD90"/>
    <a:srgbClr val="CCCED3"/>
    <a:srgbClr val="FFFFFF"/>
    <a:srgbClr val="FEFFFF"/>
    <a:srgbClr val="F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99" autoAdjust="0"/>
    <p:restoredTop sz="94107" autoAdjust="0"/>
  </p:normalViewPr>
  <p:slideViewPr>
    <p:cSldViewPr snapToGrid="0">
      <p:cViewPr varScale="1">
        <p:scale>
          <a:sx n="82" d="100"/>
          <a:sy n="82" d="100"/>
        </p:scale>
        <p:origin x="1840" y="176"/>
      </p:cViewPr>
      <p:guideLst>
        <p:guide orient="horz" pos="3888"/>
        <p:guide pos="6096"/>
        <p:guide orient="horz" pos="370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FC6CC-A36E-5A4B-A0F6-54209A964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EE256-937E-A246-9E90-2D8DE8FB18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8924-3872-D343-92A0-B8163DCA47DB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59D5D-100C-AA4B-9F77-3321C74A76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62D43-758F-FF45-A76F-898768F87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BFA1-685A-9D4F-B236-8AD5AB21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06C71-A76A-504A-ACF7-7CC90564C07E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C42CF-8F9B-0F4F-9B7A-9A631E8A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17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6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63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35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1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3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57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41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0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21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2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2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00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52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07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7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56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3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8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4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2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0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44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5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0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02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56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05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226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34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6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2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99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041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244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952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68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24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89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01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4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70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321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08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664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835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7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632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14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558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854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10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42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234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141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628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30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553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175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35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0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196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59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77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365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846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47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7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5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3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33739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834EB6-87B7-F345-8B02-2269B56974F6}"/>
              </a:ext>
            </a:extLst>
          </p:cNvPr>
          <p:cNvSpPr/>
          <p:nvPr/>
        </p:nvSpPr>
        <p:spPr>
          <a:xfrm>
            <a:off x="6464725" y="2898516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Username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176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Enter your username.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50E636-F7C1-5F45-BC30-2F9896DB9EA7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834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33748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F8D74F-4109-214E-A773-6AB0691B94E9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FE0586D4-1B92-7345-ACEC-4CE6EA4D53D5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033CACB-397C-DF4D-AE2F-BC7E5E530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020C11-32D2-BC47-8B40-5FAD2B47D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83012A42-2E24-C049-B1A2-7420AD58C366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24" name="Vertical Scroll 423">
              <a:extLst>
                <a:ext uri="{FF2B5EF4-FFF2-40B4-BE49-F238E27FC236}">
                  <a16:creationId xmlns:a16="http://schemas.microsoft.com/office/drawing/2014/main" id="{85D78FA1-2B4D-BE4A-AA55-A7EA524347B0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B16590E-0297-D643-9195-8C9F08024028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E3D4E28B-1A42-EA42-99DE-9A9A31384454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5" name="Vertical Scroll 434">
                <a:extLst>
                  <a:ext uri="{FF2B5EF4-FFF2-40B4-BE49-F238E27FC236}">
                    <a16:creationId xmlns:a16="http://schemas.microsoft.com/office/drawing/2014/main" id="{91DE579C-5090-5340-B9B6-3BACD92CF2DE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9FBFEC9-E65E-EF4F-9116-DAC08C787B6A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770BB73-CC4C-A64B-85AF-74CC6E7024A0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B6F86DC2-65F8-FB44-BA37-B909CECEC36C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BAF9F999-CA44-8240-8AA7-A992941550A6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2" name="Action Button: Home 43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968192A9-AB8D-9A47-8C68-27910A786098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7B7AD71-EACD-9040-BE4E-42D4194EAEC2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429" name="Plus 428">
              <a:extLst>
                <a:ext uri="{FF2B5EF4-FFF2-40B4-BE49-F238E27FC236}">
                  <a16:creationId xmlns:a16="http://schemas.microsoft.com/office/drawing/2014/main" id="{445D1CE5-9DCA-224D-B1E8-D7BB2AEF11E8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430" name="Plus 429">
              <a:extLst>
                <a:ext uri="{FF2B5EF4-FFF2-40B4-BE49-F238E27FC236}">
                  <a16:creationId xmlns:a16="http://schemas.microsoft.com/office/drawing/2014/main" id="{98EC1689-3379-D849-971D-F08B36AA77F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B37E-46A1-3E47-9960-431819634339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4D8E-34C9-D241-A53F-AE49D397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FC91DBA-9F98-D34A-AD89-71755BCB21BB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42A27CD-C126-834D-8A86-E6AD780E0ACD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2B0192E-B46B-704C-8EDE-31B59A30E247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77" name="Round Same Side Corner Rectangle 76">
                <a:extLst>
                  <a:ext uri="{FF2B5EF4-FFF2-40B4-BE49-F238E27FC236}">
                    <a16:creationId xmlns:a16="http://schemas.microsoft.com/office/drawing/2014/main" id="{8B68FDB1-86E4-C948-A703-57C3E5135040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 Same Side Corner Rectangle 77">
                <a:extLst>
                  <a:ext uri="{FF2B5EF4-FFF2-40B4-BE49-F238E27FC236}">
                    <a16:creationId xmlns:a16="http://schemas.microsoft.com/office/drawing/2014/main" id="{B7C75CD3-0597-3C40-9C0C-575D93FAB253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 Same Side Corner Rectangle 78">
                <a:extLst>
                  <a:ext uri="{FF2B5EF4-FFF2-40B4-BE49-F238E27FC236}">
                    <a16:creationId xmlns:a16="http://schemas.microsoft.com/office/drawing/2014/main" id="{A2498E48-B1F4-0D42-B049-8060CDA9DD98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 Same Side Corner Rectangle 79">
                <a:extLst>
                  <a:ext uri="{FF2B5EF4-FFF2-40B4-BE49-F238E27FC236}">
                    <a16:creationId xmlns:a16="http://schemas.microsoft.com/office/drawing/2014/main" id="{F5E7BAF0-33F4-D242-9DB9-B265A3BE35D8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D2535525-3B5A-A04A-8DB3-1CAEE89E2EA8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Flowchart: Process 206">
              <a:extLst>
                <a:ext uri="{FF2B5EF4-FFF2-40B4-BE49-F238E27FC236}">
                  <a16:creationId xmlns:a16="http://schemas.microsoft.com/office/drawing/2014/main" id="{DF70FF16-B25F-5349-94A7-D85A526FBB26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7B9B2CB-42AE-E942-8AF2-3DEE28FE57B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22819F6-07EA-E54F-8DA8-A5E0E5A1157D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2475159-8F88-0142-AF8B-07A8601C44D2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86" name="Round Same Side Corner Rectangle 85">
                <a:extLst>
                  <a:ext uri="{FF2B5EF4-FFF2-40B4-BE49-F238E27FC236}">
                    <a16:creationId xmlns:a16="http://schemas.microsoft.com/office/drawing/2014/main" id="{7439636F-53D7-F841-A3F9-108E64B4F746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ound Same Side Corner Rectangle 86">
                <a:extLst>
                  <a:ext uri="{FF2B5EF4-FFF2-40B4-BE49-F238E27FC236}">
                    <a16:creationId xmlns:a16="http://schemas.microsoft.com/office/drawing/2014/main" id="{09E756A9-8C7C-7643-A454-E855346C6DE1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8" name="Round Same Side Corner Rectangle 87">
                <a:extLst>
                  <a:ext uri="{FF2B5EF4-FFF2-40B4-BE49-F238E27FC236}">
                    <a16:creationId xmlns:a16="http://schemas.microsoft.com/office/drawing/2014/main" id="{EF268CD3-8BC2-D04B-AF5B-10E74FC7FD97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9" name="Round Same Side Corner Rectangle 88">
                <a:extLst>
                  <a:ext uri="{FF2B5EF4-FFF2-40B4-BE49-F238E27FC236}">
                    <a16:creationId xmlns:a16="http://schemas.microsoft.com/office/drawing/2014/main" id="{80102CE3-EE0E-B543-A221-F4C8D5ED0F5D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E9116E26-F22B-8541-8207-EE638D8A9B6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Flowchart: Process 7">
              <a:extLst>
                <a:ext uri="{FF2B5EF4-FFF2-40B4-BE49-F238E27FC236}">
                  <a16:creationId xmlns:a16="http://schemas.microsoft.com/office/drawing/2014/main" id="{79124170-7BAD-5641-9196-0254298286FE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CBF636D-633A-534D-BC5F-A46E54D663C7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91" name="Round Same Side Corner Rectangle 90">
            <a:extLst>
              <a:ext uri="{FF2B5EF4-FFF2-40B4-BE49-F238E27FC236}">
                <a16:creationId xmlns:a16="http://schemas.microsoft.com/office/drawing/2014/main" id="{10572B50-F9D9-D94B-8575-8424696D5618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Process 206">
            <a:extLst>
              <a:ext uri="{FF2B5EF4-FFF2-40B4-BE49-F238E27FC236}">
                <a16:creationId xmlns:a16="http://schemas.microsoft.com/office/drawing/2014/main" id="{B4BC2412-F951-1D46-926B-911071DFB55A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71AB6D-120F-AF4C-A72E-DEF53CB6A842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A452B8-D496-F54C-9D58-474F2F507CC0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EC7CE5A-3FF6-5049-BF50-E2ABA43B905C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53F8AF1-1A88-344D-8BF7-4DA94A01FE2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08EF76D-F877-A94C-BBDA-24CDBDFDA15D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756D81-2A4E-0848-8F0A-2EC3E9819920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2BEC2304-25C6-5D4B-A97D-02C900B6685E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C6ADFCE-ADCE-F244-BFC0-B3594B07DDC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Flowchart: Process 188">
            <a:extLst>
              <a:ext uri="{FF2B5EF4-FFF2-40B4-BE49-F238E27FC236}">
                <a16:creationId xmlns:a16="http://schemas.microsoft.com/office/drawing/2014/main" id="{7EE2531D-020C-B74F-8A14-0BD65ED62B53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DEB26D-5A42-6B43-8A6A-58AC2CEAFC3D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E527EF-C6A6-E143-B057-24728592B0EC}"/>
              </a:ext>
            </a:extLst>
          </p:cNvPr>
          <p:cNvSpPr txBox="1"/>
          <p:nvPr/>
        </p:nvSpPr>
        <p:spPr>
          <a:xfrm>
            <a:off x="9875732" y="6585528"/>
            <a:ext cx="32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26804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33748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67022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F0FB54D-F250-F647-8256-172953CC2CDF}"/>
              </a:ext>
            </a:extLst>
          </p:cNvPr>
          <p:cNvGrpSpPr/>
          <p:nvPr/>
        </p:nvGrpSpPr>
        <p:grpSpPr>
          <a:xfrm>
            <a:off x="1984756" y="2368109"/>
            <a:ext cx="588242" cy="490876"/>
            <a:chOff x="3213327" y="1654140"/>
            <a:chExt cx="1330993" cy="1115375"/>
          </a:xfrm>
        </p:grpSpPr>
        <p:sp>
          <p:nvSpPr>
            <p:cNvPr id="288" name="Round Same Side Corner Rectangle 287">
              <a:extLst>
                <a:ext uri="{FF2B5EF4-FFF2-40B4-BE49-F238E27FC236}">
                  <a16:creationId xmlns:a16="http://schemas.microsoft.com/office/drawing/2014/main" id="{18EB6E09-2222-6345-9336-545C050112A9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ound Same Side Corner Rectangle 288">
              <a:extLst>
                <a:ext uri="{FF2B5EF4-FFF2-40B4-BE49-F238E27FC236}">
                  <a16:creationId xmlns:a16="http://schemas.microsoft.com/office/drawing/2014/main" id="{5EB96666-0BCA-3A43-A6F0-74426E82FBB9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ound Same Side Corner Rectangle 289">
              <a:extLst>
                <a:ext uri="{FF2B5EF4-FFF2-40B4-BE49-F238E27FC236}">
                  <a16:creationId xmlns:a16="http://schemas.microsoft.com/office/drawing/2014/main" id="{6B8B0E20-3368-6C4A-9FAC-09B21ED35B3E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ound Same Side Corner Rectangle 290">
              <a:extLst>
                <a:ext uri="{FF2B5EF4-FFF2-40B4-BE49-F238E27FC236}">
                  <a16:creationId xmlns:a16="http://schemas.microsoft.com/office/drawing/2014/main" id="{FA2A86F3-6159-094C-ADF5-28843AD7EB04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4450" y="2043550"/>
            <a:ext cx="1532736" cy="1323506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4255403-6D33-3549-98F0-80E81D1AC111}"/>
              </a:ext>
            </a:extLst>
          </p:cNvPr>
          <p:cNvSpPr txBox="1"/>
          <p:nvPr/>
        </p:nvSpPr>
        <p:spPr>
          <a:xfrm>
            <a:off x="1491496" y="309934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Hand Palm</a:t>
            </a:r>
          </a:p>
        </p:txBody>
      </p:sp>
      <p:sp>
        <p:nvSpPr>
          <p:cNvPr id="295" name="Flowchart: Process 7">
            <a:extLst>
              <a:ext uri="{FF2B5EF4-FFF2-40B4-BE49-F238E27FC236}">
                <a16:creationId xmlns:a16="http://schemas.microsoft.com/office/drawing/2014/main" id="{0445F81D-96E0-D04D-B38C-01F19A6345AE}"/>
              </a:ext>
            </a:extLst>
          </p:cNvPr>
          <p:cNvSpPr/>
          <p:nvPr/>
        </p:nvSpPr>
        <p:spPr>
          <a:xfrm>
            <a:off x="3832382" y="2048927"/>
            <a:ext cx="1532736" cy="1323506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EF992C7-3D26-494F-8254-E8386F21716B}"/>
              </a:ext>
            </a:extLst>
          </p:cNvPr>
          <p:cNvSpPr txBox="1"/>
          <p:nvPr/>
        </p:nvSpPr>
        <p:spPr>
          <a:xfrm>
            <a:off x="3829429" y="311059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Hand Palm</a:t>
            </a:r>
          </a:p>
        </p:txBody>
      </p:sp>
      <p:sp>
        <p:nvSpPr>
          <p:cNvPr id="297" name="Round Same Side Corner Rectangle 296">
            <a:extLst>
              <a:ext uri="{FF2B5EF4-FFF2-40B4-BE49-F238E27FC236}">
                <a16:creationId xmlns:a16="http://schemas.microsoft.com/office/drawing/2014/main" id="{E5E376B7-5037-DC45-B7B9-107C001FA69F}"/>
              </a:ext>
            </a:extLst>
          </p:cNvPr>
          <p:cNvSpPr/>
          <p:nvPr/>
        </p:nvSpPr>
        <p:spPr>
          <a:xfrm>
            <a:off x="4309656" y="2456908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ound Same Side Corner Rectangle 297">
            <a:extLst>
              <a:ext uri="{FF2B5EF4-FFF2-40B4-BE49-F238E27FC236}">
                <a16:creationId xmlns:a16="http://schemas.microsoft.com/office/drawing/2014/main" id="{A6720CBA-2BA3-2845-9A2A-623CDB86DECC}"/>
              </a:ext>
            </a:extLst>
          </p:cNvPr>
          <p:cNvSpPr/>
          <p:nvPr/>
        </p:nvSpPr>
        <p:spPr>
          <a:xfrm>
            <a:off x="4462338" y="2366127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99" name="Round Same Side Corner Rectangle 298">
            <a:extLst>
              <a:ext uri="{FF2B5EF4-FFF2-40B4-BE49-F238E27FC236}">
                <a16:creationId xmlns:a16="http://schemas.microsoft.com/office/drawing/2014/main" id="{EB0D0E2C-7201-9440-ACAA-29DA1FB6D872}"/>
              </a:ext>
            </a:extLst>
          </p:cNvPr>
          <p:cNvSpPr/>
          <p:nvPr/>
        </p:nvSpPr>
        <p:spPr>
          <a:xfrm>
            <a:off x="4615019" y="2456908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00" name="Round Same Side Corner Rectangle 299">
            <a:extLst>
              <a:ext uri="{FF2B5EF4-FFF2-40B4-BE49-F238E27FC236}">
                <a16:creationId xmlns:a16="http://schemas.microsoft.com/office/drawing/2014/main" id="{657A1F2D-F114-0548-A239-F6882F6F9FFB}"/>
              </a:ext>
            </a:extLst>
          </p:cNvPr>
          <p:cNvSpPr/>
          <p:nvPr/>
        </p:nvSpPr>
        <p:spPr>
          <a:xfrm>
            <a:off x="4767701" y="2557775"/>
            <a:ext cx="120143" cy="295036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ound Same Side Corner Rectangle 393">
            <a:extLst>
              <a:ext uri="{FF2B5EF4-FFF2-40B4-BE49-F238E27FC236}">
                <a16:creationId xmlns:a16="http://schemas.microsoft.com/office/drawing/2014/main" id="{D5EA36DE-A945-C244-8E29-ED45FB24FFED}"/>
              </a:ext>
            </a:extLst>
          </p:cNvPr>
          <p:cNvSpPr/>
          <p:nvPr/>
        </p:nvSpPr>
        <p:spPr>
          <a:xfrm>
            <a:off x="6795442" y="234408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02" name="Round Same Side Corner Rectangle 301">
            <a:extLst>
              <a:ext uri="{FF2B5EF4-FFF2-40B4-BE49-F238E27FC236}">
                <a16:creationId xmlns:a16="http://schemas.microsoft.com/office/drawing/2014/main" id="{7C71A231-CB3A-9349-A665-10B1C77044CB}"/>
              </a:ext>
            </a:extLst>
          </p:cNvPr>
          <p:cNvSpPr/>
          <p:nvPr/>
        </p:nvSpPr>
        <p:spPr>
          <a:xfrm>
            <a:off x="4463999" y="235832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384" name="Flowchart: Process 206">
            <a:extLst>
              <a:ext uri="{FF2B5EF4-FFF2-40B4-BE49-F238E27FC236}">
                <a16:creationId xmlns:a16="http://schemas.microsoft.com/office/drawing/2014/main" id="{6A4ED660-441A-E54B-896D-77D2F0F0898F}"/>
              </a:ext>
            </a:extLst>
          </p:cNvPr>
          <p:cNvSpPr/>
          <p:nvPr/>
        </p:nvSpPr>
        <p:spPr>
          <a:xfrm>
            <a:off x="6258088" y="2043550"/>
            <a:ext cx="1532736" cy="1323506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44AAB29A-29C5-4D47-8841-48B713B4AB36}"/>
              </a:ext>
            </a:extLst>
          </p:cNvPr>
          <p:cNvSpPr txBox="1"/>
          <p:nvPr/>
        </p:nvSpPr>
        <p:spPr>
          <a:xfrm>
            <a:off x="6255134" y="309934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Both Thumbs</a:t>
            </a:r>
          </a:p>
        </p:txBody>
      </p:sp>
      <p:sp>
        <p:nvSpPr>
          <p:cNvPr id="395" name="Round Same Side Corner Rectangle 394">
            <a:extLst>
              <a:ext uri="{FF2B5EF4-FFF2-40B4-BE49-F238E27FC236}">
                <a16:creationId xmlns:a16="http://schemas.microsoft.com/office/drawing/2014/main" id="{AB60A404-3E6E-7244-97C3-7BCB3CAE92B2}"/>
              </a:ext>
            </a:extLst>
          </p:cNvPr>
          <p:cNvSpPr/>
          <p:nvPr/>
        </p:nvSpPr>
        <p:spPr>
          <a:xfrm>
            <a:off x="7060893" y="234408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E0CE0-379F-8E47-817F-2F558FFA87A2}"/>
              </a:ext>
            </a:extLst>
          </p:cNvPr>
          <p:cNvSpPr txBox="1"/>
          <p:nvPr/>
        </p:nvSpPr>
        <p:spPr>
          <a:xfrm>
            <a:off x="4275470" y="2237226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6C9CC9A-E2BF-F64B-BF54-FF3F19036FE6}"/>
              </a:ext>
            </a:extLst>
          </p:cNvPr>
          <p:cNvSpPr txBox="1"/>
          <p:nvPr/>
        </p:nvSpPr>
        <p:spPr>
          <a:xfrm>
            <a:off x="4573228" y="2264011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609B3167-833E-314F-9207-0EDAAFECC086}"/>
              </a:ext>
            </a:extLst>
          </p:cNvPr>
          <p:cNvSpPr txBox="1"/>
          <p:nvPr/>
        </p:nvSpPr>
        <p:spPr>
          <a:xfrm>
            <a:off x="4725628" y="2339410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9277FF4B-B9A0-9544-9D41-FBBECF603E59}"/>
              </a:ext>
            </a:extLst>
          </p:cNvPr>
          <p:cNvSpPr txBox="1"/>
          <p:nvPr/>
        </p:nvSpPr>
        <p:spPr>
          <a:xfrm>
            <a:off x="1927598" y="2340228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07A0534E-70BC-9B42-BA9B-3FFAB54D39A4}"/>
              </a:ext>
            </a:extLst>
          </p:cNvPr>
          <p:cNvSpPr txBox="1"/>
          <p:nvPr/>
        </p:nvSpPr>
        <p:spPr>
          <a:xfrm>
            <a:off x="2079260" y="2253815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CE249289-F244-2D41-8C86-90E6C6F0FC17}"/>
              </a:ext>
            </a:extLst>
          </p:cNvPr>
          <p:cNvSpPr txBox="1"/>
          <p:nvPr/>
        </p:nvSpPr>
        <p:spPr>
          <a:xfrm>
            <a:off x="2231458" y="217279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64BA918F-5741-8042-896B-71B93707D381}"/>
              </a:ext>
            </a:extLst>
          </p:cNvPr>
          <p:cNvSpPr txBox="1"/>
          <p:nvPr/>
        </p:nvSpPr>
        <p:spPr>
          <a:xfrm>
            <a:off x="2375090" y="224214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670F2807-BEFA-6543-B7F4-EF89C6254E0E}"/>
              </a:ext>
            </a:extLst>
          </p:cNvPr>
          <p:cNvSpPr txBox="1"/>
          <p:nvPr/>
        </p:nvSpPr>
        <p:spPr>
          <a:xfrm>
            <a:off x="6768844" y="214041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04AAB862-AE62-1543-9A9F-7D0B95857889}"/>
              </a:ext>
            </a:extLst>
          </p:cNvPr>
          <p:cNvSpPr txBox="1"/>
          <p:nvPr/>
        </p:nvSpPr>
        <p:spPr>
          <a:xfrm>
            <a:off x="7027122" y="2138809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F8D74F-4109-214E-A773-6AB0691B94E9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FE0586D4-1B92-7345-ACEC-4CE6EA4D53D5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033CACB-397C-DF4D-AE2F-BC7E5E530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020C11-32D2-BC47-8B40-5FAD2B47D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83012A42-2E24-C049-B1A2-7420AD58C366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24" name="Vertical Scroll 423">
              <a:extLst>
                <a:ext uri="{FF2B5EF4-FFF2-40B4-BE49-F238E27FC236}">
                  <a16:creationId xmlns:a16="http://schemas.microsoft.com/office/drawing/2014/main" id="{85D78FA1-2B4D-BE4A-AA55-A7EA524347B0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B16590E-0297-D643-9195-8C9F08024028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E3D4E28B-1A42-EA42-99DE-9A9A31384454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5" name="Vertical Scroll 434">
                <a:extLst>
                  <a:ext uri="{FF2B5EF4-FFF2-40B4-BE49-F238E27FC236}">
                    <a16:creationId xmlns:a16="http://schemas.microsoft.com/office/drawing/2014/main" id="{91DE579C-5090-5340-B9B6-3BACD92CF2DE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9FBFEC9-E65E-EF4F-9116-DAC08C787B6A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770BB73-CC4C-A64B-85AF-74CC6E7024A0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B6F86DC2-65F8-FB44-BA37-B909CECEC36C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BAF9F999-CA44-8240-8AA7-A992941550A6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2" name="Action Button: Home 43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968192A9-AB8D-9A47-8C68-27910A786098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7B7AD71-EACD-9040-BE4E-42D4194EAEC2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429" name="Plus 428">
              <a:extLst>
                <a:ext uri="{FF2B5EF4-FFF2-40B4-BE49-F238E27FC236}">
                  <a16:creationId xmlns:a16="http://schemas.microsoft.com/office/drawing/2014/main" id="{445D1CE5-9DCA-224D-B1E8-D7BB2AEF11E8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430" name="Plus 429">
              <a:extLst>
                <a:ext uri="{FF2B5EF4-FFF2-40B4-BE49-F238E27FC236}">
                  <a16:creationId xmlns:a16="http://schemas.microsoft.com/office/drawing/2014/main" id="{98EC1689-3379-D849-971D-F08B36AA77F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B37E-46A1-3E47-9960-431819634339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4D8E-34C9-D241-A53F-AE49D397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FC91DBA-9F98-D34A-AD89-71755BCB21BB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4985679-D803-384D-8C32-B3AEC18C7D9F}"/>
              </a:ext>
            </a:extLst>
          </p:cNvPr>
          <p:cNvSpPr/>
          <p:nvPr/>
        </p:nvSpPr>
        <p:spPr>
          <a:xfrm>
            <a:off x="1503416" y="4344098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D90DB5-8C59-5B4A-A428-50C7B33189A8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Fingerprint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2DD34D-5D35-F24B-A023-3E8E37B91572}"/>
              </a:ext>
            </a:extLst>
          </p:cNvPr>
          <p:cNvSpPr txBox="1"/>
          <p:nvPr/>
        </p:nvSpPr>
        <p:spPr>
          <a:xfrm>
            <a:off x="1380100" y="5268133"/>
            <a:ext cx="382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D534C"/>
                </a:solidFill>
              </a:rPr>
              <a:t>Right hand thumb failed the local duplicate check</a:t>
            </a:r>
            <a:endParaRPr lang="en-US" sz="1200" dirty="0">
              <a:solidFill>
                <a:srgbClr val="FD534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6A763A-4683-F54A-BAA6-144AA53A0965}"/>
              </a:ext>
            </a:extLst>
          </p:cNvPr>
          <p:cNvSpPr txBox="1"/>
          <p:nvPr/>
        </p:nvSpPr>
        <p:spPr>
          <a:xfrm>
            <a:off x="1397026" y="3457837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:   85%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2160FB-0C38-8642-B32E-05060D588D59}"/>
              </a:ext>
            </a:extLst>
          </p:cNvPr>
          <p:cNvSpPr txBox="1"/>
          <p:nvPr/>
        </p:nvSpPr>
        <p:spPr>
          <a:xfrm>
            <a:off x="1397026" y="3676700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:   80%</a:t>
            </a:r>
          </a:p>
        </p:txBody>
      </p:sp>
      <p:sp>
        <p:nvSpPr>
          <p:cNvPr id="68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87943" y="2048927"/>
            <a:ext cx="1532736" cy="1323506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18518" y="2274403"/>
            <a:ext cx="871586" cy="87158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EA00E13-C650-3442-B15E-2BF219FE304B}"/>
              </a:ext>
            </a:extLst>
          </p:cNvPr>
          <p:cNvSpPr txBox="1"/>
          <p:nvPr/>
        </p:nvSpPr>
        <p:spPr>
          <a:xfrm>
            <a:off x="1397026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</a:t>
            </a:r>
            <a:r>
              <a:rPr lang="en-US" sz="1100" dirty="0"/>
              <a:t>:  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429FE-DE42-4247-A13A-77E34CF2D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01" y="3552955"/>
            <a:ext cx="89085" cy="8908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5ADB7F1-CF3C-8549-8B6E-253E8322DAC0}"/>
              </a:ext>
            </a:extLst>
          </p:cNvPr>
          <p:cNvSpPr txBox="1"/>
          <p:nvPr/>
        </p:nvSpPr>
        <p:spPr>
          <a:xfrm>
            <a:off x="3730091" y="3457837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:   85%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10C1F6-130F-B24B-BB1A-92E630C0079C}"/>
              </a:ext>
            </a:extLst>
          </p:cNvPr>
          <p:cNvSpPr txBox="1"/>
          <p:nvPr/>
        </p:nvSpPr>
        <p:spPr>
          <a:xfrm>
            <a:off x="3730091" y="3676700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:   80%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FB432E-65FE-5641-9742-DD45E09139DC}"/>
              </a:ext>
            </a:extLst>
          </p:cNvPr>
          <p:cNvSpPr txBox="1"/>
          <p:nvPr/>
        </p:nvSpPr>
        <p:spPr>
          <a:xfrm>
            <a:off x="3730091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 </a:t>
            </a:r>
            <a:r>
              <a:rPr lang="en-US" sz="1100" dirty="0"/>
              <a:t>:   2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1657CB8-C343-914C-8F3B-DE73906E58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66" y="3552955"/>
            <a:ext cx="89085" cy="8908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2A4DB14-0238-E542-9B49-CC21EA48089A}"/>
              </a:ext>
            </a:extLst>
          </p:cNvPr>
          <p:cNvSpPr txBox="1"/>
          <p:nvPr/>
        </p:nvSpPr>
        <p:spPr>
          <a:xfrm>
            <a:off x="6164008" y="3457837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:   85%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BB4428-F0EA-0044-B54E-E03B8D07D3B0}"/>
              </a:ext>
            </a:extLst>
          </p:cNvPr>
          <p:cNvSpPr txBox="1"/>
          <p:nvPr/>
        </p:nvSpPr>
        <p:spPr>
          <a:xfrm>
            <a:off x="6164008" y="3676700"/>
            <a:ext cx="1541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:   80%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BCE728-C206-2D4E-9980-DB6570E6C741}"/>
              </a:ext>
            </a:extLst>
          </p:cNvPr>
          <p:cNvSpPr txBox="1"/>
          <p:nvPr/>
        </p:nvSpPr>
        <p:spPr>
          <a:xfrm>
            <a:off x="6164008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	</a:t>
            </a:r>
            <a:r>
              <a:rPr lang="en-US" sz="1100" dirty="0"/>
              <a:t>  :   2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895BD809-30F5-1E40-9315-9B4C55947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83" y="3552955"/>
            <a:ext cx="89085" cy="8908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020FD2A-1D52-624E-B772-E1348E12E464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0780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43175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89" name="Flowchart: Process 206">
            <a:extLst>
              <a:ext uri="{FF2B5EF4-FFF2-40B4-BE49-F238E27FC236}">
                <a16:creationId xmlns:a16="http://schemas.microsoft.com/office/drawing/2014/main" id="{B92D672A-B533-7D4C-99F8-3ADD100E9EC3}"/>
              </a:ext>
            </a:extLst>
          </p:cNvPr>
          <p:cNvSpPr/>
          <p:nvPr/>
        </p:nvSpPr>
        <p:spPr>
          <a:xfrm>
            <a:off x="1503416" y="2068111"/>
            <a:ext cx="2141784" cy="1323506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B33B7F-50B1-9B41-B156-6A17123FD229}"/>
              </a:ext>
            </a:extLst>
          </p:cNvPr>
          <p:cNvSpPr txBox="1"/>
          <p:nvPr/>
        </p:nvSpPr>
        <p:spPr>
          <a:xfrm>
            <a:off x="1811229" y="312588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6269F2-6F48-AA47-82B4-9B33DE131F0E}"/>
              </a:ext>
            </a:extLst>
          </p:cNvPr>
          <p:cNvGrpSpPr/>
          <p:nvPr/>
        </p:nvGrpSpPr>
        <p:grpSpPr>
          <a:xfrm>
            <a:off x="1962246" y="2363281"/>
            <a:ext cx="1233663" cy="560996"/>
            <a:chOff x="4913896" y="2373330"/>
            <a:chExt cx="3199838" cy="1428108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4793062-8DB1-D848-B747-720D573C2A51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C14B052-C3B1-4D43-BB25-7676880F367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1903703-1405-0A4B-B57D-99EA21D97E46}"/>
              </a:ext>
            </a:extLst>
          </p:cNvPr>
          <p:cNvSpPr txBox="1"/>
          <p:nvPr/>
        </p:nvSpPr>
        <p:spPr>
          <a:xfrm>
            <a:off x="4644120" y="313420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93B1D47-19B4-054C-90BB-98A7E64443CB}"/>
              </a:ext>
            </a:extLst>
          </p:cNvPr>
          <p:cNvGrpSpPr/>
          <p:nvPr/>
        </p:nvGrpSpPr>
        <p:grpSpPr>
          <a:xfrm>
            <a:off x="4795137" y="2371596"/>
            <a:ext cx="1233663" cy="560996"/>
            <a:chOff x="4913896" y="2373330"/>
            <a:chExt cx="3199838" cy="1428108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41CA6BC-1EB8-A148-AE61-92D647E8231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21DE079-DD05-3341-9C72-D76ED198BF1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Flowchart: Process 188">
            <a:extLst>
              <a:ext uri="{FF2B5EF4-FFF2-40B4-BE49-F238E27FC236}">
                <a16:creationId xmlns:a16="http://schemas.microsoft.com/office/drawing/2014/main" id="{6240E8C3-B192-114E-9F7C-3E88BA4527A8}"/>
              </a:ext>
            </a:extLst>
          </p:cNvPr>
          <p:cNvSpPr/>
          <p:nvPr/>
        </p:nvSpPr>
        <p:spPr>
          <a:xfrm>
            <a:off x="4336307" y="2076426"/>
            <a:ext cx="2141784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A96EFFC-B9FF-5249-8365-80B323DAD0EC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132A31E1-7F7D-8C49-9BB9-5F7846197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63BE823-D87B-F74D-9400-352FA74CB957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B581D6E-4ABC-8743-89D9-6992674AC1E6}"/>
              </a:ext>
            </a:extLst>
          </p:cNvPr>
          <p:cNvSpPr/>
          <p:nvPr/>
        </p:nvSpPr>
        <p:spPr>
          <a:xfrm>
            <a:off x="1503416" y="4236710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33183-1EDB-D74A-A65B-3BE6EC71FF0B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Iris Scan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94C58F-1C9A-954F-B69F-FB51813B1972}"/>
              </a:ext>
            </a:extLst>
          </p:cNvPr>
          <p:cNvSpPr txBox="1"/>
          <p:nvPr/>
        </p:nvSpPr>
        <p:spPr>
          <a:xfrm>
            <a:off x="1407572" y="3425422"/>
            <a:ext cx="1656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              :    85% 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939C37-611C-C943-AB72-24C82F354409}"/>
              </a:ext>
            </a:extLst>
          </p:cNvPr>
          <p:cNvSpPr txBox="1"/>
          <p:nvPr/>
        </p:nvSpPr>
        <p:spPr>
          <a:xfrm>
            <a:off x="1407572" y="3653867"/>
            <a:ext cx="1656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         :    85%</a:t>
            </a:r>
          </a:p>
        </p:txBody>
      </p:sp>
      <p:sp>
        <p:nvSpPr>
          <p:cNvPr id="47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87942" y="2048927"/>
            <a:ext cx="2157257" cy="1323506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2171697" y="2315323"/>
            <a:ext cx="789746" cy="78974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870622E-77F6-B340-90FD-7A7ABF853780}"/>
              </a:ext>
            </a:extLst>
          </p:cNvPr>
          <p:cNvSpPr txBox="1"/>
          <p:nvPr/>
        </p:nvSpPr>
        <p:spPr>
          <a:xfrm>
            <a:off x="1410374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</a:t>
            </a:r>
            <a:r>
              <a:rPr lang="en-US" sz="1100" dirty="0"/>
              <a:t>	  :   2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DDDD5DA-F0C1-0640-9CA6-F2AE76FB0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94" y="3518354"/>
            <a:ext cx="89085" cy="8908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ED1C140-CD7D-6A45-BC95-DEA179352C1F}"/>
              </a:ext>
            </a:extLst>
          </p:cNvPr>
          <p:cNvSpPr txBox="1"/>
          <p:nvPr/>
        </p:nvSpPr>
        <p:spPr>
          <a:xfrm>
            <a:off x="4304284" y="3425422"/>
            <a:ext cx="1656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              :    85% 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8BACE9-66A1-E64F-BB9E-8E19C1A6EB8D}"/>
              </a:ext>
            </a:extLst>
          </p:cNvPr>
          <p:cNvSpPr txBox="1"/>
          <p:nvPr/>
        </p:nvSpPr>
        <p:spPr>
          <a:xfrm>
            <a:off x="4304284" y="3653867"/>
            <a:ext cx="1656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         :    85%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8916-FD87-7B4C-8D57-77E053BF3A07}"/>
              </a:ext>
            </a:extLst>
          </p:cNvPr>
          <p:cNvSpPr txBox="1"/>
          <p:nvPr/>
        </p:nvSpPr>
        <p:spPr>
          <a:xfrm>
            <a:off x="4307086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	</a:t>
            </a:r>
            <a:r>
              <a:rPr lang="en-US" sz="1100" dirty="0"/>
              <a:t>  :   2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4C55E62-643E-9144-9567-D8B283FA5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06" y="3518354"/>
            <a:ext cx="89085" cy="8908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C5B5983-A200-1048-95C5-2A3ABDB97478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1641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6801" y="1273343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F610A7-3EFE-624E-89A6-F450A78CB79B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D0BCB91-36A1-5E4F-AB7C-4C29EB0E2432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4E3B98D-F50D-4348-B0F0-D5628F9FE4F8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77A18A-3872-D241-83CE-ACB885DA963F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1FE34BB-6466-C94A-BD2E-A77143DBCB3E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6" name="Vertical Scroll 125">
              <a:extLst>
                <a:ext uri="{FF2B5EF4-FFF2-40B4-BE49-F238E27FC236}">
                  <a16:creationId xmlns:a16="http://schemas.microsoft.com/office/drawing/2014/main" id="{F9D4BEF3-3834-2947-BC0F-1E904E9A516A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336C9B8-FBAC-A54B-9BDE-2E78EB5B1120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8DB17E6-27E8-1848-8B20-59366D219131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8" name="Vertical Scroll 147">
                <a:extLst>
                  <a:ext uri="{FF2B5EF4-FFF2-40B4-BE49-F238E27FC236}">
                    <a16:creationId xmlns:a16="http://schemas.microsoft.com/office/drawing/2014/main" id="{462486E9-656D-4B4C-A1B3-82653F3FB4A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2943E18-457D-D94B-BA6C-6E57956F3FF7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22B09FF-6346-874E-BC4A-1EB19362E323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06265FE-93B7-2D43-A63B-E241D8F2CAFB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01A0A1C-5A40-0B45-8A6C-F9F2A2ED5488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30" name="Action Button: Home 129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42C5042F-C8F9-504C-AC22-2D9553CA5EB4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E8FAFE2-1F27-4E46-B795-606548ECE6F9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28" name="Plus 127">
              <a:extLst>
                <a:ext uri="{FF2B5EF4-FFF2-40B4-BE49-F238E27FC236}">
                  <a16:creationId xmlns:a16="http://schemas.microsoft.com/office/drawing/2014/main" id="{426A2C44-8DBD-E347-AABA-C83B9F1A33F5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371" name="Plus 370">
              <a:extLst>
                <a:ext uri="{FF2B5EF4-FFF2-40B4-BE49-F238E27FC236}">
                  <a16:creationId xmlns:a16="http://schemas.microsoft.com/office/drawing/2014/main" id="{8377E8FE-28B2-B444-8336-2BFE7D11D6A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79" name="Flowchart: Process 206">
            <a:extLst>
              <a:ext uri="{FF2B5EF4-FFF2-40B4-BE49-F238E27FC236}">
                <a16:creationId xmlns:a16="http://schemas.microsoft.com/office/drawing/2014/main" id="{975F3FAD-DD67-CE48-8457-87DD2BC15C50}"/>
              </a:ext>
            </a:extLst>
          </p:cNvPr>
          <p:cNvSpPr/>
          <p:nvPr/>
        </p:nvSpPr>
        <p:spPr>
          <a:xfrm>
            <a:off x="1492136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B799D3-E14B-8D4F-94E4-293E21F8277B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3F2ED-3466-3D44-B14B-F1D4345ABF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C5052DC-8116-C64C-9BEA-2B5FDE431C8E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43" name="Flowchart: Process 206">
            <a:extLst>
              <a:ext uri="{FF2B5EF4-FFF2-40B4-BE49-F238E27FC236}">
                <a16:creationId xmlns:a16="http://schemas.microsoft.com/office/drawing/2014/main" id="{DBBEA9FA-A59F-B148-95CF-FE727ADE44E2}"/>
              </a:ext>
            </a:extLst>
          </p:cNvPr>
          <p:cNvSpPr/>
          <p:nvPr/>
        </p:nvSpPr>
        <p:spPr>
          <a:xfrm>
            <a:off x="4503191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EF6AF7-79CF-D24E-ACFD-A2A48C8D5513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Image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08C9A8E-06D2-3146-9F67-90E12F704817}"/>
              </a:ext>
            </a:extLst>
          </p:cNvPr>
          <p:cNvSpPr/>
          <p:nvPr/>
        </p:nvSpPr>
        <p:spPr>
          <a:xfrm>
            <a:off x="1487272" y="4870649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49F0B7-D837-5747-BE36-DE2039C654C9}"/>
              </a:ext>
            </a:extLst>
          </p:cNvPr>
          <p:cNvSpPr txBox="1"/>
          <p:nvPr/>
        </p:nvSpPr>
        <p:spPr>
          <a:xfrm>
            <a:off x="1422801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Applicant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FA0653-0D36-EA43-86E6-5FD32EA9C84D}"/>
              </a:ext>
            </a:extLst>
          </p:cNvPr>
          <p:cNvSpPr txBox="1"/>
          <p:nvPr/>
        </p:nvSpPr>
        <p:spPr>
          <a:xfrm>
            <a:off x="4433856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2FE36-F558-CA4A-9033-CBF230E436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4523553" y="2126295"/>
            <a:ext cx="2235786" cy="1531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E1A4E4-FA27-7046-B07F-094CA3A75908}"/>
              </a:ext>
            </a:extLst>
          </p:cNvPr>
          <p:cNvSpPr/>
          <p:nvPr/>
        </p:nvSpPr>
        <p:spPr>
          <a:xfrm>
            <a:off x="5001768" y="3108960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605BC4-97BE-1C4B-8311-D57C1C1B8713}"/>
              </a:ext>
            </a:extLst>
          </p:cNvPr>
          <p:cNvSpPr/>
          <p:nvPr/>
        </p:nvSpPr>
        <p:spPr>
          <a:xfrm>
            <a:off x="5001769" y="3087502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28765D-ABD7-3047-86A7-BCF50D95975C}"/>
              </a:ext>
            </a:extLst>
          </p:cNvPr>
          <p:cNvSpPr/>
          <p:nvPr/>
        </p:nvSpPr>
        <p:spPr>
          <a:xfrm>
            <a:off x="6097579" y="3133863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810A2B-6C9B-EF4B-8600-10999424C04B}"/>
              </a:ext>
            </a:extLst>
          </p:cNvPr>
          <p:cNvSpPr/>
          <p:nvPr/>
        </p:nvSpPr>
        <p:spPr>
          <a:xfrm>
            <a:off x="5451338" y="2886756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41096C-D326-F84F-9770-1538F19313B8}"/>
              </a:ext>
            </a:extLst>
          </p:cNvPr>
          <p:cNvSpPr/>
          <p:nvPr/>
        </p:nvSpPr>
        <p:spPr>
          <a:xfrm>
            <a:off x="5507438" y="2717380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446726-12C0-9E42-9769-A0D2E0529C94}"/>
              </a:ext>
            </a:extLst>
          </p:cNvPr>
          <p:cNvSpPr/>
          <p:nvPr/>
        </p:nvSpPr>
        <p:spPr>
          <a:xfrm>
            <a:off x="5519842" y="2511197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0B7DF1-3526-6A4E-B720-4EF1A4E9AAD4}"/>
              </a:ext>
            </a:extLst>
          </p:cNvPr>
          <p:cNvSpPr/>
          <p:nvPr/>
        </p:nvSpPr>
        <p:spPr>
          <a:xfrm>
            <a:off x="5326765" y="3407612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6092D6-C7C3-5A41-BDDD-652407069E7D}"/>
              </a:ext>
            </a:extLst>
          </p:cNvPr>
          <p:cNvSpPr/>
          <p:nvPr/>
        </p:nvSpPr>
        <p:spPr>
          <a:xfrm>
            <a:off x="5836668" y="3195494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A72327-498A-6C40-A10A-49DBE4DF1CB2}"/>
              </a:ext>
            </a:extLst>
          </p:cNvPr>
          <p:cNvSpPr/>
          <p:nvPr/>
        </p:nvSpPr>
        <p:spPr>
          <a:xfrm>
            <a:off x="5326765" y="2949527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0BAB7E-6819-9944-A022-EB91F1D21779}"/>
              </a:ext>
            </a:extLst>
          </p:cNvPr>
          <p:cNvSpPr/>
          <p:nvPr/>
        </p:nvSpPr>
        <p:spPr>
          <a:xfrm>
            <a:off x="5529352" y="2857946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5D415B-59BA-1A4F-84A5-973A385FA3ED}"/>
              </a:ext>
            </a:extLst>
          </p:cNvPr>
          <p:cNvSpPr txBox="1"/>
          <p:nvPr/>
        </p:nvSpPr>
        <p:spPr>
          <a:xfrm>
            <a:off x="1422801" y="4032099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 :   85% 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9D0333-34D4-1B4B-9C95-A40EA4E26A98}"/>
              </a:ext>
            </a:extLst>
          </p:cNvPr>
          <p:cNvSpPr txBox="1"/>
          <p:nvPr/>
        </p:nvSpPr>
        <p:spPr>
          <a:xfrm>
            <a:off x="1422801" y="4260544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 :    85%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75" y="2179249"/>
            <a:ext cx="1073629" cy="1412379"/>
          </a:xfrm>
          <a:prstGeom prst="rect">
            <a:avLst/>
          </a:prstGeom>
        </p:spPr>
      </p:pic>
      <p:sp>
        <p:nvSpPr>
          <p:cNvPr id="70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510903" y="2065531"/>
            <a:ext cx="2251539" cy="1611854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2213782" y="2470773"/>
            <a:ext cx="789746" cy="7897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DD628EF-D66C-5442-99FA-23758ABEEA82}"/>
              </a:ext>
            </a:extLst>
          </p:cNvPr>
          <p:cNvSpPr txBox="1"/>
          <p:nvPr/>
        </p:nvSpPr>
        <p:spPr>
          <a:xfrm>
            <a:off x="1428846" y="4477256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 </a:t>
            </a:r>
            <a:r>
              <a:rPr lang="en-US" sz="1100" dirty="0"/>
              <a:t>:   2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46C69D0-1996-2B42-96FC-EB0329C420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25" y="4118721"/>
            <a:ext cx="89085" cy="8908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F84C47C-8571-6C45-925B-AC09ACE25F5A}"/>
              </a:ext>
            </a:extLst>
          </p:cNvPr>
          <p:cNvSpPr txBox="1"/>
          <p:nvPr/>
        </p:nvSpPr>
        <p:spPr>
          <a:xfrm>
            <a:off x="4452329" y="4032099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 :   85%   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35CF5D1-408C-424C-A145-F3173E373FC5}"/>
              </a:ext>
            </a:extLst>
          </p:cNvPr>
          <p:cNvSpPr txBox="1"/>
          <p:nvPr/>
        </p:nvSpPr>
        <p:spPr>
          <a:xfrm>
            <a:off x="4452329" y="4260544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 :    85%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E69CAB-FE81-5B48-9D77-CCC0CB4A2AA5}"/>
              </a:ext>
            </a:extLst>
          </p:cNvPr>
          <p:cNvSpPr txBox="1"/>
          <p:nvPr/>
        </p:nvSpPr>
        <p:spPr>
          <a:xfrm>
            <a:off x="4458374" y="4477256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 </a:t>
            </a:r>
            <a:r>
              <a:rPr lang="en-US" sz="1100" dirty="0"/>
              <a:t>:   2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319DA1C-AA18-7248-8133-8E45FF7B04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53" y="4118721"/>
            <a:ext cx="89085" cy="8908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7469498-B34D-684A-A6E3-3B26803C13A3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4540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4"/>
            <a:ext cx="8790707" cy="5989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BDBC86D-E143-FB42-99F0-C5EA5E51F0FC}"/>
              </a:ext>
            </a:extLst>
          </p:cNvPr>
          <p:cNvCxnSpPr>
            <a:cxnSpLocks/>
          </p:cNvCxnSpPr>
          <p:nvPr/>
        </p:nvCxnSpPr>
        <p:spPr>
          <a:xfrm>
            <a:off x="1522868" y="315803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1A66C6-7851-B74B-8243-095BECDD01C5}"/>
              </a:ext>
            </a:extLst>
          </p:cNvPr>
          <p:cNvSpPr txBox="1"/>
          <p:nvPr/>
        </p:nvSpPr>
        <p:spPr>
          <a:xfrm>
            <a:off x="1442248" y="288126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784551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517871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Pre registration ID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A1B4861-6919-254A-A4A5-93CE8CC9211F}"/>
              </a:ext>
            </a:extLst>
          </p:cNvPr>
          <p:cNvCxnSpPr>
            <a:cxnSpLocks/>
          </p:cNvCxnSpPr>
          <p:nvPr/>
        </p:nvCxnSpPr>
        <p:spPr>
          <a:xfrm>
            <a:off x="1512141" y="2148056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DF041FF9-B4BC-434E-B939-F80CA7E3F3F8}"/>
              </a:ext>
            </a:extLst>
          </p:cNvPr>
          <p:cNvSpPr txBox="1"/>
          <p:nvPr/>
        </p:nvSpPr>
        <p:spPr>
          <a:xfrm>
            <a:off x="1431521" y="188137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D3DD6A5-749E-CB4D-B4B7-03BA2351BA30}"/>
              </a:ext>
            </a:extLst>
          </p:cNvPr>
          <p:cNvCxnSpPr>
            <a:cxnSpLocks/>
          </p:cNvCxnSpPr>
          <p:nvPr/>
        </p:nvCxnSpPr>
        <p:spPr>
          <a:xfrm>
            <a:off x="1512141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7012791-27FB-7C4F-A0D5-E687D1672DC0}"/>
              </a:ext>
            </a:extLst>
          </p:cNvPr>
          <p:cNvSpPr txBox="1"/>
          <p:nvPr/>
        </p:nvSpPr>
        <p:spPr>
          <a:xfrm>
            <a:off x="1431521" y="221695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4063339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4737638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3303346" y="4094891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D1B516-D1D7-D441-A2FD-DDEE405EF98A}"/>
              </a:ext>
            </a:extLst>
          </p:cNvPr>
          <p:cNvCxnSpPr>
            <a:cxnSpLocks/>
          </p:cNvCxnSpPr>
          <p:nvPr/>
        </p:nvCxnSpPr>
        <p:spPr>
          <a:xfrm>
            <a:off x="1522868" y="3515226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283902-D357-0A4E-B455-0EB09CADE6A4}"/>
              </a:ext>
            </a:extLst>
          </p:cNvPr>
          <p:cNvSpPr txBox="1"/>
          <p:nvPr/>
        </p:nvSpPr>
        <p:spPr>
          <a:xfrm>
            <a:off x="1442248" y="3238451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C9EDC1-D23A-634D-94DD-1434056CD78C}"/>
              </a:ext>
            </a:extLst>
          </p:cNvPr>
          <p:cNvCxnSpPr>
            <a:cxnSpLocks/>
          </p:cNvCxnSpPr>
          <p:nvPr/>
        </p:nvCxnSpPr>
        <p:spPr>
          <a:xfrm>
            <a:off x="1522868" y="3897072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50CEB9E-A4B2-7945-A4BB-F306AB7AD8F4}"/>
              </a:ext>
            </a:extLst>
          </p:cNvPr>
          <p:cNvSpPr txBox="1"/>
          <p:nvPr/>
        </p:nvSpPr>
        <p:spPr>
          <a:xfrm>
            <a:off x="1442248" y="362029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50B7D-684C-6C46-B890-4720D5D0F9EA}"/>
              </a:ext>
            </a:extLst>
          </p:cNvPr>
          <p:cNvCxnSpPr>
            <a:cxnSpLocks/>
          </p:cNvCxnSpPr>
          <p:nvPr/>
        </p:nvCxnSpPr>
        <p:spPr>
          <a:xfrm>
            <a:off x="5833448" y="315803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BEF0A11-E559-ED40-95E4-106EE3972560}"/>
              </a:ext>
            </a:extLst>
          </p:cNvPr>
          <p:cNvSpPr txBox="1"/>
          <p:nvPr/>
        </p:nvSpPr>
        <p:spPr>
          <a:xfrm>
            <a:off x="5752828" y="288126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72F591E-48F8-174F-BDB3-A2D50F3A22D2}"/>
              </a:ext>
            </a:extLst>
          </p:cNvPr>
          <p:cNvCxnSpPr>
            <a:cxnSpLocks/>
          </p:cNvCxnSpPr>
          <p:nvPr/>
        </p:nvCxnSpPr>
        <p:spPr>
          <a:xfrm>
            <a:off x="5822721" y="2148056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4C925425-7B59-E646-899F-FDC11D07A43C}"/>
              </a:ext>
            </a:extLst>
          </p:cNvPr>
          <p:cNvSpPr txBox="1"/>
          <p:nvPr/>
        </p:nvSpPr>
        <p:spPr>
          <a:xfrm>
            <a:off x="5742101" y="188137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BC82BF7-BC61-5B48-AEB9-6CC448D77993}"/>
              </a:ext>
            </a:extLst>
          </p:cNvPr>
          <p:cNvCxnSpPr>
            <a:cxnSpLocks/>
          </p:cNvCxnSpPr>
          <p:nvPr/>
        </p:nvCxnSpPr>
        <p:spPr>
          <a:xfrm>
            <a:off x="5833448" y="3515226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0037BB9-A91E-2F45-B64D-5DBB32325DC3}"/>
              </a:ext>
            </a:extLst>
          </p:cNvPr>
          <p:cNvSpPr txBox="1"/>
          <p:nvPr/>
        </p:nvSpPr>
        <p:spPr>
          <a:xfrm>
            <a:off x="5752828" y="3238451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9638218-ED48-3744-8CED-BE7A4457CB42}"/>
              </a:ext>
            </a:extLst>
          </p:cNvPr>
          <p:cNvCxnSpPr>
            <a:cxnSpLocks/>
          </p:cNvCxnSpPr>
          <p:nvPr/>
        </p:nvCxnSpPr>
        <p:spPr>
          <a:xfrm>
            <a:off x="5833448" y="3897072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5BD02550-6326-2440-846A-C58DCD960AB9}"/>
              </a:ext>
            </a:extLst>
          </p:cNvPr>
          <p:cNvSpPr txBox="1"/>
          <p:nvPr/>
        </p:nvSpPr>
        <p:spPr>
          <a:xfrm>
            <a:off x="5752828" y="362029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979E0-F6B2-9F48-AB36-1C1A3AC9E8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919528"/>
            <a:ext cx="223458" cy="22345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19987DD9-F1DD-E74A-AE35-FA024723EF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918418"/>
            <a:ext cx="223458" cy="22345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F6F8305-6E9A-694D-8B5F-A38C87E889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337455"/>
            <a:ext cx="223458" cy="22345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F7BA48C-DDEE-0D4B-8024-FB1FE5D7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693850"/>
            <a:ext cx="223458" cy="223458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B8AB93-5D8E-EA40-B8F5-58E903C5F8FD}"/>
              </a:ext>
            </a:extLst>
          </p:cNvPr>
          <p:cNvCxnSpPr>
            <a:cxnSpLocks/>
          </p:cNvCxnSpPr>
          <p:nvPr/>
        </p:nvCxnSpPr>
        <p:spPr>
          <a:xfrm>
            <a:off x="3384796" y="4737638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BFF7FC0-1335-6348-BEBC-A27FDC0E97CF}"/>
              </a:ext>
            </a:extLst>
          </p:cNvPr>
          <p:cNvSpPr txBox="1"/>
          <p:nvPr/>
        </p:nvSpPr>
        <p:spPr>
          <a:xfrm>
            <a:off x="3304176" y="445532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78ED1F-1429-0544-97A1-10574AFC76F4}"/>
              </a:ext>
            </a:extLst>
          </p:cNvPr>
          <p:cNvCxnSpPr>
            <a:cxnSpLocks/>
          </p:cNvCxnSpPr>
          <p:nvPr/>
        </p:nvCxnSpPr>
        <p:spPr>
          <a:xfrm>
            <a:off x="1512141" y="5155828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7E603-84D2-9442-974F-D08E79D9FC26}"/>
              </a:ext>
            </a:extLst>
          </p:cNvPr>
          <p:cNvSpPr txBox="1"/>
          <p:nvPr/>
        </p:nvSpPr>
        <p:spPr>
          <a:xfrm>
            <a:off x="1431521" y="4889148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E530F3-B4B2-A240-9331-77934434241A}"/>
              </a:ext>
            </a:extLst>
          </p:cNvPr>
          <p:cNvCxnSpPr>
            <a:cxnSpLocks/>
          </p:cNvCxnSpPr>
          <p:nvPr/>
        </p:nvCxnSpPr>
        <p:spPr>
          <a:xfrm>
            <a:off x="1512141" y="556754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033DC-E7E7-7A43-9E7E-467E1A0EFDC0}"/>
              </a:ext>
            </a:extLst>
          </p:cNvPr>
          <p:cNvSpPr txBox="1"/>
          <p:nvPr/>
        </p:nvSpPr>
        <p:spPr>
          <a:xfrm>
            <a:off x="1431521" y="530086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D542BB-D67A-1F4E-AFC6-48874739E120}"/>
              </a:ext>
            </a:extLst>
          </p:cNvPr>
          <p:cNvCxnSpPr>
            <a:cxnSpLocks/>
          </p:cNvCxnSpPr>
          <p:nvPr/>
        </p:nvCxnSpPr>
        <p:spPr>
          <a:xfrm>
            <a:off x="1512141" y="596365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6883C3D-F05D-884A-B139-FD7E3010D01E}"/>
              </a:ext>
            </a:extLst>
          </p:cNvPr>
          <p:cNvSpPr txBox="1"/>
          <p:nvPr/>
        </p:nvSpPr>
        <p:spPr>
          <a:xfrm>
            <a:off x="1431521" y="5696979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439B0B-B2DD-DC4E-BF6A-EF6F99316FDA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496D3F-CB27-AF4D-9B91-EB773640D244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8" name="Plus 87">
            <a:extLst>
              <a:ext uri="{FF2B5EF4-FFF2-40B4-BE49-F238E27FC236}">
                <a16:creationId xmlns:a16="http://schemas.microsoft.com/office/drawing/2014/main" id="{8E2C23F5-31CB-474B-BFB4-24B408798D03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4A488-71E1-4B47-BE48-914CBF89FD7F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B842AF-DD55-4F4F-AD72-5A2FB1B04276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BF77BA6-F21F-9249-8478-8D1334D4D19B}"/>
              </a:ext>
            </a:extLst>
          </p:cNvPr>
          <p:cNvSpPr txBox="1"/>
          <p:nvPr/>
        </p:nvSpPr>
        <p:spPr>
          <a:xfrm>
            <a:off x="5742101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A433BE-26CF-674F-9988-4613E80255EB}"/>
              </a:ext>
            </a:extLst>
          </p:cNvPr>
          <p:cNvSpPr txBox="1"/>
          <p:nvPr/>
        </p:nvSpPr>
        <p:spPr>
          <a:xfrm>
            <a:off x="9281006" y="6547257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9C4FB2-E59C-D847-A384-11CC6AA5E35B}"/>
              </a:ext>
            </a:extLst>
          </p:cNvPr>
          <p:cNvSpPr txBox="1"/>
          <p:nvPr/>
        </p:nvSpPr>
        <p:spPr>
          <a:xfrm>
            <a:off x="8265017" y="6547257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Back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4C1AC2D-2C42-AD4B-ABE0-2AADDB0DE176}"/>
              </a:ext>
            </a:extLst>
          </p:cNvPr>
          <p:cNvCxnSpPr>
            <a:cxnSpLocks/>
          </p:cNvCxnSpPr>
          <p:nvPr/>
        </p:nvCxnSpPr>
        <p:spPr>
          <a:xfrm>
            <a:off x="1518180" y="4333914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461EA23-EEE5-504C-AEC1-70376F6D35DA}"/>
              </a:ext>
            </a:extLst>
          </p:cNvPr>
          <p:cNvCxnSpPr>
            <a:cxnSpLocks/>
          </p:cNvCxnSpPr>
          <p:nvPr/>
        </p:nvCxnSpPr>
        <p:spPr>
          <a:xfrm>
            <a:off x="3384796" y="4333914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B7DE01E-1319-DC46-B20C-8FAECB512977}"/>
              </a:ext>
            </a:extLst>
          </p:cNvPr>
          <p:cNvSpPr txBox="1"/>
          <p:nvPr/>
        </p:nvSpPr>
        <p:spPr>
          <a:xfrm>
            <a:off x="1447530" y="4477201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D419C73-54DD-354F-8844-4D846C8AC114}"/>
              </a:ext>
            </a:extLst>
          </p:cNvPr>
          <p:cNvSpPr txBox="1"/>
          <p:nvPr/>
        </p:nvSpPr>
        <p:spPr>
          <a:xfrm>
            <a:off x="1451214" y="2755754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040C91F-A950-CA41-ADC7-77A4AF8F1DF1}"/>
              </a:ext>
            </a:extLst>
          </p:cNvPr>
          <p:cNvSpPr txBox="1"/>
          <p:nvPr/>
        </p:nvSpPr>
        <p:spPr>
          <a:xfrm>
            <a:off x="1440487" y="1392365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Pre registration ID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A7FC38-18F8-EB47-92A2-2313C85ACD41}"/>
              </a:ext>
            </a:extLst>
          </p:cNvPr>
          <p:cNvSpPr txBox="1"/>
          <p:nvPr/>
        </p:nvSpPr>
        <p:spPr>
          <a:xfrm>
            <a:off x="1440487" y="17558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7459C18-4F53-764A-BA9F-74B3F1125D56}"/>
              </a:ext>
            </a:extLst>
          </p:cNvPr>
          <p:cNvSpPr txBox="1"/>
          <p:nvPr/>
        </p:nvSpPr>
        <p:spPr>
          <a:xfrm>
            <a:off x="1440487" y="2127309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1E4BE0C-2A5D-6040-A42A-181F0679474C}"/>
              </a:ext>
            </a:extLst>
          </p:cNvPr>
          <p:cNvSpPr txBox="1"/>
          <p:nvPr/>
        </p:nvSpPr>
        <p:spPr>
          <a:xfrm>
            <a:off x="1440487" y="393783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1024BC8-CA08-9946-B22A-67EC9A485D5E}"/>
              </a:ext>
            </a:extLst>
          </p:cNvPr>
          <p:cNvSpPr txBox="1"/>
          <p:nvPr/>
        </p:nvSpPr>
        <p:spPr>
          <a:xfrm>
            <a:off x="3312312" y="3969385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B4E007C-11DB-E84A-86FD-9124E4157367}"/>
              </a:ext>
            </a:extLst>
          </p:cNvPr>
          <p:cNvSpPr txBox="1"/>
          <p:nvPr/>
        </p:nvSpPr>
        <p:spPr>
          <a:xfrm>
            <a:off x="1451214" y="3130875"/>
            <a:ext cx="1215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 (Optional)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F05110A-416F-7A46-A7F5-573D3CCA30FD}"/>
              </a:ext>
            </a:extLst>
          </p:cNvPr>
          <p:cNvSpPr txBox="1"/>
          <p:nvPr/>
        </p:nvSpPr>
        <p:spPr>
          <a:xfrm>
            <a:off x="1451214" y="3494791"/>
            <a:ext cx="1215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 (Optional)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F71A5E-90F7-0542-8252-B81D7750A707}"/>
              </a:ext>
            </a:extLst>
          </p:cNvPr>
          <p:cNvSpPr txBox="1"/>
          <p:nvPr/>
        </p:nvSpPr>
        <p:spPr>
          <a:xfrm>
            <a:off x="5761794" y="2755754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87BFF2F-F182-E945-B86A-E1E22D78686B}"/>
              </a:ext>
            </a:extLst>
          </p:cNvPr>
          <p:cNvSpPr txBox="1"/>
          <p:nvPr/>
        </p:nvSpPr>
        <p:spPr>
          <a:xfrm>
            <a:off x="5751067" y="17558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4716519-8AAB-9348-9B93-A775DE9F5604}"/>
              </a:ext>
            </a:extLst>
          </p:cNvPr>
          <p:cNvSpPr txBox="1"/>
          <p:nvPr/>
        </p:nvSpPr>
        <p:spPr>
          <a:xfrm>
            <a:off x="5761794" y="3130875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65897E4-46D7-694A-8334-4E0DBD4F49F5}"/>
              </a:ext>
            </a:extLst>
          </p:cNvPr>
          <p:cNvSpPr txBox="1"/>
          <p:nvPr/>
        </p:nvSpPr>
        <p:spPr>
          <a:xfrm>
            <a:off x="5761794" y="3494791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99DF1EC-5EA3-174B-A75D-4DF8BB603675}"/>
              </a:ext>
            </a:extLst>
          </p:cNvPr>
          <p:cNvSpPr txBox="1"/>
          <p:nvPr/>
        </p:nvSpPr>
        <p:spPr>
          <a:xfrm>
            <a:off x="3313142" y="432982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22D2CCF-AAE8-7E42-8F23-72368FB3094D}"/>
              </a:ext>
            </a:extLst>
          </p:cNvPr>
          <p:cNvSpPr txBox="1"/>
          <p:nvPr/>
        </p:nvSpPr>
        <p:spPr>
          <a:xfrm>
            <a:off x="1440487" y="4763642"/>
            <a:ext cx="1452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CDB7BF0-ECBC-114F-B22F-DBD97FE5B105}"/>
              </a:ext>
            </a:extLst>
          </p:cNvPr>
          <p:cNvSpPr txBox="1"/>
          <p:nvPr/>
        </p:nvSpPr>
        <p:spPr>
          <a:xfrm>
            <a:off x="1440487" y="5175356"/>
            <a:ext cx="1292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Mobile Number (Optional)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37E6AC2-DF31-F743-A33A-A6D0DE325619}"/>
              </a:ext>
            </a:extLst>
          </p:cNvPr>
          <p:cNvSpPr txBox="1"/>
          <p:nvPr/>
        </p:nvSpPr>
        <p:spPr>
          <a:xfrm>
            <a:off x="1440487" y="5571473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Email ID (Optional)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C878F39-A082-3046-B607-1F92B15B88F9}"/>
              </a:ext>
            </a:extLst>
          </p:cNvPr>
          <p:cNvSpPr txBox="1"/>
          <p:nvPr/>
        </p:nvSpPr>
        <p:spPr>
          <a:xfrm>
            <a:off x="1456496" y="435169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101" name="Isosceles Triangle 88">
            <a:extLst>
              <a:ext uri="{FF2B5EF4-FFF2-40B4-BE49-F238E27FC236}">
                <a16:creationId xmlns:a16="http://schemas.microsoft.com/office/drawing/2014/main" id="{C76013A3-5214-AF4B-B21D-BD4D9FBEE90C}"/>
              </a:ext>
            </a:extLst>
          </p:cNvPr>
          <p:cNvSpPr/>
          <p:nvPr/>
        </p:nvSpPr>
        <p:spPr>
          <a:xfrm rot="10800000">
            <a:off x="2931972" y="4624848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Isosceles Triangle 88">
            <a:extLst>
              <a:ext uri="{FF2B5EF4-FFF2-40B4-BE49-F238E27FC236}">
                <a16:creationId xmlns:a16="http://schemas.microsoft.com/office/drawing/2014/main" id="{1CF6AA21-A052-AD4E-A9C4-BBE6FB1938EA}"/>
              </a:ext>
            </a:extLst>
          </p:cNvPr>
          <p:cNvSpPr/>
          <p:nvPr/>
        </p:nvSpPr>
        <p:spPr>
          <a:xfrm rot="10800000">
            <a:off x="2931972" y="4210922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Isosceles Triangle 88">
            <a:extLst>
              <a:ext uri="{FF2B5EF4-FFF2-40B4-BE49-F238E27FC236}">
                <a16:creationId xmlns:a16="http://schemas.microsoft.com/office/drawing/2014/main" id="{8043CC75-9F0B-2E48-9816-2E37AAC788D4}"/>
              </a:ext>
            </a:extLst>
          </p:cNvPr>
          <p:cNvSpPr/>
          <p:nvPr/>
        </p:nvSpPr>
        <p:spPr>
          <a:xfrm rot="10800000">
            <a:off x="4617779" y="4210922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49C4FB2-E59C-D847-A384-11CC6AA5E35B}"/>
              </a:ext>
            </a:extLst>
          </p:cNvPr>
          <p:cNvSpPr txBox="1"/>
          <p:nvPr/>
        </p:nvSpPr>
        <p:spPr>
          <a:xfrm>
            <a:off x="9290727" y="1366511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97B7B12-7E70-A548-B95F-0A96D75D636E}"/>
              </a:ext>
            </a:extLst>
          </p:cNvPr>
          <p:cNvCxnSpPr>
            <a:cxnSpLocks/>
          </p:cNvCxnSpPr>
          <p:nvPr/>
        </p:nvCxnSpPr>
        <p:spPr>
          <a:xfrm>
            <a:off x="1512141" y="6375333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3C4F4EDF-F632-7441-BD0C-FB396C3EF3EA}"/>
              </a:ext>
            </a:extLst>
          </p:cNvPr>
          <p:cNvSpPr txBox="1"/>
          <p:nvPr/>
        </p:nvSpPr>
        <p:spPr>
          <a:xfrm>
            <a:off x="1431521" y="6108653"/>
            <a:ext cx="2254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/ Pin </a:t>
            </a:r>
            <a:r>
              <a:rPr lang="en-IN" sz="1100" dirty="0">
                <a:solidFill>
                  <a:schemeClr val="bg2">
                    <a:lumMod val="75000"/>
                  </a:schemeClr>
                </a:solidFill>
              </a:rPr>
              <a:t>/ Residence Card Number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3F70DC2-EC3C-9543-ACF4-3AE178C04691}"/>
              </a:ext>
            </a:extLst>
          </p:cNvPr>
          <p:cNvSpPr txBox="1"/>
          <p:nvPr/>
        </p:nvSpPr>
        <p:spPr>
          <a:xfrm>
            <a:off x="1431521" y="5974185"/>
            <a:ext cx="2124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</a:schemeClr>
                </a:solidFill>
              </a:rPr>
              <a:t>CNIE / PIN / Residence Card Number(Optional)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6B333D-DF62-B441-9373-671D0F1EFE99}"/>
              </a:ext>
            </a:extLst>
          </p:cNvPr>
          <p:cNvSpPr txBox="1"/>
          <p:nvPr/>
        </p:nvSpPr>
        <p:spPr>
          <a:xfrm>
            <a:off x="1451580" y="257542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1B984AD-499C-E345-BDB9-1A31E1224B4D}"/>
              </a:ext>
            </a:extLst>
          </p:cNvPr>
          <p:cNvGrpSpPr/>
          <p:nvPr/>
        </p:nvGrpSpPr>
        <p:grpSpPr>
          <a:xfrm>
            <a:off x="2224709" y="2611724"/>
            <a:ext cx="352540" cy="153615"/>
            <a:chOff x="1608195" y="3095251"/>
            <a:chExt cx="352540" cy="153615"/>
          </a:xfrm>
        </p:grpSpPr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73217C73-EAA1-F74B-8EEA-2E45252D099A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001909D-F1FB-8049-824A-C9A8C56B0708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B59868A3-48D6-684E-B8B3-8B414ED2F025}"/>
              </a:ext>
            </a:extLst>
          </p:cNvPr>
          <p:cNvSpPr txBox="1"/>
          <p:nvPr/>
        </p:nvSpPr>
        <p:spPr>
          <a:xfrm>
            <a:off x="2787052" y="2575429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E4114F5-B8DF-DA47-8267-42CF600910DE}"/>
              </a:ext>
            </a:extLst>
          </p:cNvPr>
          <p:cNvGrpSpPr/>
          <p:nvPr/>
        </p:nvGrpSpPr>
        <p:grpSpPr>
          <a:xfrm>
            <a:off x="2880285" y="2196545"/>
            <a:ext cx="1470115" cy="266680"/>
            <a:chOff x="2534305" y="1970212"/>
            <a:chExt cx="1470115" cy="26668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24B92E1-B68A-244F-B832-A18922BCB18B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33" y="2236892"/>
              <a:ext cx="36379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C593D98-6D1F-2649-8646-60EB9657633C}"/>
                </a:ext>
              </a:extLst>
            </p:cNvPr>
            <p:cNvGrpSpPr/>
            <p:nvPr/>
          </p:nvGrpSpPr>
          <p:grpSpPr>
            <a:xfrm>
              <a:off x="2534305" y="1970212"/>
              <a:ext cx="1470115" cy="266680"/>
              <a:chOff x="2534305" y="1970212"/>
              <a:chExt cx="1470115" cy="26668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7914A3D-B72B-3448-80E3-3D9567F247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4305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0FAD561-3F7F-3B43-83C8-3492F1505DE6}"/>
                  </a:ext>
                </a:extLst>
              </p:cNvPr>
              <p:cNvSpPr txBox="1"/>
              <p:nvPr/>
            </p:nvSpPr>
            <p:spPr>
              <a:xfrm>
                <a:off x="2535965" y="1970212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DD</a:t>
                </a: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BA01C23-58B2-8245-886B-23CA0215D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216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07DDFB6-8EEB-F547-9A22-2D5C0D6A5C1E}"/>
                  </a:ext>
                </a:extLst>
              </p:cNvPr>
              <p:cNvSpPr txBox="1"/>
              <p:nvPr/>
            </p:nvSpPr>
            <p:spPr>
              <a:xfrm>
                <a:off x="2998421" y="1970212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MM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DA4BE68-48FE-914D-AC4F-FC0CF58C0FDC}"/>
                  </a:ext>
                </a:extLst>
              </p:cNvPr>
              <p:cNvSpPr txBox="1"/>
              <p:nvPr/>
            </p:nvSpPr>
            <p:spPr>
              <a:xfrm>
                <a:off x="3544038" y="1970212"/>
                <a:ext cx="4603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YYYY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6CD9D54-E60F-8441-AEF5-EC6E960D8D3A}"/>
              </a:ext>
            </a:extLst>
          </p:cNvPr>
          <p:cNvGrpSpPr/>
          <p:nvPr/>
        </p:nvGrpSpPr>
        <p:grpSpPr>
          <a:xfrm>
            <a:off x="2224709" y="2304699"/>
            <a:ext cx="352540" cy="153615"/>
            <a:chOff x="1608195" y="3095251"/>
            <a:chExt cx="352540" cy="153615"/>
          </a:xfrm>
        </p:grpSpPr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22305CF1-6676-4F4E-8734-58485EF09DC0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970A614-8FED-BE4D-B0B1-21C43ACD2D4E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AFD031A1-60E4-114D-BD0C-6D61266796A0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262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251018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1804367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1537687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2211986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1929676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684723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222273" y="241684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84" y="2502598"/>
            <a:ext cx="100431" cy="85817"/>
          </a:xfrm>
          <a:prstGeom prst="rect">
            <a:avLst/>
          </a:prstGeom>
        </p:spPr>
      </p:pic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292507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3099609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160955-3EB8-2244-AC6D-A37D7AF40A18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20C53C4-0316-7F4C-B2C3-CF4D12C77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465646"/>
            <a:ext cx="152400" cy="152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06E5E6-1377-6745-9A17-2B8381A12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880532"/>
            <a:ext cx="152400" cy="152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A5C3491-AD59-0E4F-8ADD-131A9EC91DCF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2" name="Plus 61">
            <a:extLst>
              <a:ext uri="{FF2B5EF4-FFF2-40B4-BE49-F238E27FC236}">
                <a16:creationId xmlns:a16="http://schemas.microsoft.com/office/drawing/2014/main" id="{C5177AA1-42B3-DE48-86F6-3E2B8E8BE1CC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B200BD-D62E-464C-9DD0-BEA9BDB5FEA0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33C754-4380-9340-A2C4-344CBA01769C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3D2E05-6CCF-3A46-A174-6B58C92E968D}"/>
              </a:ext>
            </a:extLst>
          </p:cNvPr>
          <p:cNvSpPr txBox="1"/>
          <p:nvPr/>
        </p:nvSpPr>
        <p:spPr>
          <a:xfrm>
            <a:off x="5742101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88ACC3-2638-0A45-BD59-55C7FC053DF1}"/>
              </a:ext>
            </a:extLst>
          </p:cNvPr>
          <p:cNvSpPr txBox="1"/>
          <p:nvPr/>
        </p:nvSpPr>
        <p:spPr>
          <a:xfrm>
            <a:off x="9281006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03E81B-676A-7247-AAFC-D4FFDE5DB4F1}"/>
              </a:ext>
            </a:extLst>
          </p:cNvPr>
          <p:cNvSpPr txBox="1"/>
          <p:nvPr/>
        </p:nvSpPr>
        <p:spPr>
          <a:xfrm>
            <a:off x="8265017" y="6129813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Back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EA18AA-B40A-6D4F-9308-578429814990}"/>
              </a:ext>
            </a:extLst>
          </p:cNvPr>
          <p:cNvSpPr txBox="1"/>
          <p:nvPr/>
        </p:nvSpPr>
        <p:spPr>
          <a:xfrm>
            <a:off x="1431521" y="1430114"/>
            <a:ext cx="1375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8BC60B-6312-4A43-942E-7CA55CAAA188}"/>
              </a:ext>
            </a:extLst>
          </p:cNvPr>
          <p:cNvSpPr txBox="1"/>
          <p:nvPr/>
        </p:nvSpPr>
        <p:spPr>
          <a:xfrm>
            <a:off x="1437560" y="1795208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49C4FB2-E59C-D847-A384-11CC6AA5E35B}"/>
              </a:ext>
            </a:extLst>
          </p:cNvPr>
          <p:cNvSpPr txBox="1"/>
          <p:nvPr/>
        </p:nvSpPr>
        <p:spPr>
          <a:xfrm>
            <a:off x="9290727" y="1366511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63" name="Isosceles Triangle 88">
            <a:extLst>
              <a:ext uri="{FF2B5EF4-FFF2-40B4-BE49-F238E27FC236}">
                <a16:creationId xmlns:a16="http://schemas.microsoft.com/office/drawing/2014/main" id="{2899036A-274C-9D4D-A6CC-387ECDA86EB2}"/>
              </a:ext>
            </a:extLst>
          </p:cNvPr>
          <p:cNvSpPr/>
          <p:nvPr/>
        </p:nvSpPr>
        <p:spPr>
          <a:xfrm rot="10800000">
            <a:off x="3007069" y="331259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0B41779-9766-4E44-8F9E-6226D58ED7E9}"/>
              </a:ext>
            </a:extLst>
          </p:cNvPr>
          <p:cNvCxnSpPr>
            <a:cxnSpLocks/>
          </p:cNvCxnSpPr>
          <p:nvPr/>
        </p:nvCxnSpPr>
        <p:spPr>
          <a:xfrm>
            <a:off x="1522868" y="348713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AF68A63-A454-394C-AF17-3C5365535757}"/>
              </a:ext>
            </a:extLst>
          </p:cNvPr>
          <p:cNvGrpSpPr/>
          <p:nvPr/>
        </p:nvGrpSpPr>
        <p:grpSpPr>
          <a:xfrm>
            <a:off x="1524999" y="4303631"/>
            <a:ext cx="352540" cy="145945"/>
            <a:chOff x="1608195" y="3091942"/>
            <a:chExt cx="352540" cy="145945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0EAA103F-0D66-A148-96AD-61E9A2B6CC53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20892A3-9826-4847-90CF-D42542037212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32D15B21-74F1-FB47-99BA-62554C22B8A5}"/>
              </a:ext>
            </a:extLst>
          </p:cNvPr>
          <p:cNvSpPr txBox="1"/>
          <p:nvPr/>
        </p:nvSpPr>
        <p:spPr>
          <a:xfrm>
            <a:off x="2002130" y="4255295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sp>
        <p:nvSpPr>
          <p:cNvPr id="79" name="Isosceles Triangle 88">
            <a:extLst>
              <a:ext uri="{FF2B5EF4-FFF2-40B4-BE49-F238E27FC236}">
                <a16:creationId xmlns:a16="http://schemas.microsoft.com/office/drawing/2014/main" id="{0F3860AF-11FC-D34C-97D7-B148D03B9F4E}"/>
              </a:ext>
            </a:extLst>
          </p:cNvPr>
          <p:cNvSpPr/>
          <p:nvPr/>
        </p:nvSpPr>
        <p:spPr>
          <a:xfrm rot="10800000">
            <a:off x="3007069" y="376619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1A7236-B2B3-5A47-82D9-3B30B24DCB4D}"/>
              </a:ext>
            </a:extLst>
          </p:cNvPr>
          <p:cNvCxnSpPr>
            <a:cxnSpLocks/>
          </p:cNvCxnSpPr>
          <p:nvPr/>
        </p:nvCxnSpPr>
        <p:spPr>
          <a:xfrm>
            <a:off x="1522868" y="394073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80855E6E-EA0A-3842-A8AE-26C1CF5D9A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262132"/>
            <a:ext cx="152400" cy="1524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5D6E29D-652A-CE49-B48A-BB60D5508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715732"/>
            <a:ext cx="152400" cy="1524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DD8C5E7-3E02-F341-91D3-24CC3C856541}"/>
              </a:ext>
            </a:extLst>
          </p:cNvPr>
          <p:cNvSpPr txBox="1"/>
          <p:nvPr/>
        </p:nvSpPr>
        <p:spPr>
          <a:xfrm>
            <a:off x="1442248" y="2432354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Pan Card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88F44E-D21D-AC45-AFDA-8B63B4103A9B}"/>
              </a:ext>
            </a:extLst>
          </p:cNvPr>
          <p:cNvSpPr txBox="1"/>
          <p:nvPr/>
        </p:nvSpPr>
        <p:spPr>
          <a:xfrm>
            <a:off x="1442248" y="2836921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488264-3BB2-0846-9B20-7AD8E3D62F62}"/>
              </a:ext>
            </a:extLst>
          </p:cNvPr>
          <p:cNvSpPr txBox="1"/>
          <p:nvPr/>
        </p:nvSpPr>
        <p:spPr>
          <a:xfrm>
            <a:off x="1442248" y="3252173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Birth Certificate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726413-A3E3-9F44-B672-FA34A431B931}"/>
              </a:ext>
            </a:extLst>
          </p:cNvPr>
          <p:cNvSpPr txBox="1"/>
          <p:nvPr/>
        </p:nvSpPr>
        <p:spPr>
          <a:xfrm>
            <a:off x="1442248" y="3705773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CBEB80-DBB7-FD40-B643-5C264352F224}"/>
              </a:ext>
            </a:extLst>
          </p:cNvPr>
          <p:cNvSpPr txBox="1"/>
          <p:nvPr/>
        </p:nvSpPr>
        <p:spPr>
          <a:xfrm>
            <a:off x="1441088" y="2312534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Identity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BEEBDB-03E4-7A4E-8603-46FFE55D76BF}"/>
              </a:ext>
            </a:extLst>
          </p:cNvPr>
          <p:cNvSpPr txBox="1"/>
          <p:nvPr/>
        </p:nvSpPr>
        <p:spPr>
          <a:xfrm>
            <a:off x="1441088" y="2717101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Address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94ABC4-58CF-9347-8B2C-1CFB6BB5BAA0}"/>
              </a:ext>
            </a:extLst>
          </p:cNvPr>
          <p:cNvSpPr txBox="1"/>
          <p:nvPr/>
        </p:nvSpPr>
        <p:spPr>
          <a:xfrm>
            <a:off x="1441088" y="3132353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Birth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6ADB954-4A1A-1A49-A3BC-4422607A5168}"/>
              </a:ext>
            </a:extLst>
          </p:cNvPr>
          <p:cNvSpPr txBox="1"/>
          <p:nvPr/>
        </p:nvSpPr>
        <p:spPr>
          <a:xfrm>
            <a:off x="1441088" y="3585953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Relationship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226F2B-766F-4D49-9F2E-5C48A0EFC9E0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7365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Applicant Biometric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301E31-E1AF-7B45-A71C-60C17AC8728E}"/>
              </a:ext>
            </a:extLst>
          </p:cNvPr>
          <p:cNvSpPr txBox="1"/>
          <p:nvPr/>
        </p:nvSpPr>
        <p:spPr>
          <a:xfrm>
            <a:off x="8265017" y="6129813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Back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04A0D0-09D6-D247-AA90-E028FF9D72E4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3F2F93-864A-F645-AF99-1FE6BB79353B}"/>
              </a:ext>
            </a:extLst>
          </p:cNvPr>
          <p:cNvGrpSpPr/>
          <p:nvPr/>
        </p:nvGrpSpPr>
        <p:grpSpPr>
          <a:xfrm>
            <a:off x="1505687" y="1540619"/>
            <a:ext cx="1535690" cy="1332792"/>
            <a:chOff x="4773032" y="3418454"/>
            <a:chExt cx="1535690" cy="133279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5F9FD9-0277-9742-8AD2-2C7CA41C7596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133" name="Round Same Side Corner Rectangle 132">
                <a:extLst>
                  <a:ext uri="{FF2B5EF4-FFF2-40B4-BE49-F238E27FC236}">
                    <a16:creationId xmlns:a16="http://schemas.microsoft.com/office/drawing/2014/main" id="{794F2234-5F35-DA41-A5B9-30EAECEF7621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ound Same Side Corner Rectangle 133">
                <a:extLst>
                  <a:ext uri="{FF2B5EF4-FFF2-40B4-BE49-F238E27FC236}">
                    <a16:creationId xmlns:a16="http://schemas.microsoft.com/office/drawing/2014/main" id="{DC500BF5-A48C-D646-8CBA-9233CBDD4D51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 Same Side Corner Rectangle 134">
                <a:extLst>
                  <a:ext uri="{FF2B5EF4-FFF2-40B4-BE49-F238E27FC236}">
                    <a16:creationId xmlns:a16="http://schemas.microsoft.com/office/drawing/2014/main" id="{E83B27C0-8BCD-8A4F-AB9B-EFD8E827F341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 Same Side Corner Rectangle 135">
                <a:extLst>
                  <a:ext uri="{FF2B5EF4-FFF2-40B4-BE49-F238E27FC236}">
                    <a16:creationId xmlns:a16="http://schemas.microsoft.com/office/drawing/2014/main" id="{146CF49A-F4C2-E044-A0E4-C5E39766AE1B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9BFEFE05-BF29-5F4D-8F30-7EC8A6CDB816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Flowchart: Process 206">
              <a:extLst>
                <a:ext uri="{FF2B5EF4-FFF2-40B4-BE49-F238E27FC236}">
                  <a16:creationId xmlns:a16="http://schemas.microsoft.com/office/drawing/2014/main" id="{259A6B06-EDC9-E144-AA2C-C6671056F54F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321643-0419-F145-9610-66CB4E9DEE5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Left Hand Palm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57C999A-48CC-2A4E-BC9A-04582AFE078F}"/>
              </a:ext>
            </a:extLst>
          </p:cNvPr>
          <p:cNvGrpSpPr/>
          <p:nvPr/>
        </p:nvGrpSpPr>
        <p:grpSpPr>
          <a:xfrm>
            <a:off x="4197225" y="1698096"/>
            <a:ext cx="672554" cy="995989"/>
            <a:chOff x="3041412" y="1654139"/>
            <a:chExt cx="2760682" cy="4057993"/>
          </a:xfrm>
          <a:noFill/>
        </p:grpSpPr>
        <p:sp>
          <p:nvSpPr>
            <p:cNvPr id="139" name="Round Same Side Corner Rectangle 138">
              <a:extLst>
                <a:ext uri="{FF2B5EF4-FFF2-40B4-BE49-F238E27FC236}">
                  <a16:creationId xmlns:a16="http://schemas.microsoft.com/office/drawing/2014/main" id="{A8D9091B-732B-564A-B18A-44E3275173AE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 Same Side Corner Rectangle 139">
              <a:extLst>
                <a:ext uri="{FF2B5EF4-FFF2-40B4-BE49-F238E27FC236}">
                  <a16:creationId xmlns:a16="http://schemas.microsoft.com/office/drawing/2014/main" id="{4EE59D06-ADC5-F346-9A09-4D5ECF18ACA2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1" name="Round Same Side Corner Rectangle 140">
              <a:extLst>
                <a:ext uri="{FF2B5EF4-FFF2-40B4-BE49-F238E27FC236}">
                  <a16:creationId xmlns:a16="http://schemas.microsoft.com/office/drawing/2014/main" id="{CFBE9683-21D5-C843-B5A8-5C9BB803410B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2" name="Round Same Side Corner Rectangle 141">
              <a:extLst>
                <a:ext uri="{FF2B5EF4-FFF2-40B4-BE49-F238E27FC236}">
                  <a16:creationId xmlns:a16="http://schemas.microsoft.com/office/drawing/2014/main" id="{FF8834FE-BA9D-7241-8544-EF86943F2B07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81B6924-6CD8-3448-85AB-EC2ED5DB0E4D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Flowchart: Process 7">
            <a:extLst>
              <a:ext uri="{FF2B5EF4-FFF2-40B4-BE49-F238E27FC236}">
                <a16:creationId xmlns:a16="http://schemas.microsoft.com/office/drawing/2014/main" id="{C2829543-734B-D845-B29E-877B30B685B6}"/>
              </a:ext>
            </a:extLst>
          </p:cNvPr>
          <p:cNvSpPr/>
          <p:nvPr/>
        </p:nvSpPr>
        <p:spPr>
          <a:xfrm>
            <a:off x="3682969" y="1545996"/>
            <a:ext cx="1532736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9EDE580-4EF4-6140-BD6F-F0EE0F3629E2}"/>
              </a:ext>
            </a:extLst>
          </p:cNvPr>
          <p:cNvSpPr txBox="1"/>
          <p:nvPr/>
        </p:nvSpPr>
        <p:spPr>
          <a:xfrm>
            <a:off x="3680016" y="260766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146" name="Round Same Side Corner Rectangle 145">
            <a:extLst>
              <a:ext uri="{FF2B5EF4-FFF2-40B4-BE49-F238E27FC236}">
                <a16:creationId xmlns:a16="http://schemas.microsoft.com/office/drawing/2014/main" id="{09E4AA67-8465-7544-BCA3-B45F9B45786B}"/>
              </a:ext>
            </a:extLst>
          </p:cNvPr>
          <p:cNvSpPr/>
          <p:nvPr/>
        </p:nvSpPr>
        <p:spPr>
          <a:xfrm rot="19028734">
            <a:off x="4069066" y="2145107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ound Same Side Corner Rectangle 146">
            <a:extLst>
              <a:ext uri="{FF2B5EF4-FFF2-40B4-BE49-F238E27FC236}">
                <a16:creationId xmlns:a16="http://schemas.microsoft.com/office/drawing/2014/main" id="{B67D765F-C1C1-D44E-B1CD-E3BEA979578C}"/>
              </a:ext>
            </a:extLst>
          </p:cNvPr>
          <p:cNvSpPr/>
          <p:nvPr/>
        </p:nvSpPr>
        <p:spPr>
          <a:xfrm rot="2525462">
            <a:off x="2522661" y="2140073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 Same Side Corner Rectangle 147">
            <a:extLst>
              <a:ext uri="{FF2B5EF4-FFF2-40B4-BE49-F238E27FC236}">
                <a16:creationId xmlns:a16="http://schemas.microsoft.com/office/drawing/2014/main" id="{C7883EB1-ADCF-C749-ADA3-55AC4AE9BCC5}"/>
              </a:ext>
            </a:extLst>
          </p:cNvPr>
          <p:cNvSpPr/>
          <p:nvPr/>
        </p:nvSpPr>
        <p:spPr>
          <a:xfrm>
            <a:off x="4273605" y="176994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 Same Side Corner Rectangle 148">
            <a:extLst>
              <a:ext uri="{FF2B5EF4-FFF2-40B4-BE49-F238E27FC236}">
                <a16:creationId xmlns:a16="http://schemas.microsoft.com/office/drawing/2014/main" id="{3FAC1265-9393-A84C-BE80-B89693C792D7}"/>
              </a:ext>
            </a:extLst>
          </p:cNvPr>
          <p:cNvSpPr/>
          <p:nvPr/>
        </p:nvSpPr>
        <p:spPr>
          <a:xfrm>
            <a:off x="4428287" y="169313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 Same Side Corner Rectangle 149">
            <a:extLst>
              <a:ext uri="{FF2B5EF4-FFF2-40B4-BE49-F238E27FC236}">
                <a16:creationId xmlns:a16="http://schemas.microsoft.com/office/drawing/2014/main" id="{7E6D906D-47ED-9449-91C3-2AB06059E3DE}"/>
              </a:ext>
            </a:extLst>
          </p:cNvPr>
          <p:cNvSpPr/>
          <p:nvPr/>
        </p:nvSpPr>
        <p:spPr>
          <a:xfrm>
            <a:off x="4572104" y="1793895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 Same Side Corner Rectangle 150">
            <a:extLst>
              <a:ext uri="{FF2B5EF4-FFF2-40B4-BE49-F238E27FC236}">
                <a16:creationId xmlns:a16="http://schemas.microsoft.com/office/drawing/2014/main" id="{CD32D160-7142-E243-9542-B55508AC13AA}"/>
              </a:ext>
            </a:extLst>
          </p:cNvPr>
          <p:cNvSpPr/>
          <p:nvPr/>
        </p:nvSpPr>
        <p:spPr>
          <a:xfrm>
            <a:off x="4727763" y="1893912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 Same Side Corner Rectangle 151">
            <a:extLst>
              <a:ext uri="{FF2B5EF4-FFF2-40B4-BE49-F238E27FC236}">
                <a16:creationId xmlns:a16="http://schemas.microsoft.com/office/drawing/2014/main" id="{6FF3474F-8902-F543-B0B8-9F289E9A61B9}"/>
              </a:ext>
            </a:extLst>
          </p:cNvPr>
          <p:cNvSpPr/>
          <p:nvPr/>
        </p:nvSpPr>
        <p:spPr>
          <a:xfrm>
            <a:off x="2298456" y="17867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 Same Side Corner Rectangle 152">
            <a:extLst>
              <a:ext uri="{FF2B5EF4-FFF2-40B4-BE49-F238E27FC236}">
                <a16:creationId xmlns:a16="http://schemas.microsoft.com/office/drawing/2014/main" id="{8A3B15E1-AA68-E540-AEFD-DC0B11C5C9CB}"/>
              </a:ext>
            </a:extLst>
          </p:cNvPr>
          <p:cNvSpPr/>
          <p:nvPr/>
        </p:nvSpPr>
        <p:spPr>
          <a:xfrm>
            <a:off x="2139767" y="1707004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 Same Side Corner Rectangle 153">
            <a:extLst>
              <a:ext uri="{FF2B5EF4-FFF2-40B4-BE49-F238E27FC236}">
                <a16:creationId xmlns:a16="http://schemas.microsoft.com/office/drawing/2014/main" id="{5D794310-AFD7-8F42-8922-380E28FB029E}"/>
              </a:ext>
            </a:extLst>
          </p:cNvPr>
          <p:cNvSpPr/>
          <p:nvPr/>
        </p:nvSpPr>
        <p:spPr>
          <a:xfrm>
            <a:off x="1984981" y="1801235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 Same Side Corner Rectangle 154">
            <a:extLst>
              <a:ext uri="{FF2B5EF4-FFF2-40B4-BE49-F238E27FC236}">
                <a16:creationId xmlns:a16="http://schemas.microsoft.com/office/drawing/2014/main" id="{99462380-C58E-D341-81CD-C15E6CD86E68}"/>
              </a:ext>
            </a:extLst>
          </p:cNvPr>
          <p:cNvSpPr/>
          <p:nvPr/>
        </p:nvSpPr>
        <p:spPr>
          <a:xfrm>
            <a:off x="1860348" y="1893911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Process 206">
            <a:extLst>
              <a:ext uri="{FF2B5EF4-FFF2-40B4-BE49-F238E27FC236}">
                <a16:creationId xmlns:a16="http://schemas.microsoft.com/office/drawing/2014/main" id="{F2FB0C79-DE43-3642-8D5C-EC25A1ED6FE2}"/>
              </a:ext>
            </a:extLst>
          </p:cNvPr>
          <p:cNvSpPr/>
          <p:nvPr/>
        </p:nvSpPr>
        <p:spPr>
          <a:xfrm>
            <a:off x="1475945" y="3714394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260917-AC71-8F49-8365-C66CA2B19A55}"/>
              </a:ext>
            </a:extLst>
          </p:cNvPr>
          <p:cNvSpPr txBox="1"/>
          <p:nvPr/>
        </p:nvSpPr>
        <p:spPr>
          <a:xfrm>
            <a:off x="1474477" y="477217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E008F53-3776-284D-8A18-0754154F0408}"/>
              </a:ext>
            </a:extLst>
          </p:cNvPr>
          <p:cNvGrpSpPr/>
          <p:nvPr/>
        </p:nvGrpSpPr>
        <p:grpSpPr>
          <a:xfrm>
            <a:off x="1625494" y="4009564"/>
            <a:ext cx="1233663" cy="560996"/>
            <a:chOff x="4913896" y="2373330"/>
            <a:chExt cx="3199838" cy="1428108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01A8D609-1791-6F49-AB0E-90E00705AB7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3DD84DF-43FC-6948-AD64-AD099044E857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64A09B7C-F437-5343-A255-D7FD1455BD94}"/>
              </a:ext>
            </a:extLst>
          </p:cNvPr>
          <p:cNvSpPr txBox="1"/>
          <p:nvPr/>
        </p:nvSpPr>
        <p:spPr>
          <a:xfrm>
            <a:off x="3689635" y="478048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E9C6172-13B0-D649-8EB9-E358FA8E2FE0}"/>
              </a:ext>
            </a:extLst>
          </p:cNvPr>
          <p:cNvGrpSpPr/>
          <p:nvPr/>
        </p:nvGrpSpPr>
        <p:grpSpPr>
          <a:xfrm>
            <a:off x="3813758" y="4017879"/>
            <a:ext cx="1233663" cy="560996"/>
            <a:chOff x="4913896" y="2373330"/>
            <a:chExt cx="3199838" cy="1428108"/>
          </a:xfrm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ADBC078-474E-9144-9F00-41F5F4958272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2AAADA0-AF23-5D40-9A7A-0F1AC09FE19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1" name="Flowchart: Process 188">
            <a:extLst>
              <a:ext uri="{FF2B5EF4-FFF2-40B4-BE49-F238E27FC236}">
                <a16:creationId xmlns:a16="http://schemas.microsoft.com/office/drawing/2014/main" id="{CDA976A0-E571-6747-BB06-1C0168D6880F}"/>
              </a:ext>
            </a:extLst>
          </p:cNvPr>
          <p:cNvSpPr/>
          <p:nvPr/>
        </p:nvSpPr>
        <p:spPr>
          <a:xfrm>
            <a:off x="3677656" y="3722709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D43CF97-FFE4-8F46-B4FB-EB447BEAE98F}"/>
              </a:ext>
            </a:extLst>
          </p:cNvPr>
          <p:cNvSpPr/>
          <p:nvPr/>
        </p:nvSpPr>
        <p:spPr>
          <a:xfrm>
            <a:off x="6059648" y="1539115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AE045CB-F628-6D47-BE45-BA9AE009A432}"/>
              </a:ext>
            </a:extLst>
          </p:cNvPr>
          <p:cNvSpPr txBox="1"/>
          <p:nvPr/>
        </p:nvSpPr>
        <p:spPr>
          <a:xfrm>
            <a:off x="5956681" y="3114652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 Photo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A382111-F8DD-C748-B3FC-187E38D840E9}"/>
              </a:ext>
            </a:extLst>
          </p:cNvPr>
          <p:cNvSpPr/>
          <p:nvPr/>
        </p:nvSpPr>
        <p:spPr>
          <a:xfrm>
            <a:off x="6059648" y="3731441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6B7945F-FF22-5E4B-9EF9-469786A1AA6D}"/>
              </a:ext>
            </a:extLst>
          </p:cNvPr>
          <p:cNvSpPr txBox="1"/>
          <p:nvPr/>
        </p:nvSpPr>
        <p:spPr>
          <a:xfrm>
            <a:off x="5956681" y="5306978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Exception Photo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25D9DA0-5F36-B24B-BED8-DBAC9154CD42}"/>
              </a:ext>
            </a:extLst>
          </p:cNvPr>
          <p:cNvSpPr txBox="1"/>
          <p:nvPr/>
        </p:nvSpPr>
        <p:spPr>
          <a:xfrm>
            <a:off x="3976188" y="192660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9FF8C6C-52BF-3042-8941-D13DFB0E82B3}"/>
              </a:ext>
            </a:extLst>
          </p:cNvPr>
          <p:cNvSpPr txBox="1"/>
          <p:nvPr/>
        </p:nvSpPr>
        <p:spPr>
          <a:xfrm>
            <a:off x="4193904" y="1567374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6D8BA4-FC13-654F-A795-BC140E53DB7E}"/>
              </a:ext>
            </a:extLst>
          </p:cNvPr>
          <p:cNvSpPr txBox="1"/>
          <p:nvPr/>
        </p:nvSpPr>
        <p:spPr>
          <a:xfrm>
            <a:off x="4540078" y="159046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D34F86C-0ADB-834C-B4BF-ABCB3967BF50}"/>
              </a:ext>
            </a:extLst>
          </p:cNvPr>
          <p:cNvSpPr txBox="1"/>
          <p:nvPr/>
        </p:nvSpPr>
        <p:spPr>
          <a:xfrm>
            <a:off x="4681592" y="171020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52E3EE4-24FC-324A-B1B4-D4775E711836}"/>
              </a:ext>
            </a:extLst>
          </p:cNvPr>
          <p:cNvSpPr txBox="1"/>
          <p:nvPr/>
        </p:nvSpPr>
        <p:spPr>
          <a:xfrm>
            <a:off x="2507347" y="192692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6BF804F-1904-6249-81BD-018E6C22A792}"/>
              </a:ext>
            </a:extLst>
          </p:cNvPr>
          <p:cNvSpPr txBox="1"/>
          <p:nvPr/>
        </p:nvSpPr>
        <p:spPr>
          <a:xfrm>
            <a:off x="2267824" y="157951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1F6332D-9F57-4143-93B2-072353BC79C6}"/>
              </a:ext>
            </a:extLst>
          </p:cNvPr>
          <p:cNvSpPr txBox="1"/>
          <p:nvPr/>
        </p:nvSpPr>
        <p:spPr>
          <a:xfrm>
            <a:off x="2081437" y="151557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0D2B5A-6D62-FB42-8095-7EC435FBB29C}"/>
              </a:ext>
            </a:extLst>
          </p:cNvPr>
          <p:cNvSpPr txBox="1"/>
          <p:nvPr/>
        </p:nvSpPr>
        <p:spPr>
          <a:xfrm>
            <a:off x="1929449" y="160259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CDD961-4E0F-7446-A0E8-C054D14F1D7C}"/>
              </a:ext>
            </a:extLst>
          </p:cNvPr>
          <p:cNvSpPr txBox="1"/>
          <p:nvPr/>
        </p:nvSpPr>
        <p:spPr>
          <a:xfrm>
            <a:off x="1796673" y="1700426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77BF97E-660F-1F43-9D22-55B408928A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E7174C6-EDCC-8C4F-BC3A-4FBF3BFEEEF1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ADF3D61-99B8-1444-92A2-701274888CBD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8" name="Plus 87">
            <a:extLst>
              <a:ext uri="{FF2B5EF4-FFF2-40B4-BE49-F238E27FC236}">
                <a16:creationId xmlns:a16="http://schemas.microsoft.com/office/drawing/2014/main" id="{AE625BAB-B422-BB44-A756-EF31508502BD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A4D8A41-52B0-1042-A4DC-AB9B39EF4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6133795" y="3981218"/>
            <a:ext cx="1255313" cy="1052998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E9029204-04BD-AA46-92C2-DFACEA6991B7}"/>
              </a:ext>
            </a:extLst>
          </p:cNvPr>
          <p:cNvSpPr/>
          <p:nvPr/>
        </p:nvSpPr>
        <p:spPr>
          <a:xfrm>
            <a:off x="6377873" y="4638714"/>
            <a:ext cx="774325" cy="169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E62669A-6907-EF48-80BE-7CFFEAF8C1DD}"/>
              </a:ext>
            </a:extLst>
          </p:cNvPr>
          <p:cNvSpPr/>
          <p:nvPr/>
        </p:nvSpPr>
        <p:spPr>
          <a:xfrm>
            <a:off x="6891453" y="4695957"/>
            <a:ext cx="118947" cy="232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153BA3-C56A-124E-A2E9-8C949353602B}"/>
              </a:ext>
            </a:extLst>
          </p:cNvPr>
          <p:cNvSpPr/>
          <p:nvPr/>
        </p:nvSpPr>
        <p:spPr>
          <a:xfrm>
            <a:off x="6377873" y="4733127"/>
            <a:ext cx="131903" cy="115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43FC2D-94AD-904E-957F-433FA6F4E321}"/>
              </a:ext>
            </a:extLst>
          </p:cNvPr>
          <p:cNvSpPr txBox="1"/>
          <p:nvPr/>
        </p:nvSpPr>
        <p:spPr>
          <a:xfrm>
            <a:off x="1380101" y="5071705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ED2EAA-BFED-9841-82B5-462A00A211AE}"/>
              </a:ext>
            </a:extLst>
          </p:cNvPr>
          <p:cNvSpPr txBox="1"/>
          <p:nvPr/>
        </p:nvSpPr>
        <p:spPr>
          <a:xfrm>
            <a:off x="1380101" y="5300150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241E7A9-A192-A04F-AA81-06AE48D72569}"/>
              </a:ext>
            </a:extLst>
          </p:cNvPr>
          <p:cNvSpPr txBox="1"/>
          <p:nvPr/>
        </p:nvSpPr>
        <p:spPr>
          <a:xfrm>
            <a:off x="3581812" y="5076986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3188EEB-BCB2-5E4D-A472-CD5707EA84BA}"/>
              </a:ext>
            </a:extLst>
          </p:cNvPr>
          <p:cNvSpPr txBox="1"/>
          <p:nvPr/>
        </p:nvSpPr>
        <p:spPr>
          <a:xfrm>
            <a:off x="3604962" y="530543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0A26DD-B4E0-3148-AFBE-538F66F5D8FD}"/>
              </a:ext>
            </a:extLst>
          </p:cNvPr>
          <p:cNvSpPr txBox="1"/>
          <p:nvPr/>
        </p:nvSpPr>
        <p:spPr>
          <a:xfrm>
            <a:off x="1380101" y="2907819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1B5BAFD-3680-C546-82E3-8A489ADF103F}"/>
              </a:ext>
            </a:extLst>
          </p:cNvPr>
          <p:cNvSpPr txBox="1"/>
          <p:nvPr/>
        </p:nvSpPr>
        <p:spPr>
          <a:xfrm>
            <a:off x="1380101" y="3136264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70BEE9-8323-A54B-8BEC-3A7F00A98F83}"/>
              </a:ext>
            </a:extLst>
          </p:cNvPr>
          <p:cNvSpPr txBox="1"/>
          <p:nvPr/>
        </p:nvSpPr>
        <p:spPr>
          <a:xfrm>
            <a:off x="3581812" y="2913100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8C5020E-DBE6-4546-9C14-9CBEB1223EAB}"/>
              </a:ext>
            </a:extLst>
          </p:cNvPr>
          <p:cNvSpPr txBox="1"/>
          <p:nvPr/>
        </p:nvSpPr>
        <p:spPr>
          <a:xfrm>
            <a:off x="3604962" y="3141545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1" y="1579559"/>
            <a:ext cx="1073629" cy="14123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664572-F470-8C4E-AF5F-B3567A341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53" y="2968741"/>
            <a:ext cx="118800" cy="1188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0E84F0FA-1E6B-A34A-B41F-899652E27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94" y="2968741"/>
            <a:ext cx="118800" cy="1188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CBC97E0-57F1-9741-8478-8318C721F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53" y="5159851"/>
            <a:ext cx="118800" cy="1188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6AFFA0A-3365-F94D-B1D7-398CE07C36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94" y="5159851"/>
            <a:ext cx="118800" cy="1188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950A8E06-5F74-6E4C-A394-476CC0BF84B1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21406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Fingerprint 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25717" y="2513612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07095" y="2518989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2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25718" y="2513612"/>
            <a:ext cx="1535690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781044" y="2740446"/>
            <a:ext cx="789746" cy="78974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C955269-641B-854B-9429-3B2CC0D902CC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354890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Iris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5" name="Flowchart: Process 206">
            <a:extLst>
              <a:ext uri="{FF2B5EF4-FFF2-40B4-BE49-F238E27FC236}">
                <a16:creationId xmlns:a16="http://schemas.microsoft.com/office/drawing/2014/main" id="{B1F4CFE3-C03A-6E41-A762-AB8F85B7313C}"/>
              </a:ext>
            </a:extLst>
          </p:cNvPr>
          <p:cNvSpPr/>
          <p:nvPr/>
        </p:nvSpPr>
        <p:spPr>
          <a:xfrm>
            <a:off x="1475945" y="2522089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8CE8A24-9C15-AE4E-A262-A6FDEA54EE31}"/>
              </a:ext>
            </a:extLst>
          </p:cNvPr>
          <p:cNvGrpSpPr/>
          <p:nvPr/>
        </p:nvGrpSpPr>
        <p:grpSpPr>
          <a:xfrm>
            <a:off x="1625494" y="2817259"/>
            <a:ext cx="1233663" cy="560996"/>
            <a:chOff x="4913896" y="2373330"/>
            <a:chExt cx="3199838" cy="1428108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2009965-7205-BF48-B4EF-97D68EBEF64F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C95B094-6744-0348-9A90-0BDE3B13940F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2E940BB-713D-9F4D-8905-7482A22ADC42}"/>
              </a:ext>
            </a:extLst>
          </p:cNvPr>
          <p:cNvGrpSpPr/>
          <p:nvPr/>
        </p:nvGrpSpPr>
        <p:grpSpPr>
          <a:xfrm>
            <a:off x="3724108" y="2825574"/>
            <a:ext cx="1233663" cy="560996"/>
            <a:chOff x="4913896" y="2373330"/>
            <a:chExt cx="3199838" cy="1428108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A4CD094-E2E2-9941-806D-89A3C49CC2B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57A0457-09E3-F448-A2AE-476976CC9F6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Flowchart: Process 188">
            <a:extLst>
              <a:ext uri="{FF2B5EF4-FFF2-40B4-BE49-F238E27FC236}">
                <a16:creationId xmlns:a16="http://schemas.microsoft.com/office/drawing/2014/main" id="{1D1306D6-FC6D-1B45-B094-400B9B2EE6C6}"/>
              </a:ext>
            </a:extLst>
          </p:cNvPr>
          <p:cNvSpPr/>
          <p:nvPr/>
        </p:nvSpPr>
        <p:spPr>
          <a:xfrm>
            <a:off x="3588006" y="2530404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9FF9DF-6C30-6149-B40F-687CF6EDD5F8}"/>
              </a:ext>
            </a:extLst>
          </p:cNvPr>
          <p:cNvSpPr txBox="1"/>
          <p:nvPr/>
        </p:nvSpPr>
        <p:spPr>
          <a:xfrm>
            <a:off x="1492407" y="357089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2CF439-F231-E24B-8499-8EBD1887784B}"/>
              </a:ext>
            </a:extLst>
          </p:cNvPr>
          <p:cNvSpPr txBox="1"/>
          <p:nvPr/>
        </p:nvSpPr>
        <p:spPr>
          <a:xfrm>
            <a:off x="3591021" y="3579211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sp>
        <p:nvSpPr>
          <p:cNvPr id="52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75945" y="2513612"/>
            <a:ext cx="1552369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47950" y="2740446"/>
            <a:ext cx="789746" cy="7897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F0B4811-3671-9B45-9490-471B5B890A08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1107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Face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3585270" y="390759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54" name="Flowchart: Process 206">
            <a:extLst>
              <a:ext uri="{FF2B5EF4-FFF2-40B4-BE49-F238E27FC236}">
                <a16:creationId xmlns:a16="http://schemas.microsoft.com/office/drawing/2014/main" id="{C77DE101-B19F-D148-BA9F-188A85204AB3}"/>
              </a:ext>
            </a:extLst>
          </p:cNvPr>
          <p:cNvSpPr/>
          <p:nvPr/>
        </p:nvSpPr>
        <p:spPr>
          <a:xfrm>
            <a:off x="1507635" y="2492113"/>
            <a:ext cx="1638522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82" y="2597089"/>
            <a:ext cx="1073629" cy="1412379"/>
          </a:xfrm>
          <a:prstGeom prst="rect">
            <a:avLst/>
          </a:prstGeom>
        </p:spPr>
      </p:pic>
      <p:sp>
        <p:nvSpPr>
          <p:cNvPr id="4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520549" y="2513612"/>
            <a:ext cx="1625608" cy="1597727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937158" y="2851956"/>
            <a:ext cx="789746" cy="78974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D403FEC-B7F4-CD44-971F-BED451FEB9FA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20367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3332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Scan your finger on the fingerprint scanner.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47283" y="2952497"/>
            <a:ext cx="865892" cy="839871"/>
            <a:chOff x="6483783" y="3257297"/>
            <a:chExt cx="865892" cy="83987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E9A58E6-08AF-8C4E-B51C-841DF61E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8955" y="3354439"/>
              <a:ext cx="616884" cy="616884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378975-E28B-AB44-8791-4D13EB548F19}"/>
                </a:ext>
              </a:extLst>
            </p:cNvPr>
            <p:cNvGrpSpPr/>
            <p:nvPr/>
          </p:nvGrpSpPr>
          <p:grpSpPr>
            <a:xfrm>
              <a:off x="6483783" y="3268463"/>
              <a:ext cx="165100" cy="142768"/>
              <a:chOff x="7175500" y="2717663"/>
              <a:chExt cx="165100" cy="142768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7B5D9A31-4087-0C40-84A8-D9EC8AC697A3}"/>
                  </a:ext>
                </a:extLst>
              </p:cNvPr>
              <p:cNvCxnSpPr/>
              <p:nvPr/>
            </p:nvCxnSpPr>
            <p:spPr>
              <a:xfrm>
                <a:off x="7175500" y="2717663"/>
                <a:ext cx="1651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E45DDFA-440F-7245-9DEA-F3F7056842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5500" y="2717664"/>
                <a:ext cx="0" cy="142767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6FF046-3D0D-CB41-A218-B44C0227831A}"/>
                </a:ext>
              </a:extLst>
            </p:cNvPr>
            <p:cNvGrpSpPr/>
            <p:nvPr/>
          </p:nvGrpSpPr>
          <p:grpSpPr>
            <a:xfrm rot="5400000">
              <a:off x="7184575" y="3268463"/>
              <a:ext cx="165100" cy="142768"/>
              <a:chOff x="7175500" y="2717663"/>
              <a:chExt cx="165100" cy="14276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13E519F-22B5-F849-8124-35EF13561198}"/>
                  </a:ext>
                </a:extLst>
              </p:cNvPr>
              <p:cNvCxnSpPr/>
              <p:nvPr/>
            </p:nvCxnSpPr>
            <p:spPr>
              <a:xfrm>
                <a:off x="7175500" y="2717663"/>
                <a:ext cx="1651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61C06A3-4396-3A4E-B1BB-07233F22C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5500" y="2717664"/>
                <a:ext cx="0" cy="142767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723A7C-9132-BD4B-82B3-34C5D60C52F0}"/>
                </a:ext>
              </a:extLst>
            </p:cNvPr>
            <p:cNvGrpSpPr/>
            <p:nvPr/>
          </p:nvGrpSpPr>
          <p:grpSpPr>
            <a:xfrm rot="16200000">
              <a:off x="6483783" y="3943234"/>
              <a:ext cx="165100" cy="142768"/>
              <a:chOff x="7175500" y="2717663"/>
              <a:chExt cx="165100" cy="14276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4B30183-E99C-5D48-AAF0-1FDA3C2EF3F1}"/>
                  </a:ext>
                </a:extLst>
              </p:cNvPr>
              <p:cNvCxnSpPr/>
              <p:nvPr/>
            </p:nvCxnSpPr>
            <p:spPr>
              <a:xfrm>
                <a:off x="7175500" y="2717663"/>
                <a:ext cx="1651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CA92A4C-A199-974D-8B71-922F9DC87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5500" y="2717664"/>
                <a:ext cx="0" cy="142767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31A439D-0D56-AE42-BBE0-8C4269A25D6A}"/>
                </a:ext>
              </a:extLst>
            </p:cNvPr>
            <p:cNvGrpSpPr/>
            <p:nvPr/>
          </p:nvGrpSpPr>
          <p:grpSpPr>
            <a:xfrm rot="10800000">
              <a:off x="7184575" y="3943234"/>
              <a:ext cx="165100" cy="142768"/>
              <a:chOff x="7175500" y="2717663"/>
              <a:chExt cx="165100" cy="14276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158F5C9-005C-C148-8DE3-1DAA6F581592}"/>
                  </a:ext>
                </a:extLst>
              </p:cNvPr>
              <p:cNvCxnSpPr/>
              <p:nvPr/>
            </p:nvCxnSpPr>
            <p:spPr>
              <a:xfrm>
                <a:off x="7175500" y="2717663"/>
                <a:ext cx="1651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7D4FE61-8C91-E949-BBCF-58F9CB2D93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5500" y="2717664"/>
                <a:ext cx="0" cy="142767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313510-692F-A54B-9CFE-F7480A86739D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1499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Exception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14DA34-1A9D-DE48-A4A4-8257A4FABEC0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7FE59CA-F278-7546-B247-7733FB786EC9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1060749-E34D-2C46-82AF-5A0D7F1DCB41}"/>
              </a:ext>
            </a:extLst>
          </p:cNvPr>
          <p:cNvGrpSpPr/>
          <p:nvPr/>
        </p:nvGrpSpPr>
        <p:grpSpPr>
          <a:xfrm>
            <a:off x="1463534" y="2698413"/>
            <a:ext cx="1535690" cy="1332792"/>
            <a:chOff x="4773032" y="3418454"/>
            <a:chExt cx="1535690" cy="1332792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ACFA23B-C096-C449-AECF-6053D998521B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107" name="Round Same Side Corner Rectangle 106">
                <a:extLst>
                  <a:ext uri="{FF2B5EF4-FFF2-40B4-BE49-F238E27FC236}">
                    <a16:creationId xmlns:a16="http://schemas.microsoft.com/office/drawing/2014/main" id="{81D63E00-C4CA-4143-B2E6-A3240C522D5B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ound Same Side Corner Rectangle 107">
                <a:extLst>
                  <a:ext uri="{FF2B5EF4-FFF2-40B4-BE49-F238E27FC236}">
                    <a16:creationId xmlns:a16="http://schemas.microsoft.com/office/drawing/2014/main" id="{985E8109-2395-654E-A5F1-27C73F69D774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ound Same Side Corner Rectangle 108">
                <a:extLst>
                  <a:ext uri="{FF2B5EF4-FFF2-40B4-BE49-F238E27FC236}">
                    <a16:creationId xmlns:a16="http://schemas.microsoft.com/office/drawing/2014/main" id="{77677CA6-BEFF-4C4A-94FE-5C087132D2AE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 Same Side Corner Rectangle 109">
                <a:extLst>
                  <a:ext uri="{FF2B5EF4-FFF2-40B4-BE49-F238E27FC236}">
                    <a16:creationId xmlns:a16="http://schemas.microsoft.com/office/drawing/2014/main" id="{12DCF2FB-C981-954C-9F53-D5849FA0BFF7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34594FBC-32DB-EA4A-BE98-A68127A25F8B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Flowchart: Process 206">
              <a:extLst>
                <a:ext uri="{FF2B5EF4-FFF2-40B4-BE49-F238E27FC236}">
                  <a16:creationId xmlns:a16="http://schemas.microsoft.com/office/drawing/2014/main" id="{79D299C8-1567-954C-BF81-E9CB3D209862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C956F05-4955-614D-A3EF-4EF7509625CE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117CDF4-61DC-114A-90C1-0662DB7D94D9}"/>
              </a:ext>
            </a:extLst>
          </p:cNvPr>
          <p:cNvGrpSpPr/>
          <p:nvPr/>
        </p:nvGrpSpPr>
        <p:grpSpPr>
          <a:xfrm>
            <a:off x="3503083" y="2703790"/>
            <a:ext cx="1535690" cy="1338668"/>
            <a:chOff x="7529289" y="3405168"/>
            <a:chExt cx="1535690" cy="1338668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2C2F94E-DD73-184A-B702-C9E33C1535B5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123" name="Round Same Side Corner Rectangle 122">
                <a:extLst>
                  <a:ext uri="{FF2B5EF4-FFF2-40B4-BE49-F238E27FC236}">
                    <a16:creationId xmlns:a16="http://schemas.microsoft.com/office/drawing/2014/main" id="{BFB4A61B-C7B1-6847-AFAF-490E4D5B186F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ound Same Side Corner Rectangle 123">
                <a:extLst>
                  <a:ext uri="{FF2B5EF4-FFF2-40B4-BE49-F238E27FC236}">
                    <a16:creationId xmlns:a16="http://schemas.microsoft.com/office/drawing/2014/main" id="{93C3B7F4-7BD1-5744-9067-E95D9E086989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25" name="Round Same Side Corner Rectangle 124">
                <a:extLst>
                  <a:ext uri="{FF2B5EF4-FFF2-40B4-BE49-F238E27FC236}">
                    <a16:creationId xmlns:a16="http://schemas.microsoft.com/office/drawing/2014/main" id="{F74AB6BC-BEBB-524F-9F0F-15650B6FCFD8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26" name="Round Same Side Corner Rectangle 125">
                <a:extLst>
                  <a:ext uri="{FF2B5EF4-FFF2-40B4-BE49-F238E27FC236}">
                    <a16:creationId xmlns:a16="http://schemas.microsoft.com/office/drawing/2014/main" id="{D17336AC-F42C-AF40-B600-93F46331E01D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1A34D3CE-C357-5B41-83DC-4517274719A7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Flowchart: Process 7">
              <a:extLst>
                <a:ext uri="{FF2B5EF4-FFF2-40B4-BE49-F238E27FC236}">
                  <a16:creationId xmlns:a16="http://schemas.microsoft.com/office/drawing/2014/main" id="{F1BA8337-7A2F-BD41-831B-DB95735BA652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9607761-E957-1749-837A-FDF6CBAFAB1E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128" name="Round Same Side Corner Rectangle 127">
            <a:extLst>
              <a:ext uri="{FF2B5EF4-FFF2-40B4-BE49-F238E27FC236}">
                <a16:creationId xmlns:a16="http://schemas.microsoft.com/office/drawing/2014/main" id="{BDA1E2CB-C888-3942-B32B-15E8D92E93BF}"/>
              </a:ext>
            </a:extLst>
          </p:cNvPr>
          <p:cNvSpPr/>
          <p:nvPr/>
        </p:nvSpPr>
        <p:spPr>
          <a:xfrm>
            <a:off x="4259779" y="286207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Process 206">
            <a:extLst>
              <a:ext uri="{FF2B5EF4-FFF2-40B4-BE49-F238E27FC236}">
                <a16:creationId xmlns:a16="http://schemas.microsoft.com/office/drawing/2014/main" id="{86A76AAD-1D81-0E4C-A280-B1D2FC990C76}"/>
              </a:ext>
            </a:extLst>
          </p:cNvPr>
          <p:cNvSpPr/>
          <p:nvPr/>
        </p:nvSpPr>
        <p:spPr>
          <a:xfrm>
            <a:off x="5452352" y="2736106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3A1AA6A-3B1E-4641-84B6-867D7E9ED957}"/>
              </a:ext>
            </a:extLst>
          </p:cNvPr>
          <p:cNvSpPr txBox="1"/>
          <p:nvPr/>
        </p:nvSpPr>
        <p:spPr>
          <a:xfrm>
            <a:off x="5186191" y="37938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5081D3F-DDF8-4749-B064-B25925C72CC7}"/>
              </a:ext>
            </a:extLst>
          </p:cNvPr>
          <p:cNvGrpSpPr/>
          <p:nvPr/>
        </p:nvGrpSpPr>
        <p:grpSpPr>
          <a:xfrm>
            <a:off x="5599474" y="3031276"/>
            <a:ext cx="1233663" cy="560996"/>
            <a:chOff x="4913896" y="2373330"/>
            <a:chExt cx="3199838" cy="1428108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4ACF4FC9-F42F-104E-8E0A-0663B1DFF385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6A44D002-D456-134F-ABF5-5DC69B1B498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CEBB212-51BD-FB44-9B35-9FF36174193D}"/>
              </a:ext>
            </a:extLst>
          </p:cNvPr>
          <p:cNvSpPr txBox="1"/>
          <p:nvPr/>
        </p:nvSpPr>
        <p:spPr>
          <a:xfrm>
            <a:off x="7530771" y="380219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ABC3816-1550-7D42-95CF-4C884CBA0BFC}"/>
              </a:ext>
            </a:extLst>
          </p:cNvPr>
          <p:cNvGrpSpPr/>
          <p:nvPr/>
        </p:nvGrpSpPr>
        <p:grpSpPr>
          <a:xfrm>
            <a:off x="7619985" y="3039591"/>
            <a:ext cx="1233663" cy="560996"/>
            <a:chOff x="4913896" y="2373330"/>
            <a:chExt cx="3199838" cy="1428108"/>
          </a:xfrm>
        </p:grpSpPr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142E67BD-835A-024E-8ACB-11D646AD0B4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5E6D844-DAA0-874D-ADD8-461973DA7BBD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Flowchart: Process 188">
            <a:extLst>
              <a:ext uri="{FF2B5EF4-FFF2-40B4-BE49-F238E27FC236}">
                <a16:creationId xmlns:a16="http://schemas.microsoft.com/office/drawing/2014/main" id="{2FCA5041-E891-1D47-A83F-81399206EBFC}"/>
              </a:ext>
            </a:extLst>
          </p:cNvPr>
          <p:cNvSpPr/>
          <p:nvPr/>
        </p:nvSpPr>
        <p:spPr>
          <a:xfrm>
            <a:off x="7491210" y="2743764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5A5A9F-643A-144D-84DB-736F5F147E32}"/>
              </a:ext>
            </a:extLst>
          </p:cNvPr>
          <p:cNvGrpSpPr/>
          <p:nvPr/>
        </p:nvGrpSpPr>
        <p:grpSpPr>
          <a:xfrm>
            <a:off x="1470569" y="2409515"/>
            <a:ext cx="352540" cy="145945"/>
            <a:chOff x="1608195" y="3091942"/>
            <a:chExt cx="352540" cy="145945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9604ED7B-5C19-1B45-9334-4F9C1ED69870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FBD4DEC-95B3-BA49-82B1-2621C46836DF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BE018FB-051D-F64F-817E-9C1F60EF4079}"/>
              </a:ext>
            </a:extLst>
          </p:cNvPr>
          <p:cNvSpPr txBox="1"/>
          <p:nvPr/>
        </p:nvSpPr>
        <p:spPr>
          <a:xfrm>
            <a:off x="1947700" y="2361179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</p:spTree>
    <p:extLst>
      <p:ext uri="{BB962C8B-B14F-4D97-AF65-F5344CB8AC3E}">
        <p14:creationId xmlns:p14="http://schemas.microsoft.com/office/powerpoint/2010/main" val="223478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2337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Fingerprint 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25717" y="2888516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07095" y="2893893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401083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14DA34-1A9D-DE48-A4A4-8257A4FABEC0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62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25718" y="2888516"/>
            <a:ext cx="1535690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781044" y="3115350"/>
            <a:ext cx="789746" cy="7897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911FD38-87E3-8D4B-A2E3-03B8553FB765}"/>
              </a:ext>
            </a:extLst>
          </p:cNvPr>
          <p:cNvSpPr txBox="1"/>
          <p:nvPr/>
        </p:nvSpPr>
        <p:spPr>
          <a:xfrm>
            <a:off x="1413503" y="241005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70" name="Isosceles Triangle 88">
            <a:extLst>
              <a:ext uri="{FF2B5EF4-FFF2-40B4-BE49-F238E27FC236}">
                <a16:creationId xmlns:a16="http://schemas.microsoft.com/office/drawing/2014/main" id="{9B3FD799-C6F9-9F4A-8E8F-6F43260844C5}"/>
              </a:ext>
            </a:extLst>
          </p:cNvPr>
          <p:cNvSpPr/>
          <p:nvPr/>
        </p:nvSpPr>
        <p:spPr>
          <a:xfrm rot="10800000">
            <a:off x="4522995" y="2516030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47ECB1-5C7B-DB41-8BC1-3D03B65C8881}"/>
              </a:ext>
            </a:extLst>
          </p:cNvPr>
          <p:cNvCxnSpPr>
            <a:cxnSpLocks/>
          </p:cNvCxnSpPr>
          <p:nvPr/>
        </p:nvCxnSpPr>
        <p:spPr>
          <a:xfrm>
            <a:off x="1512141" y="2648194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7FE59CA-F278-7546-B247-7733FB786EC9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198462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Iris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945310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3" name="Flowchart: Process 206">
            <a:extLst>
              <a:ext uri="{FF2B5EF4-FFF2-40B4-BE49-F238E27FC236}">
                <a16:creationId xmlns:a16="http://schemas.microsoft.com/office/drawing/2014/main" id="{F4D7D6C0-BEDF-E24F-BC44-7B8C73D2EBB8}"/>
              </a:ext>
            </a:extLst>
          </p:cNvPr>
          <p:cNvSpPr/>
          <p:nvPr/>
        </p:nvSpPr>
        <p:spPr>
          <a:xfrm>
            <a:off x="1475945" y="2831471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B71DEBD-07B8-444D-9591-D331F9AA7099}"/>
              </a:ext>
            </a:extLst>
          </p:cNvPr>
          <p:cNvGrpSpPr/>
          <p:nvPr/>
        </p:nvGrpSpPr>
        <p:grpSpPr>
          <a:xfrm>
            <a:off x="1625494" y="3126641"/>
            <a:ext cx="1233663" cy="560996"/>
            <a:chOff x="4913896" y="2373330"/>
            <a:chExt cx="3199838" cy="1428108"/>
          </a:xfrm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6214D9A2-D728-9645-894F-675CBE5EA91D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D50FB92-9192-B343-9C6F-5FFF341635D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E9D9965-893B-CB40-9C8B-93FE11F2078E}"/>
              </a:ext>
            </a:extLst>
          </p:cNvPr>
          <p:cNvGrpSpPr/>
          <p:nvPr/>
        </p:nvGrpSpPr>
        <p:grpSpPr>
          <a:xfrm>
            <a:off x="3724108" y="3134956"/>
            <a:ext cx="1233663" cy="560996"/>
            <a:chOff x="4913896" y="2373330"/>
            <a:chExt cx="3199838" cy="1428108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E0D188A-BED5-2542-BF5B-7D33A7F2868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39FCBF-7654-6249-8727-F96CF3652036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lowchart: Process 188">
            <a:extLst>
              <a:ext uri="{FF2B5EF4-FFF2-40B4-BE49-F238E27FC236}">
                <a16:creationId xmlns:a16="http://schemas.microsoft.com/office/drawing/2014/main" id="{7D2F4AD8-92EF-5B41-A4A4-E97B6DFE04A6}"/>
              </a:ext>
            </a:extLst>
          </p:cNvPr>
          <p:cNvSpPr/>
          <p:nvPr/>
        </p:nvSpPr>
        <p:spPr>
          <a:xfrm>
            <a:off x="3588006" y="2839786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E29B4-AF5E-7740-82A2-31857858047C}"/>
              </a:ext>
            </a:extLst>
          </p:cNvPr>
          <p:cNvSpPr txBox="1"/>
          <p:nvPr/>
        </p:nvSpPr>
        <p:spPr>
          <a:xfrm>
            <a:off x="1492407" y="3880278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C4C021A-5810-2541-8D7D-CFA1A44FC1FE}"/>
              </a:ext>
            </a:extLst>
          </p:cNvPr>
          <p:cNvSpPr txBox="1"/>
          <p:nvPr/>
        </p:nvSpPr>
        <p:spPr>
          <a:xfrm>
            <a:off x="3591021" y="388859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sp>
        <p:nvSpPr>
          <p:cNvPr id="52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75945" y="2822994"/>
            <a:ext cx="1552369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47950" y="3049828"/>
            <a:ext cx="789746" cy="78974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4927135-2A8A-604D-A66A-7EF440D1C775}"/>
              </a:ext>
            </a:extLst>
          </p:cNvPr>
          <p:cNvSpPr txBox="1"/>
          <p:nvPr/>
        </p:nvSpPr>
        <p:spPr>
          <a:xfrm>
            <a:off x="1413503" y="241005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4C135487-F413-2049-AA97-9CBAE4FBE7F7}"/>
              </a:ext>
            </a:extLst>
          </p:cNvPr>
          <p:cNvSpPr/>
          <p:nvPr/>
        </p:nvSpPr>
        <p:spPr>
          <a:xfrm rot="10800000">
            <a:off x="4522995" y="2516030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0FA558-96F2-1141-BDBE-5D06891DE7AB}"/>
              </a:ext>
            </a:extLst>
          </p:cNvPr>
          <p:cNvCxnSpPr>
            <a:cxnSpLocks/>
          </p:cNvCxnSpPr>
          <p:nvPr/>
        </p:nvCxnSpPr>
        <p:spPr>
          <a:xfrm>
            <a:off x="1512141" y="2648194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E10F05-B9B4-9E4E-AA98-6325D0AD54D6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9998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1967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Face Authentication</a:t>
            </a:r>
          </a:p>
        </p:txBody>
      </p:sp>
      <p:sp>
        <p:nvSpPr>
          <p:cNvPr id="55" name="Flowchart: Process 206">
            <a:extLst>
              <a:ext uri="{FF2B5EF4-FFF2-40B4-BE49-F238E27FC236}">
                <a16:creationId xmlns:a16="http://schemas.microsoft.com/office/drawing/2014/main" id="{37839E43-CC37-C84E-BD30-A282B24E35B1}"/>
              </a:ext>
            </a:extLst>
          </p:cNvPr>
          <p:cNvSpPr/>
          <p:nvPr/>
        </p:nvSpPr>
        <p:spPr>
          <a:xfrm>
            <a:off x="1507635" y="2835871"/>
            <a:ext cx="1638522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82" y="2940847"/>
            <a:ext cx="1073629" cy="1412379"/>
          </a:xfrm>
          <a:prstGeom prst="rect">
            <a:avLst/>
          </a:prstGeom>
        </p:spPr>
      </p:pic>
      <p:sp>
        <p:nvSpPr>
          <p:cNvPr id="4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520549" y="2857370"/>
            <a:ext cx="1625608" cy="1597727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937158" y="3195714"/>
            <a:ext cx="789746" cy="78974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794E51D-865B-E647-A120-7A4E267CFAAA}"/>
              </a:ext>
            </a:extLst>
          </p:cNvPr>
          <p:cNvSpPr txBox="1"/>
          <p:nvPr/>
        </p:nvSpPr>
        <p:spPr>
          <a:xfrm>
            <a:off x="1413503" y="241005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048536DF-6CE9-EB4F-B0A7-6B384319E18C}"/>
              </a:ext>
            </a:extLst>
          </p:cNvPr>
          <p:cNvSpPr/>
          <p:nvPr/>
        </p:nvSpPr>
        <p:spPr>
          <a:xfrm rot="10800000">
            <a:off x="4522995" y="2516030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C9AD6F-38F9-FD42-9104-1277F6621870}"/>
              </a:ext>
            </a:extLst>
          </p:cNvPr>
          <p:cNvCxnSpPr>
            <a:cxnSpLocks/>
          </p:cNvCxnSpPr>
          <p:nvPr/>
        </p:nvCxnSpPr>
        <p:spPr>
          <a:xfrm>
            <a:off x="1512141" y="2648194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BFB89FB-C9BD-F145-A31D-5AE1AC5E3F14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23</a:t>
            </a:r>
          </a:p>
        </p:txBody>
      </p:sp>
      <p:sp>
        <p:nvSpPr>
          <p:cNvPr id="60" name="Flowchart: Process 206">
            <a:extLst>
              <a:ext uri="{FF2B5EF4-FFF2-40B4-BE49-F238E27FC236}">
                <a16:creationId xmlns:a16="http://schemas.microsoft.com/office/drawing/2014/main" id="{35EB6679-4683-6343-A0EE-91969E21EC5F}"/>
              </a:ext>
            </a:extLst>
          </p:cNvPr>
          <p:cNvSpPr/>
          <p:nvPr/>
        </p:nvSpPr>
        <p:spPr>
          <a:xfrm>
            <a:off x="3443416" y="2825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300635-ECDB-DF48-AAAC-0A6E562352F3}"/>
              </a:ext>
            </a:extLst>
          </p:cNvPr>
          <p:cNvSpPr txBox="1"/>
          <p:nvPr/>
        </p:nvSpPr>
        <p:spPr>
          <a:xfrm>
            <a:off x="3482939" y="4511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2AE4D4D-1297-5E44-ACCD-39BFBE2764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3463778" y="2878295"/>
            <a:ext cx="2235786" cy="1531308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3845C96-00F5-2345-8970-ECE13E61F6B0}"/>
              </a:ext>
            </a:extLst>
          </p:cNvPr>
          <p:cNvSpPr/>
          <p:nvPr/>
        </p:nvSpPr>
        <p:spPr>
          <a:xfrm>
            <a:off x="3941993" y="3860960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DD8BF97-F915-4546-82C8-9C3776CEF87F}"/>
              </a:ext>
            </a:extLst>
          </p:cNvPr>
          <p:cNvSpPr/>
          <p:nvPr/>
        </p:nvSpPr>
        <p:spPr>
          <a:xfrm>
            <a:off x="3941994" y="3839502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4F810E-F088-7D45-84DB-72CB1D28C69C}"/>
              </a:ext>
            </a:extLst>
          </p:cNvPr>
          <p:cNvSpPr/>
          <p:nvPr/>
        </p:nvSpPr>
        <p:spPr>
          <a:xfrm>
            <a:off x="5037804" y="3885863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D50CF6-FBBD-7B43-8D1B-DA0B9BFFF5E2}"/>
              </a:ext>
            </a:extLst>
          </p:cNvPr>
          <p:cNvSpPr/>
          <p:nvPr/>
        </p:nvSpPr>
        <p:spPr>
          <a:xfrm>
            <a:off x="4391563" y="3638756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973698-A8FC-3F40-BE64-1E27F3BB3FE9}"/>
              </a:ext>
            </a:extLst>
          </p:cNvPr>
          <p:cNvSpPr/>
          <p:nvPr/>
        </p:nvSpPr>
        <p:spPr>
          <a:xfrm>
            <a:off x="4447663" y="3469380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AD7025-74B5-C041-B539-FA2651C2AE52}"/>
              </a:ext>
            </a:extLst>
          </p:cNvPr>
          <p:cNvSpPr/>
          <p:nvPr/>
        </p:nvSpPr>
        <p:spPr>
          <a:xfrm>
            <a:off x="4460067" y="3263197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B0EE1E-72C9-6043-949E-4D9F67D86FE4}"/>
              </a:ext>
            </a:extLst>
          </p:cNvPr>
          <p:cNvSpPr/>
          <p:nvPr/>
        </p:nvSpPr>
        <p:spPr>
          <a:xfrm>
            <a:off x="4266990" y="4159612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ACCD326-00D5-184A-B270-8674C445A125}"/>
              </a:ext>
            </a:extLst>
          </p:cNvPr>
          <p:cNvSpPr/>
          <p:nvPr/>
        </p:nvSpPr>
        <p:spPr>
          <a:xfrm>
            <a:off x="4776893" y="3947494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214419-847D-954D-98AE-7AA3BAE5CEB1}"/>
              </a:ext>
            </a:extLst>
          </p:cNvPr>
          <p:cNvSpPr/>
          <p:nvPr/>
        </p:nvSpPr>
        <p:spPr>
          <a:xfrm>
            <a:off x="4266990" y="3701527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6ADD772-D11F-A34E-9893-DB0DAB005352}"/>
              </a:ext>
            </a:extLst>
          </p:cNvPr>
          <p:cNvSpPr/>
          <p:nvPr/>
        </p:nvSpPr>
        <p:spPr>
          <a:xfrm>
            <a:off x="4469577" y="3609946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E478A6-2651-7346-B64B-7CF2629D6350}"/>
              </a:ext>
            </a:extLst>
          </p:cNvPr>
          <p:cNvSpPr txBox="1"/>
          <p:nvPr/>
        </p:nvSpPr>
        <p:spPr>
          <a:xfrm>
            <a:off x="1175168" y="4511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A9FC6A26-97C2-224D-967E-8A7EC55960B0}"/>
              </a:ext>
            </a:extLst>
          </p:cNvPr>
          <p:cNvSpPr/>
          <p:nvPr/>
        </p:nvSpPr>
        <p:spPr>
          <a:xfrm>
            <a:off x="1487272" y="4870649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</a:t>
            </a:r>
          </a:p>
        </p:txBody>
      </p:sp>
    </p:spTree>
    <p:extLst>
      <p:ext uri="{BB962C8B-B14F-4D97-AF65-F5344CB8AC3E}">
        <p14:creationId xmlns:p14="http://schemas.microsoft.com/office/powerpoint/2010/main" val="1919319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441801" y="2116078"/>
            <a:ext cx="2044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Registration Officers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2552272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RO 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2998589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5139191" y="347370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68A82A-962F-984E-B536-96DA1EE85047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090836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441801" y="2116078"/>
            <a:ext cx="2044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Registration Officers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2552272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RO 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2998589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OTP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4324170" y="3466767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Get OTP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D720EA0-3C93-DE4B-8450-404AFC3E850E}"/>
              </a:ext>
            </a:extLst>
          </p:cNvPr>
          <p:cNvSpPr/>
          <p:nvPr/>
        </p:nvSpPr>
        <p:spPr>
          <a:xfrm>
            <a:off x="5951991" y="347370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737CE3-36D2-F24F-83B5-7B1941D062BC}"/>
              </a:ext>
            </a:extLst>
          </p:cNvPr>
          <p:cNvSpPr txBox="1"/>
          <p:nvPr/>
        </p:nvSpPr>
        <p:spPr>
          <a:xfrm>
            <a:off x="4289490" y="3746206"/>
            <a:ext cx="1215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 for 2minutes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2BFB04-C4D6-8A42-A3C8-13F91E154256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486552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722326" y="211607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2552272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2998589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5139191" y="347370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43" name="Isosceles Triangle 88">
            <a:extLst>
              <a:ext uri="{FF2B5EF4-FFF2-40B4-BE49-F238E27FC236}">
                <a16:creationId xmlns:a16="http://schemas.microsoft.com/office/drawing/2014/main" id="{B198D1E3-152E-F642-81DB-2224FCD81728}"/>
              </a:ext>
            </a:extLst>
          </p:cNvPr>
          <p:cNvSpPr/>
          <p:nvPr/>
        </p:nvSpPr>
        <p:spPr>
          <a:xfrm rot="10800000">
            <a:off x="6454775" y="268359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B375AE-A90F-7941-A7A2-3BC263854355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713363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BB0AD1-73E9-4745-9F3B-CC4ED43C4C6C}"/>
              </a:ext>
            </a:extLst>
          </p:cNvPr>
          <p:cNvGrpSpPr/>
          <p:nvPr/>
        </p:nvGrpSpPr>
        <p:grpSpPr>
          <a:xfrm>
            <a:off x="4289490" y="2584379"/>
            <a:ext cx="2348770" cy="1392659"/>
            <a:chOff x="4150527" y="2745747"/>
            <a:chExt cx="2348770" cy="139265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9B5662B4-EAB4-4D4A-B63B-2177C44B6EC1}"/>
                </a:ext>
              </a:extLst>
            </p:cNvPr>
            <p:cNvSpPr/>
            <p:nvPr/>
          </p:nvSpPr>
          <p:spPr>
            <a:xfrm>
              <a:off x="4230089" y="3635066"/>
              <a:ext cx="649369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</a:rPr>
                <a:t>Get OTP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3705967-10CD-3F45-BE37-38B02BB3CCDB}"/>
                </a:ext>
              </a:extLst>
            </p:cNvPr>
            <p:cNvSpPr/>
            <p:nvPr/>
          </p:nvSpPr>
          <p:spPr>
            <a:xfrm>
              <a:off x="4211168" y="2745747"/>
              <a:ext cx="2288129" cy="2725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just"/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Username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742897B-494D-294D-A448-F016853EB7B0}"/>
                </a:ext>
              </a:extLst>
            </p:cNvPr>
            <p:cNvSpPr/>
            <p:nvPr/>
          </p:nvSpPr>
          <p:spPr>
            <a:xfrm>
              <a:off x="4211168" y="3192064"/>
              <a:ext cx="2288129" cy="2725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just"/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Enter OTP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F777BD-F8C4-8B4E-AAD7-C195AF58C588}"/>
                </a:ext>
              </a:extLst>
            </p:cNvPr>
            <p:cNvSpPr txBox="1"/>
            <p:nvPr/>
          </p:nvSpPr>
          <p:spPr>
            <a:xfrm>
              <a:off x="4150527" y="3907574"/>
              <a:ext cx="12155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Valid for 2minutes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4E50075-FC83-CD40-A45D-C4B6B310D78F}"/>
                </a:ext>
              </a:extLst>
            </p:cNvPr>
            <p:cNvSpPr/>
            <p:nvPr/>
          </p:nvSpPr>
          <p:spPr>
            <a:xfrm>
              <a:off x="5840435" y="3635066"/>
              <a:ext cx="649369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</a:rPr>
                <a:t>Submit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E7725CE-8101-3D47-992E-6CE6296A45E9}"/>
              </a:ext>
            </a:extLst>
          </p:cNvPr>
          <p:cNvSpPr txBox="1"/>
          <p:nvPr/>
        </p:nvSpPr>
        <p:spPr>
          <a:xfrm>
            <a:off x="4722326" y="211607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Verification</a:t>
            </a:r>
          </a:p>
        </p:txBody>
      </p:sp>
      <p:sp>
        <p:nvSpPr>
          <p:cNvPr id="52" name="Isosceles Triangle 88">
            <a:extLst>
              <a:ext uri="{FF2B5EF4-FFF2-40B4-BE49-F238E27FC236}">
                <a16:creationId xmlns:a16="http://schemas.microsoft.com/office/drawing/2014/main" id="{BD998CAB-E5C6-E045-B1F6-503BD7996371}"/>
              </a:ext>
            </a:extLst>
          </p:cNvPr>
          <p:cNvSpPr/>
          <p:nvPr/>
        </p:nvSpPr>
        <p:spPr>
          <a:xfrm rot="10800000">
            <a:off x="6454775" y="270437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1B22AD-DA4E-FD48-AC17-C492D881B308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195995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206">
            <a:extLst>
              <a:ext uri="{FF2B5EF4-FFF2-40B4-BE49-F238E27FC236}">
                <a16:creationId xmlns:a16="http://schemas.microsoft.com/office/drawing/2014/main" id="{CA22905C-2474-9F46-9BF7-2D38C19E9C4D}"/>
              </a:ext>
            </a:extLst>
          </p:cNvPr>
          <p:cNvSpPr/>
          <p:nvPr/>
        </p:nvSpPr>
        <p:spPr>
          <a:xfrm>
            <a:off x="6549538" y="2735657"/>
            <a:ext cx="1393328" cy="1319128"/>
          </a:xfrm>
          <a:prstGeom prst="flowChartProcess">
            <a:avLst/>
          </a:prstGeom>
          <a:solidFill>
            <a:srgbClr val="EAEAE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7">
            <a:extLst>
              <a:ext uri="{FF2B5EF4-FFF2-40B4-BE49-F238E27FC236}">
                <a16:creationId xmlns:a16="http://schemas.microsoft.com/office/drawing/2014/main" id="{2E61B70B-E613-144A-B729-2C64BF303B30}"/>
              </a:ext>
            </a:extLst>
          </p:cNvPr>
          <p:cNvSpPr/>
          <p:nvPr/>
        </p:nvSpPr>
        <p:spPr>
          <a:xfrm>
            <a:off x="8309657" y="2741034"/>
            <a:ext cx="1426536" cy="1281796"/>
          </a:xfrm>
          <a:prstGeom prst="flowChartProcess">
            <a:avLst/>
          </a:prstGeom>
          <a:solidFill>
            <a:srgbClr val="EAEAE9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46FC-4F0F-7E44-A82A-A0EF806D7064}"/>
              </a:ext>
            </a:extLst>
          </p:cNvPr>
          <p:cNvSpPr/>
          <p:nvPr/>
        </p:nvSpPr>
        <p:spPr>
          <a:xfrm>
            <a:off x="8961872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ID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6BF841-335D-954F-B9A5-5D391EB59CD7}"/>
              </a:ext>
            </a:extLst>
          </p:cNvPr>
          <p:cNvGrpSpPr/>
          <p:nvPr/>
        </p:nvGrpSpPr>
        <p:grpSpPr>
          <a:xfrm>
            <a:off x="6847824" y="2895116"/>
            <a:ext cx="671018" cy="981669"/>
            <a:chOff x="3213327" y="1654140"/>
            <a:chExt cx="1518287" cy="2230562"/>
          </a:xfrm>
        </p:grpSpPr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9560C225-D968-7243-AE92-B50BAA329220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 Same Side Corner Rectangle 43">
              <a:extLst>
                <a:ext uri="{FF2B5EF4-FFF2-40B4-BE49-F238E27FC236}">
                  <a16:creationId xmlns:a16="http://schemas.microsoft.com/office/drawing/2014/main" id="{F22121F9-A5FA-9A44-81B3-8EC05D415D00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 Same Side Corner Rectangle 44">
              <a:extLst>
                <a:ext uri="{FF2B5EF4-FFF2-40B4-BE49-F238E27FC236}">
                  <a16:creationId xmlns:a16="http://schemas.microsoft.com/office/drawing/2014/main" id="{85318764-DEBA-7746-AB3D-C7D6FA28A612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CB62FF8D-F0ED-6946-AD2E-A1E826CA0DD8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DBB334D-8970-354C-8DA4-7A0D81E8CF71}"/>
                </a:ext>
              </a:extLst>
            </p:cNvPr>
            <p:cNvSpPr/>
            <p:nvPr/>
          </p:nvSpPr>
          <p:spPr>
            <a:xfrm rot="2402716">
              <a:off x="3248237" y="2122940"/>
              <a:ext cx="1483377" cy="1761762"/>
            </a:xfrm>
            <a:custGeom>
              <a:avLst/>
              <a:gdLst>
                <a:gd name="connsiteX0" fmla="*/ 1153239 w 1483377"/>
                <a:gd name="connsiteY0" fmla="*/ 49886 h 1761762"/>
                <a:gd name="connsiteX1" fmla="*/ 1273675 w 1483377"/>
                <a:gd name="connsiteY1" fmla="*/ 0 h 1761762"/>
                <a:gd name="connsiteX2" fmla="*/ 1289242 w 1483377"/>
                <a:gd name="connsiteY2" fmla="*/ 0 h 1761762"/>
                <a:gd name="connsiteX3" fmla="*/ 1459564 w 1483377"/>
                <a:gd name="connsiteY3" fmla="*/ 170322 h 1761762"/>
                <a:gd name="connsiteX4" fmla="*/ 1459564 w 1483377"/>
                <a:gd name="connsiteY4" fmla="*/ 870602 h 1761762"/>
                <a:gd name="connsiteX5" fmla="*/ 1468630 w 1483377"/>
                <a:gd name="connsiteY5" fmla="*/ 892171 h 1761762"/>
                <a:gd name="connsiteX6" fmla="*/ 1364409 w 1483377"/>
                <a:gd name="connsiteY6" fmla="*/ 1245906 h 1761762"/>
                <a:gd name="connsiteX7" fmla="*/ 843694 w 1483377"/>
                <a:gd name="connsiteY7" fmla="*/ 1683540 h 1761762"/>
                <a:gd name="connsiteX8" fmla="*/ 373688 w 1483377"/>
                <a:gd name="connsiteY8" fmla="*/ 1642794 h 1761762"/>
                <a:gd name="connsiteX9" fmla="*/ 0 w 1483377"/>
                <a:gd name="connsiteY9" fmla="*/ 1198163 h 1761762"/>
                <a:gd name="connsiteX10" fmla="*/ 1031467 w 1483377"/>
                <a:gd name="connsiteY10" fmla="*/ 331270 h 1761762"/>
                <a:gd name="connsiteX11" fmla="*/ 1103353 w 1483377"/>
                <a:gd name="connsiteY11" fmla="*/ 416803 h 1761762"/>
                <a:gd name="connsiteX12" fmla="*/ 1103353 w 1483377"/>
                <a:gd name="connsiteY12" fmla="*/ 170322 h 1761762"/>
                <a:gd name="connsiteX13" fmla="*/ 1153239 w 1483377"/>
                <a:gd name="connsiteY13" fmla="*/ 49886 h 17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3377" h="1761762">
                  <a:moveTo>
                    <a:pt x="1153239" y="49886"/>
                  </a:moveTo>
                  <a:cubicBezTo>
                    <a:pt x="1184062" y="19064"/>
                    <a:pt x="1226642" y="0"/>
                    <a:pt x="1273675" y="0"/>
                  </a:cubicBezTo>
                  <a:lnTo>
                    <a:pt x="1289242" y="0"/>
                  </a:lnTo>
                  <a:cubicBezTo>
                    <a:pt x="1383308" y="0"/>
                    <a:pt x="1459564" y="76256"/>
                    <a:pt x="1459564" y="170322"/>
                  </a:cubicBezTo>
                  <a:lnTo>
                    <a:pt x="1459564" y="870602"/>
                  </a:lnTo>
                  <a:lnTo>
                    <a:pt x="1468630" y="892171"/>
                  </a:lnTo>
                  <a:cubicBezTo>
                    <a:pt x="1506896" y="1016411"/>
                    <a:pt x="1470190" y="1157004"/>
                    <a:pt x="1364409" y="1245906"/>
                  </a:cubicBezTo>
                  <a:lnTo>
                    <a:pt x="843694" y="1683540"/>
                  </a:lnTo>
                  <a:cubicBezTo>
                    <a:pt x="702654" y="1802077"/>
                    <a:pt x="492225" y="1783834"/>
                    <a:pt x="373688" y="1642794"/>
                  </a:cubicBezTo>
                  <a:lnTo>
                    <a:pt x="0" y="1198163"/>
                  </a:lnTo>
                  <a:lnTo>
                    <a:pt x="1031467" y="331270"/>
                  </a:lnTo>
                  <a:lnTo>
                    <a:pt x="1103353" y="416803"/>
                  </a:lnTo>
                  <a:lnTo>
                    <a:pt x="1103353" y="170322"/>
                  </a:lnTo>
                  <a:cubicBezTo>
                    <a:pt x="1103353" y="123289"/>
                    <a:pt x="1122417" y="80709"/>
                    <a:pt x="1153239" y="49886"/>
                  </a:cubicBezTo>
                  <a:close/>
                </a:path>
              </a:pathLst>
            </a:cu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4FFB37-EC79-D340-B121-E3C9169F5075}"/>
              </a:ext>
            </a:extLst>
          </p:cNvPr>
          <p:cNvSpPr txBox="1"/>
          <p:nvPr/>
        </p:nvSpPr>
        <p:spPr>
          <a:xfrm>
            <a:off x="6549538" y="3791450"/>
            <a:ext cx="139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Hand Palm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E69191-71A4-D94D-B7CA-90907CEEAAA6}"/>
              </a:ext>
            </a:extLst>
          </p:cNvPr>
          <p:cNvGrpSpPr/>
          <p:nvPr/>
        </p:nvGrpSpPr>
        <p:grpSpPr>
          <a:xfrm>
            <a:off x="8717713" y="2893134"/>
            <a:ext cx="672554" cy="995989"/>
            <a:chOff x="3041412" y="1654139"/>
            <a:chExt cx="2760682" cy="4057993"/>
          </a:xfrm>
          <a:noFill/>
        </p:grpSpPr>
        <p:sp>
          <p:nvSpPr>
            <p:cNvPr id="51" name="Round Same Side Corner Rectangle 50">
              <a:extLst>
                <a:ext uri="{FF2B5EF4-FFF2-40B4-BE49-F238E27FC236}">
                  <a16:creationId xmlns:a16="http://schemas.microsoft.com/office/drawing/2014/main" id="{F4AA6104-C874-4C46-B37D-8F60551BF60A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Same Side Corner Rectangle 51">
              <a:extLst>
                <a:ext uri="{FF2B5EF4-FFF2-40B4-BE49-F238E27FC236}">
                  <a16:creationId xmlns:a16="http://schemas.microsoft.com/office/drawing/2014/main" id="{ADD76301-6A73-3B4C-A9A6-DF4264D04C81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20283347-E7EA-CA43-9157-38A0537E463C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 Same Side Corner Rectangle 53">
              <a:extLst>
                <a:ext uri="{FF2B5EF4-FFF2-40B4-BE49-F238E27FC236}">
                  <a16:creationId xmlns:a16="http://schemas.microsoft.com/office/drawing/2014/main" id="{1FA7E812-AEAD-D54D-8ABD-45308B8B0503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3F332FE-2686-8E4B-A425-E4EAEBE1D785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B29C86F-9A0C-CC4F-92AF-FB81ED6A30E2}"/>
              </a:ext>
            </a:extLst>
          </p:cNvPr>
          <p:cNvSpPr txBox="1"/>
          <p:nvPr/>
        </p:nvSpPr>
        <p:spPr>
          <a:xfrm>
            <a:off x="8332206" y="3802703"/>
            <a:ext cx="140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58" name="Round Same Side Corner Rectangle 57">
            <a:extLst>
              <a:ext uri="{FF2B5EF4-FFF2-40B4-BE49-F238E27FC236}">
                <a16:creationId xmlns:a16="http://schemas.microsoft.com/office/drawing/2014/main" id="{F55B6A8A-60F7-1542-85E8-583B342EC93C}"/>
              </a:ext>
            </a:extLst>
          </p:cNvPr>
          <p:cNvSpPr/>
          <p:nvPr/>
        </p:nvSpPr>
        <p:spPr>
          <a:xfrm rot="19028734">
            <a:off x="8589554" y="3340145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 Same Side Corner Rectangle 58">
            <a:extLst>
              <a:ext uri="{FF2B5EF4-FFF2-40B4-BE49-F238E27FC236}">
                <a16:creationId xmlns:a16="http://schemas.microsoft.com/office/drawing/2014/main" id="{13A35861-F6AA-3D46-B9DC-6A1B17815E25}"/>
              </a:ext>
            </a:extLst>
          </p:cNvPr>
          <p:cNvSpPr/>
          <p:nvPr/>
        </p:nvSpPr>
        <p:spPr>
          <a:xfrm rot="2525462">
            <a:off x="7511238" y="3335111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CE0E7350-F4B7-F141-AC85-27C06DFA383C}"/>
              </a:ext>
            </a:extLst>
          </p:cNvPr>
          <p:cNvSpPr/>
          <p:nvPr/>
        </p:nvSpPr>
        <p:spPr>
          <a:xfrm>
            <a:off x="8794093" y="296498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7DE9AF33-D3C0-2449-B574-19A9C5C20853}"/>
              </a:ext>
            </a:extLst>
          </p:cNvPr>
          <p:cNvSpPr/>
          <p:nvPr/>
        </p:nvSpPr>
        <p:spPr>
          <a:xfrm>
            <a:off x="8948775" y="28993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0699DF11-A85C-794D-86F7-B216F0AD4AD4}"/>
              </a:ext>
            </a:extLst>
          </p:cNvPr>
          <p:cNvSpPr/>
          <p:nvPr/>
        </p:nvSpPr>
        <p:spPr>
          <a:xfrm>
            <a:off x="9092592" y="298893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4B77FA75-99E7-294E-B538-2579647D91FF}"/>
              </a:ext>
            </a:extLst>
          </p:cNvPr>
          <p:cNvSpPr/>
          <p:nvPr/>
        </p:nvSpPr>
        <p:spPr>
          <a:xfrm>
            <a:off x="9248251" y="3088950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6FCB4AE2-CD4D-5142-824F-E381DE21CBC2}"/>
              </a:ext>
            </a:extLst>
          </p:cNvPr>
          <p:cNvSpPr/>
          <p:nvPr/>
        </p:nvSpPr>
        <p:spPr>
          <a:xfrm>
            <a:off x="7287033" y="298175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>
            <a:extLst>
              <a:ext uri="{FF2B5EF4-FFF2-40B4-BE49-F238E27FC236}">
                <a16:creationId xmlns:a16="http://schemas.microsoft.com/office/drawing/2014/main" id="{DD504B82-6ED7-4643-A948-09D7A8E5FBD9}"/>
              </a:ext>
            </a:extLst>
          </p:cNvPr>
          <p:cNvSpPr/>
          <p:nvPr/>
        </p:nvSpPr>
        <p:spPr>
          <a:xfrm>
            <a:off x="7128344" y="2902042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AF68BCE8-A776-ED48-98EF-409B5FFD1951}"/>
              </a:ext>
            </a:extLst>
          </p:cNvPr>
          <p:cNvSpPr/>
          <p:nvPr/>
        </p:nvSpPr>
        <p:spPr>
          <a:xfrm>
            <a:off x="6973558" y="314123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8A8090FB-7531-6A45-A2EC-E7AF0B2A5099}"/>
              </a:ext>
            </a:extLst>
          </p:cNvPr>
          <p:cNvSpPr/>
          <p:nvPr/>
        </p:nvSpPr>
        <p:spPr>
          <a:xfrm>
            <a:off x="6848925" y="3233912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0C2262-59D7-8B48-B1B3-D82A12C02E3E}"/>
              </a:ext>
            </a:extLst>
          </p:cNvPr>
          <p:cNvSpPr txBox="1"/>
          <p:nvPr/>
        </p:nvSpPr>
        <p:spPr>
          <a:xfrm>
            <a:off x="8496676" y="312164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127192-7C16-AD4E-BF8F-F5A2E7A2D5B9}"/>
              </a:ext>
            </a:extLst>
          </p:cNvPr>
          <p:cNvSpPr txBox="1"/>
          <p:nvPr/>
        </p:nvSpPr>
        <p:spPr>
          <a:xfrm>
            <a:off x="8714392" y="2762412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D16E5B-A219-134C-AF21-241FEBFCB121}"/>
              </a:ext>
            </a:extLst>
          </p:cNvPr>
          <p:cNvSpPr txBox="1"/>
          <p:nvPr/>
        </p:nvSpPr>
        <p:spPr>
          <a:xfrm>
            <a:off x="9060566" y="278550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B6569B-ED1F-784D-A0AC-0833572AFE22}"/>
              </a:ext>
            </a:extLst>
          </p:cNvPr>
          <p:cNvSpPr txBox="1"/>
          <p:nvPr/>
        </p:nvSpPr>
        <p:spPr>
          <a:xfrm>
            <a:off x="9202080" y="290524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57B65-D57C-5345-820C-95B76CED96EF}"/>
              </a:ext>
            </a:extLst>
          </p:cNvPr>
          <p:cNvSpPr txBox="1"/>
          <p:nvPr/>
        </p:nvSpPr>
        <p:spPr>
          <a:xfrm>
            <a:off x="7495924" y="312196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1DF9CA-24C2-B446-85AD-7328045A3DC6}"/>
              </a:ext>
            </a:extLst>
          </p:cNvPr>
          <p:cNvSpPr txBox="1"/>
          <p:nvPr/>
        </p:nvSpPr>
        <p:spPr>
          <a:xfrm>
            <a:off x="7256401" y="277455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A15F86-062C-FC49-B48E-0EA2664B8B69}"/>
              </a:ext>
            </a:extLst>
          </p:cNvPr>
          <p:cNvSpPr txBox="1"/>
          <p:nvPr/>
        </p:nvSpPr>
        <p:spPr>
          <a:xfrm>
            <a:off x="7070014" y="271061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1F57F-D6E2-A24C-9748-F31E325C45EB}"/>
              </a:ext>
            </a:extLst>
          </p:cNvPr>
          <p:cNvSpPr txBox="1"/>
          <p:nvPr/>
        </p:nvSpPr>
        <p:spPr>
          <a:xfrm>
            <a:off x="6918026" y="279763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F7CA09-0F75-1E4C-90F6-389D3B75C2ED}"/>
              </a:ext>
            </a:extLst>
          </p:cNvPr>
          <p:cNvSpPr txBox="1"/>
          <p:nvPr/>
        </p:nvSpPr>
        <p:spPr>
          <a:xfrm>
            <a:off x="6785250" y="304042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FD200B-0669-204D-AA97-DA2E88BAFEF8}"/>
              </a:ext>
            </a:extLst>
          </p:cNvPr>
          <p:cNvSpPr txBox="1"/>
          <p:nvPr/>
        </p:nvSpPr>
        <p:spPr>
          <a:xfrm>
            <a:off x="7576295" y="2416504"/>
            <a:ext cx="86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Fingerprint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97F0A-640C-7349-8E7E-12029947C841}"/>
              </a:ext>
            </a:extLst>
          </p:cNvPr>
          <p:cNvSpPr/>
          <p:nvPr/>
        </p:nvSpPr>
        <p:spPr>
          <a:xfrm>
            <a:off x="8328941" y="4207830"/>
            <a:ext cx="1427285" cy="1135784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QR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AD4B1-AFB0-ED47-BEFF-3027E109CC4D}"/>
              </a:ext>
            </a:extLst>
          </p:cNvPr>
          <p:cNvCxnSpPr/>
          <p:nvPr/>
        </p:nvCxnSpPr>
        <p:spPr>
          <a:xfrm>
            <a:off x="8372441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4AE547-BE00-6E4B-855A-A73C12A62553}"/>
              </a:ext>
            </a:extLst>
          </p:cNvPr>
          <p:cNvCxnSpPr/>
          <p:nvPr/>
        </p:nvCxnSpPr>
        <p:spPr>
          <a:xfrm>
            <a:off x="9712805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22AC8E-5CB7-8E46-9A08-13D1A52E554B}"/>
              </a:ext>
            </a:extLst>
          </p:cNvPr>
          <p:cNvCxnSpPr/>
          <p:nvPr/>
        </p:nvCxnSpPr>
        <p:spPr>
          <a:xfrm>
            <a:off x="8372441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221A6E-0DA7-4B4A-BCA8-B86F5C4DB30F}"/>
              </a:ext>
            </a:extLst>
          </p:cNvPr>
          <p:cNvCxnSpPr/>
          <p:nvPr/>
        </p:nvCxnSpPr>
        <p:spPr>
          <a:xfrm>
            <a:off x="9712805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87CD95-4152-2B44-8189-98300D995A85}"/>
              </a:ext>
            </a:extLst>
          </p:cNvPr>
          <p:cNvCxnSpPr>
            <a:cxnSpLocks/>
          </p:cNvCxnSpPr>
          <p:nvPr/>
        </p:nvCxnSpPr>
        <p:spPr>
          <a:xfrm>
            <a:off x="8372974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DCC06D-1D36-A149-A491-A57A19C6072B}"/>
              </a:ext>
            </a:extLst>
          </p:cNvPr>
          <p:cNvCxnSpPr>
            <a:cxnSpLocks/>
          </p:cNvCxnSpPr>
          <p:nvPr/>
        </p:nvCxnSpPr>
        <p:spPr>
          <a:xfrm>
            <a:off x="9443912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635BFF-03FD-9D42-8D17-B93F1F6A43A0}"/>
              </a:ext>
            </a:extLst>
          </p:cNvPr>
          <p:cNvCxnSpPr>
            <a:cxnSpLocks/>
          </p:cNvCxnSpPr>
          <p:nvPr/>
        </p:nvCxnSpPr>
        <p:spPr>
          <a:xfrm>
            <a:off x="8372974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9B3B4B7-951E-E44E-B89E-2EA392350C64}"/>
              </a:ext>
            </a:extLst>
          </p:cNvPr>
          <p:cNvCxnSpPr>
            <a:cxnSpLocks/>
          </p:cNvCxnSpPr>
          <p:nvPr/>
        </p:nvCxnSpPr>
        <p:spPr>
          <a:xfrm>
            <a:off x="9443912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F13877-024E-544A-90BE-539C0D12F165}"/>
              </a:ext>
            </a:extLst>
          </p:cNvPr>
          <p:cNvSpPr txBox="1"/>
          <p:nvPr/>
        </p:nvSpPr>
        <p:spPr>
          <a:xfrm>
            <a:off x="8532299" y="6249142"/>
            <a:ext cx="1281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New Registration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1CCC5B-3985-B34A-9F43-03526BE6361E}"/>
              </a:ext>
            </a:extLst>
          </p:cNvPr>
          <p:cNvSpPr/>
          <p:nvPr/>
        </p:nvSpPr>
        <p:spPr>
          <a:xfrm>
            <a:off x="7956609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EFB685-190C-3C47-A370-DC0CA836F5F4}"/>
              </a:ext>
            </a:extLst>
          </p:cNvPr>
          <p:cNvSpPr txBox="1"/>
          <p:nvPr/>
        </p:nvSpPr>
        <p:spPr>
          <a:xfrm>
            <a:off x="7953057" y="189258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67E075-3085-B54C-8165-429480FA90EB}"/>
              </a:ext>
            </a:extLst>
          </p:cNvPr>
          <p:cNvSpPr txBox="1"/>
          <p:nvPr/>
        </p:nvSpPr>
        <p:spPr>
          <a:xfrm>
            <a:off x="8973969" y="1892582"/>
            <a:ext cx="79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Exception</a:t>
            </a:r>
          </a:p>
          <a:p>
            <a:pPr algn="ctr"/>
            <a:r>
              <a:rPr lang="en-US" sz="1200" dirty="0"/>
              <a:t>Photo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604CD1D-47D3-7849-85C9-F556772B8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9018409" y="1140767"/>
            <a:ext cx="663116" cy="556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5719F-97CF-8F4C-B2A9-67DB88C57073}"/>
              </a:ext>
            </a:extLst>
          </p:cNvPr>
          <p:cNvSpPr/>
          <p:nvPr/>
        </p:nvSpPr>
        <p:spPr>
          <a:xfrm>
            <a:off x="9137650" y="1495425"/>
            <a:ext cx="412750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69448F-8092-BB47-A5D5-78A2DDF70A92}"/>
              </a:ext>
            </a:extLst>
          </p:cNvPr>
          <p:cNvSpPr/>
          <p:nvPr/>
        </p:nvSpPr>
        <p:spPr>
          <a:xfrm>
            <a:off x="9130636" y="1513831"/>
            <a:ext cx="368963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7FAFCA-ECC0-2048-A1D4-2BF5CFA1F7AC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B7E647-2DBF-2346-8621-0BF693966523}"/>
              </a:ext>
            </a:extLst>
          </p:cNvPr>
          <p:cNvSpPr txBox="1"/>
          <p:nvPr/>
        </p:nvSpPr>
        <p:spPr>
          <a:xfrm>
            <a:off x="9253357" y="554584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32" y="1115750"/>
            <a:ext cx="554383" cy="729301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56A53B99-40BB-D544-8D36-DFC6571CD695}"/>
              </a:ext>
            </a:extLst>
          </p:cNvPr>
          <p:cNvSpPr txBox="1"/>
          <p:nvPr/>
        </p:nvSpPr>
        <p:spPr>
          <a:xfrm>
            <a:off x="4423119" y="203644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إناثا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8B5E3A-8A72-964B-B550-26827A9D15A1}"/>
              </a:ext>
            </a:extLst>
          </p:cNvPr>
          <p:cNvSpPr txBox="1"/>
          <p:nvPr/>
        </p:nvSpPr>
        <p:spPr>
          <a:xfrm>
            <a:off x="4412819" y="1935556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جنس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E959884-FF06-4643-9B28-1FB9AEFBF5C9}"/>
              </a:ext>
            </a:extLst>
          </p:cNvPr>
          <p:cNvSpPr txBox="1"/>
          <p:nvPr/>
        </p:nvSpPr>
        <p:spPr>
          <a:xfrm>
            <a:off x="4424443" y="3275748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منزل / عمارة / شقة.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4BB62C7-827B-6941-9509-54776B5C0F3B}"/>
              </a:ext>
            </a:extLst>
          </p:cNvPr>
          <p:cNvSpPr txBox="1"/>
          <p:nvPr/>
        </p:nvSpPr>
        <p:spPr>
          <a:xfrm>
            <a:off x="4430331" y="2438200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منزل / عمارة / شقة.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DF4AB96-781D-1C4F-9935-1FD2B6B14DC4}"/>
              </a:ext>
            </a:extLst>
          </p:cNvPr>
          <p:cNvSpPr txBox="1"/>
          <p:nvPr/>
        </p:nvSpPr>
        <p:spPr>
          <a:xfrm>
            <a:off x="4427387" y="283830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معلم معروف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12819" y="232662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 1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4419251" y="1338884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الاسم الكامل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4412819" y="123302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الاسم الكامل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121CE2-0492-424A-B9B2-CD30258FDB2A}"/>
              </a:ext>
            </a:extLst>
          </p:cNvPr>
          <p:cNvSpPr txBox="1"/>
          <p:nvPr/>
        </p:nvSpPr>
        <p:spPr>
          <a:xfrm>
            <a:off x="4426100" y="166695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22/03/1949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C9E6AA3-1D8C-1F45-835D-03F7779660F0}"/>
              </a:ext>
            </a:extLst>
          </p:cNvPr>
          <p:cNvSpPr txBox="1"/>
          <p:nvPr/>
        </p:nvSpPr>
        <p:spPr>
          <a:xfrm>
            <a:off x="4412819" y="1565413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تاريخ الولادة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4124938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 المدينة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4026355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54863" y="36803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اسم المدينة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47511" y="3581468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مدينة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5251" y="4529699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اسم الدولة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4425380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بلد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523788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98765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5138338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الرمز البريدي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558939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mnjeld@ujie.com	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5494605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البريد الإلكتروني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1221" y="596707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342432334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32065" y="587477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4419251" y="101550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10-12-2018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4412819" y="909644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تاريخ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20082" y="272395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43571" y="312501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45455" y="6317718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جواز سفر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38103" y="621817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مستندات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0196DEE-F542-3642-980D-31CDFD81060F}"/>
              </a:ext>
            </a:extLst>
          </p:cNvPr>
          <p:cNvSpPr txBox="1"/>
          <p:nvPr/>
        </p:nvSpPr>
        <p:spPr>
          <a:xfrm>
            <a:off x="1407949" y="2038559"/>
            <a:ext cx="63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Female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876E1B8-1FDA-8347-84DB-A9B3197A81AF}"/>
              </a:ext>
            </a:extLst>
          </p:cNvPr>
          <p:cNvSpPr txBox="1"/>
          <p:nvPr/>
        </p:nvSpPr>
        <p:spPr>
          <a:xfrm>
            <a:off x="1397649" y="1940358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Gender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649B1-7143-764D-97C6-06AE18F0DAF8}"/>
              </a:ext>
            </a:extLst>
          </p:cNvPr>
          <p:cNvSpPr txBox="1"/>
          <p:nvPr/>
        </p:nvSpPr>
        <p:spPr>
          <a:xfrm>
            <a:off x="1409273" y="3277865"/>
            <a:ext cx="1701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Village/Town/City/ State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E09BE89-1974-5849-B5E0-D55F72A874CF}"/>
              </a:ext>
            </a:extLst>
          </p:cNvPr>
          <p:cNvSpPr txBox="1"/>
          <p:nvPr/>
        </p:nvSpPr>
        <p:spPr>
          <a:xfrm>
            <a:off x="1415161" y="2440317"/>
            <a:ext cx="1262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House/Bldg./Apt.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EA70578-25D1-C847-885A-EA06307726A2}"/>
              </a:ext>
            </a:extLst>
          </p:cNvPr>
          <p:cNvSpPr txBox="1"/>
          <p:nvPr/>
        </p:nvSpPr>
        <p:spPr>
          <a:xfrm>
            <a:off x="1412217" y="284042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Landmark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5F5C98D-6C1F-E146-BDAF-576CA230FD7C}"/>
              </a:ext>
            </a:extLst>
          </p:cNvPr>
          <p:cNvSpPr txBox="1"/>
          <p:nvPr/>
        </p:nvSpPr>
        <p:spPr>
          <a:xfrm>
            <a:off x="1397649" y="2328740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C3646D5-FDEA-3840-AB34-E608837644BE}"/>
              </a:ext>
            </a:extLst>
          </p:cNvPr>
          <p:cNvSpPr txBox="1"/>
          <p:nvPr/>
        </p:nvSpPr>
        <p:spPr>
          <a:xfrm>
            <a:off x="1404081" y="134100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Full Name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DA1E942-1974-3D4F-9355-1DE70757D75A}"/>
              </a:ext>
            </a:extLst>
          </p:cNvPr>
          <p:cNvSpPr txBox="1"/>
          <p:nvPr/>
        </p:nvSpPr>
        <p:spPr>
          <a:xfrm>
            <a:off x="1397649" y="1226679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Full Name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5B9C114-465B-D448-A855-3BF2FADFD79E}"/>
              </a:ext>
            </a:extLst>
          </p:cNvPr>
          <p:cNvSpPr txBox="1"/>
          <p:nvPr/>
        </p:nvSpPr>
        <p:spPr>
          <a:xfrm>
            <a:off x="1410930" y="1669069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22/03/1949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3DDDAD3-264F-0E42-A1DF-F78928CD3C7B}"/>
              </a:ext>
            </a:extLst>
          </p:cNvPr>
          <p:cNvSpPr txBox="1"/>
          <p:nvPr/>
        </p:nvSpPr>
        <p:spPr>
          <a:xfrm>
            <a:off x="1397649" y="1575420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 of Birth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77D7033-CA54-F74A-B503-68C7DA5A0248}"/>
              </a:ext>
            </a:extLst>
          </p:cNvPr>
          <p:cNvSpPr txBox="1"/>
          <p:nvPr/>
        </p:nvSpPr>
        <p:spPr>
          <a:xfrm>
            <a:off x="1405001" y="4107177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Province_name</a:t>
            </a:r>
            <a:endParaRPr 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426BB1D-3220-104B-B98C-AC20FEFA000D}"/>
              </a:ext>
            </a:extLst>
          </p:cNvPr>
          <p:cNvSpPr txBox="1"/>
          <p:nvPr/>
        </p:nvSpPr>
        <p:spPr>
          <a:xfrm>
            <a:off x="1397649" y="40085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Province	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5002A22-8C40-534D-B431-5C8A65CEC187}"/>
              </a:ext>
            </a:extLst>
          </p:cNvPr>
          <p:cNvSpPr txBox="1"/>
          <p:nvPr/>
        </p:nvSpPr>
        <p:spPr>
          <a:xfrm>
            <a:off x="1389359" y="4498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City Name	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9E69967-4ADA-4844-ADB9-827C87FF08B5}"/>
              </a:ext>
            </a:extLst>
          </p:cNvPr>
          <p:cNvSpPr txBox="1"/>
          <p:nvPr/>
        </p:nvSpPr>
        <p:spPr>
          <a:xfrm>
            <a:off x="1398785" y="4399366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DAB3BC6-CB95-4D49-840C-602D41415295}"/>
              </a:ext>
            </a:extLst>
          </p:cNvPr>
          <p:cNvSpPr txBox="1"/>
          <p:nvPr/>
        </p:nvSpPr>
        <p:spPr>
          <a:xfrm>
            <a:off x="1398892" y="3675955"/>
            <a:ext cx="1020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Region Name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FDD5CC-3A67-AF45-B40D-9C9ECCA12032}"/>
              </a:ext>
            </a:extLst>
          </p:cNvPr>
          <p:cNvSpPr txBox="1"/>
          <p:nvPr/>
        </p:nvSpPr>
        <p:spPr>
          <a:xfrm>
            <a:off x="1386460" y="3551332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Region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6F7306-7695-0A42-8680-1155DDB01313}"/>
              </a:ext>
            </a:extLst>
          </p:cNvPr>
          <p:cNvSpPr txBox="1"/>
          <p:nvPr/>
        </p:nvSpPr>
        <p:spPr>
          <a:xfrm>
            <a:off x="1405001" y="524000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98765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5A99A98-C556-8741-87B7-0A0F002243E3}"/>
              </a:ext>
            </a:extLst>
          </p:cNvPr>
          <p:cNvSpPr txBox="1"/>
          <p:nvPr/>
        </p:nvSpPr>
        <p:spPr>
          <a:xfrm>
            <a:off x="1397649" y="5140455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Postal Code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CC18378-F3D1-634D-9DB8-780A7448563A}"/>
              </a:ext>
            </a:extLst>
          </p:cNvPr>
          <p:cNvSpPr txBox="1"/>
          <p:nvPr/>
        </p:nvSpPr>
        <p:spPr>
          <a:xfrm>
            <a:off x="1405001" y="559150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mnjeld@ujie.com	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019CA34-6035-1940-9039-6B401C229F70}"/>
              </a:ext>
            </a:extLst>
          </p:cNvPr>
          <p:cNvSpPr txBox="1"/>
          <p:nvPr/>
        </p:nvSpPr>
        <p:spPr>
          <a:xfrm>
            <a:off x="1397649" y="5496722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D3FBECE-D0E9-874E-BD73-A70CA19B88B5}"/>
              </a:ext>
            </a:extLst>
          </p:cNvPr>
          <p:cNvSpPr txBox="1"/>
          <p:nvPr/>
        </p:nvSpPr>
        <p:spPr>
          <a:xfrm>
            <a:off x="1399921" y="59622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342432334	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3AF624-B9BB-C341-A72A-8CDDE452A58F}"/>
              </a:ext>
            </a:extLst>
          </p:cNvPr>
          <p:cNvSpPr txBox="1"/>
          <p:nvPr/>
        </p:nvSpPr>
        <p:spPr>
          <a:xfrm>
            <a:off x="1410545" y="5845130"/>
            <a:ext cx="18902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CNIE / PIN / Residence Card Number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1C29682-E044-0346-BA0C-AF474C6B0523}"/>
              </a:ext>
            </a:extLst>
          </p:cNvPr>
          <p:cNvSpPr txBox="1"/>
          <p:nvPr/>
        </p:nvSpPr>
        <p:spPr>
          <a:xfrm>
            <a:off x="1392930" y="101761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10-12-2018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B83551E-D582-B44F-BE7B-8136E9FE4221}"/>
              </a:ext>
            </a:extLst>
          </p:cNvPr>
          <p:cNvSpPr txBox="1"/>
          <p:nvPr/>
        </p:nvSpPr>
        <p:spPr>
          <a:xfrm>
            <a:off x="1397649" y="911761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EF0B6A-45DF-3C47-B0B8-7DDA7DC3B908}"/>
              </a:ext>
            </a:extLst>
          </p:cNvPr>
          <p:cNvSpPr txBox="1"/>
          <p:nvPr/>
        </p:nvSpPr>
        <p:spPr>
          <a:xfrm>
            <a:off x="1404912" y="2726076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2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25B215D-CF46-704A-8CA6-106F7BB187C8}"/>
              </a:ext>
            </a:extLst>
          </p:cNvPr>
          <p:cNvSpPr txBox="1"/>
          <p:nvPr/>
        </p:nvSpPr>
        <p:spPr>
          <a:xfrm>
            <a:off x="1428401" y="3127136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D298EF-3F83-A946-9684-A836426B766C}"/>
              </a:ext>
            </a:extLst>
          </p:cNvPr>
          <p:cNvSpPr txBox="1"/>
          <p:nvPr/>
        </p:nvSpPr>
        <p:spPr>
          <a:xfrm>
            <a:off x="1430285" y="6319835"/>
            <a:ext cx="1846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Parent/Guardian full name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E8D1C28-2C63-7540-81A7-5B0ABF2BD9FB}"/>
              </a:ext>
            </a:extLst>
          </p:cNvPr>
          <p:cNvSpPr txBox="1"/>
          <p:nvPr/>
        </p:nvSpPr>
        <p:spPr>
          <a:xfrm>
            <a:off x="1422933" y="6220289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Parent/Guardian Full Name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F25E6B-1801-224F-924B-8352405504D3}"/>
              </a:ext>
            </a:extLst>
          </p:cNvPr>
          <p:cNvSpPr txBox="1"/>
          <p:nvPr/>
        </p:nvSpPr>
        <p:spPr>
          <a:xfrm>
            <a:off x="1389359" y="4861340"/>
            <a:ext cx="2108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 Administrative Authority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5EAEAF-73BB-3F44-94E1-03B52AE7534D}"/>
              </a:ext>
            </a:extLst>
          </p:cNvPr>
          <p:cNvSpPr txBox="1"/>
          <p:nvPr/>
        </p:nvSpPr>
        <p:spPr>
          <a:xfrm>
            <a:off x="1398785" y="4762436"/>
            <a:ext cx="16129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Local Administrative Authority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CFDB5E4-564A-2345-A341-60278B174CDC}"/>
              </a:ext>
            </a:extLst>
          </p:cNvPr>
          <p:cNvSpPr txBox="1"/>
          <p:nvPr/>
        </p:nvSpPr>
        <p:spPr>
          <a:xfrm>
            <a:off x="4433425" y="488031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 المدينة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5FDDA8-1E91-6A4C-933D-95B4A82F30EB}"/>
              </a:ext>
            </a:extLst>
          </p:cNvPr>
          <p:cNvSpPr txBox="1"/>
          <p:nvPr/>
        </p:nvSpPr>
        <p:spPr>
          <a:xfrm>
            <a:off x="4426073" y="4781731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3215B98-5D00-C545-A71E-1FA8C1E8E0C8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4058270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ID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F13877-024E-544A-90BE-539C0D12F165}"/>
              </a:ext>
            </a:extLst>
          </p:cNvPr>
          <p:cNvSpPr txBox="1"/>
          <p:nvPr/>
        </p:nvSpPr>
        <p:spPr>
          <a:xfrm>
            <a:off x="8532299" y="6249142"/>
            <a:ext cx="1281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New Registration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7FAFCA-ECC0-2048-A1D4-2BF5CFA1F7AC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B7E647-2DBF-2346-8621-0BF693966523}"/>
              </a:ext>
            </a:extLst>
          </p:cNvPr>
          <p:cNvSpPr txBox="1"/>
          <p:nvPr/>
        </p:nvSpPr>
        <p:spPr>
          <a:xfrm>
            <a:off x="9253357" y="554584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299618" y="141387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2345678987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0462" y="1321575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323852" y="176452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جواز سفر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6500" y="166497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مستندات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323852" y="214948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فلان الفلاني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6500" y="2021242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اسم الضابط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D3FBECE-D0E9-874E-BD73-A70CA19B88B5}"/>
              </a:ext>
            </a:extLst>
          </p:cNvPr>
          <p:cNvSpPr txBox="1"/>
          <p:nvPr/>
        </p:nvSpPr>
        <p:spPr>
          <a:xfrm>
            <a:off x="1278318" y="140908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2345678987	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3AF624-B9BB-C341-A72A-8CDDE452A58F}"/>
              </a:ext>
            </a:extLst>
          </p:cNvPr>
          <p:cNvSpPr txBox="1"/>
          <p:nvPr/>
        </p:nvSpPr>
        <p:spPr>
          <a:xfrm>
            <a:off x="1288942" y="1291933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Mobile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D298EF-3F83-A946-9684-A836426B766C}"/>
              </a:ext>
            </a:extLst>
          </p:cNvPr>
          <p:cNvSpPr txBox="1"/>
          <p:nvPr/>
        </p:nvSpPr>
        <p:spPr>
          <a:xfrm>
            <a:off x="1308682" y="1766638"/>
            <a:ext cx="13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Passport, Pan card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E8D1C28-2C63-7540-81A7-5B0ABF2BD9FB}"/>
              </a:ext>
            </a:extLst>
          </p:cNvPr>
          <p:cNvSpPr txBox="1"/>
          <p:nvPr/>
        </p:nvSpPr>
        <p:spPr>
          <a:xfrm>
            <a:off x="1301330" y="166709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Documents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6F886BA-3F01-9A41-9DCB-7A7AE0D20988}"/>
              </a:ext>
            </a:extLst>
          </p:cNvPr>
          <p:cNvSpPr txBox="1"/>
          <p:nvPr/>
        </p:nvSpPr>
        <p:spPr>
          <a:xfrm>
            <a:off x="1308682" y="2140448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Fingers (10), Iris (2), Face</a:t>
            </a:r>
            <a:endParaRPr lang="en-US" sz="12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9E8681-65D1-A143-A61A-383042DC026A}"/>
              </a:ext>
            </a:extLst>
          </p:cNvPr>
          <p:cNvSpPr txBox="1"/>
          <p:nvPr/>
        </p:nvSpPr>
        <p:spPr>
          <a:xfrm>
            <a:off x="1301330" y="2023359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Biometrics Captured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8F7C69-0484-BA41-B210-D77909BEFF2D}"/>
              </a:ext>
            </a:extLst>
          </p:cNvPr>
          <p:cNvSpPr txBox="1"/>
          <p:nvPr/>
        </p:nvSpPr>
        <p:spPr>
          <a:xfrm>
            <a:off x="4299618" y="102358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45355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FD80C3-F7AE-694C-A528-DD8D75ABA13A}"/>
              </a:ext>
            </a:extLst>
          </p:cNvPr>
          <p:cNvSpPr txBox="1"/>
          <p:nvPr/>
        </p:nvSpPr>
        <p:spPr>
          <a:xfrm>
            <a:off x="4310462" y="93128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D449F85-64EC-7249-B902-DA78D0341B8F}"/>
              </a:ext>
            </a:extLst>
          </p:cNvPr>
          <p:cNvSpPr txBox="1"/>
          <p:nvPr/>
        </p:nvSpPr>
        <p:spPr>
          <a:xfrm>
            <a:off x="1278318" y="10187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454355	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D041F1C-4297-5945-A334-14BDD9F3797B}"/>
              </a:ext>
            </a:extLst>
          </p:cNvPr>
          <p:cNvSpPr txBox="1"/>
          <p:nvPr/>
        </p:nvSpPr>
        <p:spPr>
          <a:xfrm>
            <a:off x="1288942" y="77897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Parent/Guardian</a:t>
            </a:r>
            <a:r>
              <a:rPr lang="en-IN" dirty="0"/>
              <a:t> </a:t>
            </a:r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RID/UIN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DD9598A-E444-F845-8B2B-3D6006C2F57A}"/>
              </a:ext>
            </a:extLst>
          </p:cNvPr>
          <p:cNvSpPr txBox="1"/>
          <p:nvPr/>
        </p:nvSpPr>
        <p:spPr>
          <a:xfrm>
            <a:off x="4323852" y="25286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فلان الفلاني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760B639-85C5-354C-9452-C65840D49B1D}"/>
              </a:ext>
            </a:extLst>
          </p:cNvPr>
          <p:cNvSpPr txBox="1"/>
          <p:nvPr/>
        </p:nvSpPr>
        <p:spPr>
          <a:xfrm>
            <a:off x="4316500" y="2389230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اسم الضابط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E100F57-4947-9D42-A25B-8363417DAEE2}"/>
              </a:ext>
            </a:extLst>
          </p:cNvPr>
          <p:cNvSpPr txBox="1"/>
          <p:nvPr/>
        </p:nvSpPr>
        <p:spPr>
          <a:xfrm>
            <a:off x="1308682" y="251958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John Doe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D3E3057-6674-5943-8C95-DBE41C6A725A}"/>
              </a:ext>
            </a:extLst>
          </p:cNvPr>
          <p:cNvSpPr txBox="1"/>
          <p:nvPr/>
        </p:nvSpPr>
        <p:spPr>
          <a:xfrm>
            <a:off x="1301330" y="2391347"/>
            <a:ext cx="13869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Registration officer 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A293B0-8872-BD41-BCF8-8EF26147BC6F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19926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2601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Scan your eye on the iris scanner.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78975-E28B-AB44-8791-4D13EB548F19}"/>
              </a:ext>
            </a:extLst>
          </p:cNvPr>
          <p:cNvGrpSpPr/>
          <p:nvPr/>
        </p:nvGrpSpPr>
        <p:grpSpPr>
          <a:xfrm>
            <a:off x="6547283" y="2963663"/>
            <a:ext cx="165100" cy="142768"/>
            <a:chOff x="7175500" y="2717663"/>
            <a:chExt cx="165100" cy="1427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5D9A31-4087-0C40-84A8-D9EC8AC697A3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45DDFA-440F-7245-9DEA-F3F705684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FF046-3D0D-CB41-A218-B44C0227831A}"/>
              </a:ext>
            </a:extLst>
          </p:cNvPr>
          <p:cNvGrpSpPr/>
          <p:nvPr/>
        </p:nvGrpSpPr>
        <p:grpSpPr>
          <a:xfrm rot="5400000">
            <a:off x="7248075" y="2963663"/>
            <a:ext cx="165100" cy="142768"/>
            <a:chOff x="7175500" y="2717663"/>
            <a:chExt cx="165100" cy="14276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E519F-22B5-F849-8124-35EF13561198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1C06A3-4396-3A4E-B1BB-07233F22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723A7C-9132-BD4B-82B3-34C5D60C52F0}"/>
              </a:ext>
            </a:extLst>
          </p:cNvPr>
          <p:cNvGrpSpPr/>
          <p:nvPr/>
        </p:nvGrpSpPr>
        <p:grpSpPr>
          <a:xfrm rot="16200000">
            <a:off x="6547283" y="3638434"/>
            <a:ext cx="165100" cy="142768"/>
            <a:chOff x="7175500" y="2717663"/>
            <a:chExt cx="165100" cy="14276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B30183-E99C-5D48-AAF0-1FDA3C2EF3F1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A92A4C-A199-974D-8B71-922F9DC87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A439D-0D56-AE42-BBE0-8C4269A25D6A}"/>
              </a:ext>
            </a:extLst>
          </p:cNvPr>
          <p:cNvGrpSpPr/>
          <p:nvPr/>
        </p:nvGrpSpPr>
        <p:grpSpPr>
          <a:xfrm rot="10800000">
            <a:off x="7248075" y="3638434"/>
            <a:ext cx="165100" cy="142768"/>
            <a:chOff x="7175500" y="2717663"/>
            <a:chExt cx="165100" cy="142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58F5C9-005C-C148-8DE3-1DAA6F581592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D4FE61-8C91-E949-BBCF-58F9CB2D9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D38DC-E0DA-1C4A-97A7-3662BF632872}"/>
              </a:ext>
            </a:extLst>
          </p:cNvPr>
          <p:cNvGrpSpPr/>
          <p:nvPr/>
        </p:nvGrpSpPr>
        <p:grpSpPr>
          <a:xfrm>
            <a:off x="6619665" y="3188299"/>
            <a:ext cx="710960" cy="323302"/>
            <a:chOff x="4913896" y="2373330"/>
            <a:chExt cx="3199838" cy="1428108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E8B09D-B82B-3540-AB22-DB175111D22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90F96F-3AFC-DD4E-B237-EBE2C228531C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78559E2-8261-D04D-A118-1AB66F3A3E5E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81812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861" y="12360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1B0B53-336A-0248-B965-CE989EDECB48}"/>
              </a:ext>
            </a:extLst>
          </p:cNvPr>
          <p:cNvSpPr txBox="1"/>
          <p:nvPr/>
        </p:nvSpPr>
        <p:spPr>
          <a:xfrm>
            <a:off x="4291013" y="1235398"/>
            <a:ext cx="234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UIN Update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2A653B-BA20-8445-BEAA-9F9288941CD4}"/>
              </a:ext>
            </a:extLst>
          </p:cNvPr>
          <p:cNvSpPr/>
          <p:nvPr/>
        </p:nvSpPr>
        <p:spPr>
          <a:xfrm>
            <a:off x="788905" y="32964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717C8A-73BC-6549-B52C-604C3B47B30C}"/>
              </a:ext>
            </a:extLst>
          </p:cNvPr>
          <p:cNvSpPr/>
          <p:nvPr/>
        </p:nvSpPr>
        <p:spPr>
          <a:xfrm>
            <a:off x="780359" y="25678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62C65CD-3C11-854C-BCAE-2CCE2D381EF0}"/>
              </a:ext>
            </a:extLst>
          </p:cNvPr>
          <p:cNvCxnSpPr>
            <a:cxnSpLocks/>
          </p:cNvCxnSpPr>
          <p:nvPr/>
        </p:nvCxnSpPr>
        <p:spPr>
          <a:xfrm>
            <a:off x="775188" y="1026739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A1992E0-0C1C-A643-90B9-F76BEDD390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52617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5742FF-3614-F649-8BBC-3B61A6176698}"/>
              </a:ext>
            </a:extLst>
          </p:cNvPr>
          <p:cNvSpPr txBox="1"/>
          <p:nvPr/>
        </p:nvSpPr>
        <p:spPr>
          <a:xfrm>
            <a:off x="4950298" y="119471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08D730-65CB-0344-88C6-9A9EF9CFF83F}"/>
              </a:ext>
            </a:extLst>
          </p:cNvPr>
          <p:cNvSpPr txBox="1"/>
          <p:nvPr/>
        </p:nvSpPr>
        <p:spPr>
          <a:xfrm>
            <a:off x="2413839" y="119471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DBE317-2645-4D43-BBCB-C085311992CE}"/>
              </a:ext>
            </a:extLst>
          </p:cNvPr>
          <p:cNvSpPr txBox="1"/>
          <p:nvPr/>
        </p:nvSpPr>
        <p:spPr>
          <a:xfrm>
            <a:off x="4950298" y="637260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FD742A-90D2-2E42-AD54-327B302CFC83}"/>
              </a:ext>
            </a:extLst>
          </p:cNvPr>
          <p:cNvSpPr txBox="1"/>
          <p:nvPr/>
        </p:nvSpPr>
        <p:spPr>
          <a:xfrm>
            <a:off x="2413839" y="63726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917E66-03B9-9944-A8B5-8A7241CDC200}"/>
              </a:ext>
            </a:extLst>
          </p:cNvPr>
          <p:cNvSpPr txBox="1"/>
          <p:nvPr/>
        </p:nvSpPr>
        <p:spPr>
          <a:xfrm>
            <a:off x="4952676" y="376870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EFD6E0-9379-8B4D-B6A2-6235E758EF6B}"/>
              </a:ext>
            </a:extLst>
          </p:cNvPr>
          <p:cNvSpPr txBox="1"/>
          <p:nvPr/>
        </p:nvSpPr>
        <p:spPr>
          <a:xfrm>
            <a:off x="2413839" y="38893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720113-A6E3-BC41-A157-17E8382EC5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179376"/>
            <a:ext cx="135407" cy="1354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102354C-70A5-D94F-8987-B3EAB10C31DB}"/>
              </a:ext>
            </a:extLst>
          </p:cNvPr>
          <p:cNvSpPr txBox="1"/>
          <p:nvPr/>
        </p:nvSpPr>
        <p:spPr>
          <a:xfrm>
            <a:off x="1040597" y="111398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D981E2-6005-8A45-8EDE-6856E5A793FC}"/>
              </a:ext>
            </a:extLst>
          </p:cNvPr>
          <p:cNvSpPr/>
          <p:nvPr/>
        </p:nvSpPr>
        <p:spPr>
          <a:xfrm>
            <a:off x="3139298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466D756-6368-7342-B97A-3CBA5F3F9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68" y="2955459"/>
            <a:ext cx="120777" cy="1207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113ADD6-ED2A-C24F-9EBA-A612633E5A59}"/>
              </a:ext>
            </a:extLst>
          </p:cNvPr>
          <p:cNvSpPr/>
          <p:nvPr/>
        </p:nvSpPr>
        <p:spPr>
          <a:xfrm>
            <a:off x="4420089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A516E-76E0-CD4C-9CE9-BE2F387B39E4}"/>
              </a:ext>
            </a:extLst>
          </p:cNvPr>
          <p:cNvSpPr/>
          <p:nvPr/>
        </p:nvSpPr>
        <p:spPr>
          <a:xfrm>
            <a:off x="6044670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796AE3-EAC3-C443-B09E-5B64F24C33E9}"/>
              </a:ext>
            </a:extLst>
          </p:cNvPr>
          <p:cNvSpPr/>
          <p:nvPr/>
        </p:nvSpPr>
        <p:spPr>
          <a:xfrm>
            <a:off x="7468813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2F171B-AF6C-6540-A680-43217BF9104E}"/>
              </a:ext>
            </a:extLst>
          </p:cNvPr>
          <p:cNvSpPr txBox="1"/>
          <p:nvPr/>
        </p:nvSpPr>
        <p:spPr>
          <a:xfrm>
            <a:off x="3408655" y="288504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Name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6BF23E-C511-4D43-98AD-12EB0F0B0828}"/>
              </a:ext>
            </a:extLst>
          </p:cNvPr>
          <p:cNvSpPr txBox="1"/>
          <p:nvPr/>
        </p:nvSpPr>
        <p:spPr>
          <a:xfrm>
            <a:off x="4695456" y="2885042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Age / DOB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B1A4F-F673-044A-BD90-B103A373D70A}"/>
              </a:ext>
            </a:extLst>
          </p:cNvPr>
          <p:cNvSpPr txBox="1"/>
          <p:nvPr/>
        </p:nvSpPr>
        <p:spPr>
          <a:xfrm>
            <a:off x="6320037" y="2885042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Gender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E3996E-428F-6043-93B4-713D27798DE5}"/>
              </a:ext>
            </a:extLst>
          </p:cNvPr>
          <p:cNvSpPr txBox="1"/>
          <p:nvPr/>
        </p:nvSpPr>
        <p:spPr>
          <a:xfrm>
            <a:off x="7744180" y="2885042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Address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56B316-789A-654A-8312-B369FF1988B3}"/>
              </a:ext>
            </a:extLst>
          </p:cNvPr>
          <p:cNvSpPr/>
          <p:nvPr/>
        </p:nvSpPr>
        <p:spPr>
          <a:xfrm>
            <a:off x="8697577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C223AC-43DB-F248-9A10-5D2E95338EF8}"/>
              </a:ext>
            </a:extLst>
          </p:cNvPr>
          <p:cNvSpPr txBox="1"/>
          <p:nvPr/>
        </p:nvSpPr>
        <p:spPr>
          <a:xfrm>
            <a:off x="8972944" y="2885042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Contact Details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6C4CC3-D069-404A-87EA-249BFA56CCA8}"/>
              </a:ext>
            </a:extLst>
          </p:cNvPr>
          <p:cNvSpPr/>
          <p:nvPr/>
        </p:nvSpPr>
        <p:spPr>
          <a:xfrm>
            <a:off x="1110274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DF3EB4-3A57-FE4A-97F4-8B2D9841B2CC}"/>
              </a:ext>
            </a:extLst>
          </p:cNvPr>
          <p:cNvSpPr/>
          <p:nvPr/>
        </p:nvSpPr>
        <p:spPr>
          <a:xfrm>
            <a:off x="3112791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2BEA3D-6ACB-4641-88E2-7DF92CBEACA5}"/>
              </a:ext>
            </a:extLst>
          </p:cNvPr>
          <p:cNvSpPr txBox="1"/>
          <p:nvPr/>
        </p:nvSpPr>
        <p:spPr>
          <a:xfrm>
            <a:off x="1379631" y="3424207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Biometrics-Exception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B5319C-4143-6D4D-B716-46BD49D685CF}"/>
              </a:ext>
            </a:extLst>
          </p:cNvPr>
          <p:cNvSpPr txBox="1"/>
          <p:nvPr/>
        </p:nvSpPr>
        <p:spPr>
          <a:xfrm>
            <a:off x="3388158" y="3424207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Biometrics-Iris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8BDE1A-18C8-3F47-A6F5-35EBC85FF054}"/>
              </a:ext>
            </a:extLst>
          </p:cNvPr>
          <p:cNvSpPr/>
          <p:nvPr/>
        </p:nvSpPr>
        <p:spPr>
          <a:xfrm>
            <a:off x="4916139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0F29D8-0071-364A-9F5D-57F87A44D96A}"/>
              </a:ext>
            </a:extLst>
          </p:cNvPr>
          <p:cNvSpPr txBox="1"/>
          <p:nvPr/>
        </p:nvSpPr>
        <p:spPr>
          <a:xfrm>
            <a:off x="5191506" y="3424207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Biometrics-Fingerprint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F4DC06-F3FF-2A45-819E-60C20F91C2E4}"/>
              </a:ext>
            </a:extLst>
          </p:cNvPr>
          <p:cNvCxnSpPr>
            <a:cxnSpLocks/>
          </p:cNvCxnSpPr>
          <p:nvPr/>
        </p:nvCxnSpPr>
        <p:spPr>
          <a:xfrm>
            <a:off x="992682" y="2132958"/>
            <a:ext cx="31175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24BCE8-C28C-5244-9F3C-C134504A6F82}"/>
              </a:ext>
            </a:extLst>
          </p:cNvPr>
          <p:cNvSpPr txBox="1"/>
          <p:nvPr/>
        </p:nvSpPr>
        <p:spPr>
          <a:xfrm>
            <a:off x="912062" y="186627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UIN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8A149F-0580-8B42-9460-19697752E71D}"/>
              </a:ext>
            </a:extLst>
          </p:cNvPr>
          <p:cNvSpPr txBox="1"/>
          <p:nvPr/>
        </p:nvSpPr>
        <p:spPr>
          <a:xfrm>
            <a:off x="912062" y="2429944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Select to update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C137A2-AA23-7945-8C80-B69E4CE16265}"/>
              </a:ext>
            </a:extLst>
          </p:cNvPr>
          <p:cNvSpPr/>
          <p:nvPr/>
        </p:nvSpPr>
        <p:spPr>
          <a:xfrm>
            <a:off x="4914438" y="203606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3698BE-E310-7440-A204-5A092B128CAE}"/>
              </a:ext>
            </a:extLst>
          </p:cNvPr>
          <p:cNvSpPr txBox="1"/>
          <p:nvPr/>
        </p:nvSpPr>
        <p:spPr>
          <a:xfrm>
            <a:off x="912062" y="171387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UIN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A3E78B7-9EB8-4247-BCF4-C2F881156DDB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D6865C-0952-E74F-A37A-C5E04BFFED6D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15333-D560-6E4B-AB94-3DB9FDFB8D4A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hord 74">
              <a:extLst>
                <a:ext uri="{FF2B5EF4-FFF2-40B4-BE49-F238E27FC236}">
                  <a16:creationId xmlns:a16="http://schemas.microsoft.com/office/drawing/2014/main" id="{2EBA8EAB-E7EC-4B4B-89C8-894B075B3EBA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C5154A0-CFF8-A740-AB5A-0109754E23F9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F0AB466-F409-0745-A5FE-7B9F87272F95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0390BF8-CA77-5944-8B47-68D9937175B4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D43D504-EA59-6F40-B8A5-D9CF0BAD020F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15668E-F718-3549-B5B6-6E76F620F812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Isosceles Triangle 88">
            <a:extLst>
              <a:ext uri="{FF2B5EF4-FFF2-40B4-BE49-F238E27FC236}">
                <a16:creationId xmlns:a16="http://schemas.microsoft.com/office/drawing/2014/main" id="{E2F44731-B584-1243-BA0E-69A0D680F6E1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8BDE1A-18C8-3F47-A6F5-35EBC85FF054}"/>
              </a:ext>
            </a:extLst>
          </p:cNvPr>
          <p:cNvSpPr/>
          <p:nvPr/>
        </p:nvSpPr>
        <p:spPr>
          <a:xfrm>
            <a:off x="6930673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0F29D8-0071-364A-9F5D-57F87A44D96A}"/>
              </a:ext>
            </a:extLst>
          </p:cNvPr>
          <p:cNvSpPr txBox="1"/>
          <p:nvPr/>
        </p:nvSpPr>
        <p:spPr>
          <a:xfrm>
            <a:off x="7206040" y="3424207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2">
                    <a:lumMod val="25000"/>
                  </a:schemeClr>
                </a:solidFill>
              </a:rPr>
              <a:t>CNIE/PIN/Residence Card Number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8BDE1A-18C8-3F47-A6F5-35EBC85FF054}"/>
              </a:ext>
            </a:extLst>
          </p:cNvPr>
          <p:cNvSpPr/>
          <p:nvPr/>
        </p:nvSpPr>
        <p:spPr>
          <a:xfrm>
            <a:off x="1104264" y="400821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0F29D8-0071-364A-9F5D-57F87A44D96A}"/>
              </a:ext>
            </a:extLst>
          </p:cNvPr>
          <p:cNvSpPr txBox="1"/>
          <p:nvPr/>
        </p:nvSpPr>
        <p:spPr>
          <a:xfrm>
            <a:off x="1379631" y="3963372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Parent/Guardian details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A3CA0D-FFBE-7045-9428-575B18E8AFD5}"/>
              </a:ext>
            </a:extLst>
          </p:cNvPr>
          <p:cNvSpPr txBox="1"/>
          <p:nvPr/>
        </p:nvSpPr>
        <p:spPr>
          <a:xfrm>
            <a:off x="9209392" y="6249142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108B0D-D970-3540-98AC-C2D51E5BEB06}"/>
              </a:ext>
            </a:extLst>
          </p:cNvPr>
          <p:cNvSpPr txBox="1"/>
          <p:nvPr/>
        </p:nvSpPr>
        <p:spPr>
          <a:xfrm>
            <a:off x="1018905" y="288504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Adult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BE4F94-88E9-4A4C-9CE1-E1E8A8893D9D}"/>
              </a:ext>
            </a:extLst>
          </p:cNvPr>
          <p:cNvSpPr txBox="1"/>
          <p:nvPr/>
        </p:nvSpPr>
        <p:spPr>
          <a:xfrm>
            <a:off x="1995914" y="2885042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Child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C64A659-57D2-0C44-9E36-BD48422D2A5F}"/>
              </a:ext>
            </a:extLst>
          </p:cNvPr>
          <p:cNvSpPr/>
          <p:nvPr/>
        </p:nvSpPr>
        <p:spPr>
          <a:xfrm>
            <a:off x="1560915" y="2944529"/>
            <a:ext cx="352540" cy="142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0F0826-98E9-294C-B5AD-F8A8F332E6BF}"/>
              </a:ext>
            </a:extLst>
          </p:cNvPr>
          <p:cNvSpPr/>
          <p:nvPr/>
        </p:nvSpPr>
        <p:spPr>
          <a:xfrm>
            <a:off x="1780944" y="2955459"/>
            <a:ext cx="117719" cy="11771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6A3BAA9-A0CC-5A44-827A-9A6C2FD53EF3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596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08F820CE-77FE-0247-81CD-7951A24F93E3}"/>
              </a:ext>
            </a:extLst>
          </p:cNvPr>
          <p:cNvSpPr/>
          <p:nvPr/>
        </p:nvSpPr>
        <p:spPr>
          <a:xfrm>
            <a:off x="788905" y="-7123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31D0598-C45D-C143-B8A5-514BF0BB969D}"/>
              </a:ext>
            </a:extLst>
          </p:cNvPr>
          <p:cNvSpPr/>
          <p:nvPr/>
        </p:nvSpPr>
        <p:spPr>
          <a:xfrm>
            <a:off x="780359" y="-14409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7BE0B12-A3B5-2042-809A-5B9F8173AD34}"/>
              </a:ext>
            </a:extLst>
          </p:cNvPr>
          <p:cNvCxnSpPr>
            <a:cxnSpLocks/>
          </p:cNvCxnSpPr>
          <p:nvPr/>
        </p:nvCxnSpPr>
        <p:spPr>
          <a:xfrm>
            <a:off x="775188" y="986652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1E4490D4-A1A2-234F-97CB-A569D965D5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530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489BE1A-4AC6-D849-BC62-17F3C20669F6}"/>
              </a:ext>
            </a:extLst>
          </p:cNvPr>
          <p:cNvSpPr txBox="1"/>
          <p:nvPr/>
        </p:nvSpPr>
        <p:spPr>
          <a:xfrm>
            <a:off x="4950298" y="79384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283CC4F-E553-3249-A430-34FE5A559701}"/>
              </a:ext>
            </a:extLst>
          </p:cNvPr>
          <p:cNvSpPr txBox="1"/>
          <p:nvPr/>
        </p:nvSpPr>
        <p:spPr>
          <a:xfrm>
            <a:off x="2413839" y="79384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0C29E49-43E3-344E-9886-94F4D54BCD0B}"/>
              </a:ext>
            </a:extLst>
          </p:cNvPr>
          <p:cNvSpPr txBox="1"/>
          <p:nvPr/>
        </p:nvSpPr>
        <p:spPr>
          <a:xfrm>
            <a:off x="4950298" y="597173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ACE8178-D2B1-1A4C-A3D5-A73CE7E2E57D}"/>
              </a:ext>
            </a:extLst>
          </p:cNvPr>
          <p:cNvSpPr txBox="1"/>
          <p:nvPr/>
        </p:nvSpPr>
        <p:spPr>
          <a:xfrm>
            <a:off x="2413839" y="59717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0131B1E-58E8-F647-8389-5B7E9380DF87}"/>
              </a:ext>
            </a:extLst>
          </p:cNvPr>
          <p:cNvSpPr txBox="1"/>
          <p:nvPr/>
        </p:nvSpPr>
        <p:spPr>
          <a:xfrm>
            <a:off x="4952676" y="336783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A85E22-C55F-A646-9CC7-9015F179445E}"/>
              </a:ext>
            </a:extLst>
          </p:cNvPr>
          <p:cNvSpPr txBox="1"/>
          <p:nvPr/>
        </p:nvSpPr>
        <p:spPr>
          <a:xfrm>
            <a:off x="2413839" y="34884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1127861"/>
            <a:ext cx="8790707" cy="54408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24344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UIN Update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882538"/>
            <a:ext cx="31175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61585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UIN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8" y="6278309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55350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1473C5A-8DCE-5848-8831-2B44E5AD3B15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745336-83D1-504D-B4FD-9308C7F8658A}"/>
              </a:ext>
            </a:extLst>
          </p:cNvPr>
          <p:cNvSpPr txBox="1"/>
          <p:nvPr/>
        </p:nvSpPr>
        <p:spPr>
          <a:xfrm>
            <a:off x="5728734" y="1246252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bg2">
                    <a:lumMod val="75000"/>
                  </a:schemeClr>
                </a:solidFill>
              </a:rPr>
              <a:t>UIN Update</a:t>
            </a:r>
            <a:endParaRPr lang="en-US" sz="1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4E15E83-0CB8-F74C-BC4A-EDA23551F11F}"/>
              </a:ext>
            </a:extLst>
          </p:cNvPr>
          <p:cNvCxnSpPr>
            <a:cxnSpLocks/>
          </p:cNvCxnSpPr>
          <p:nvPr/>
        </p:nvCxnSpPr>
        <p:spPr>
          <a:xfrm>
            <a:off x="1522868" y="322660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929CFF8-08D7-3A41-8C86-3890D07D56DC}"/>
              </a:ext>
            </a:extLst>
          </p:cNvPr>
          <p:cNvSpPr txBox="1"/>
          <p:nvPr/>
        </p:nvSpPr>
        <p:spPr>
          <a:xfrm>
            <a:off x="1442248" y="294982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2DD0FB-855D-6046-9D10-4C6A54A52EF4}"/>
              </a:ext>
            </a:extLst>
          </p:cNvPr>
          <p:cNvCxnSpPr>
            <a:cxnSpLocks/>
          </p:cNvCxnSpPr>
          <p:nvPr/>
        </p:nvCxnSpPr>
        <p:spPr>
          <a:xfrm>
            <a:off x="1512141" y="2216624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75837E5-EDA4-B546-A2CC-0A6B63F02246}"/>
              </a:ext>
            </a:extLst>
          </p:cNvPr>
          <p:cNvSpPr txBox="1"/>
          <p:nvPr/>
        </p:nvSpPr>
        <p:spPr>
          <a:xfrm>
            <a:off x="1431521" y="1949944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8564C2E-4394-3048-9FBD-E20F152F0696}"/>
              </a:ext>
            </a:extLst>
          </p:cNvPr>
          <p:cNvCxnSpPr>
            <a:cxnSpLocks/>
          </p:cNvCxnSpPr>
          <p:nvPr/>
        </p:nvCxnSpPr>
        <p:spPr>
          <a:xfrm>
            <a:off x="1512141" y="2552203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D3DE43E-5B45-7843-9E0B-1542AD83257F}"/>
              </a:ext>
            </a:extLst>
          </p:cNvPr>
          <p:cNvSpPr txBox="1"/>
          <p:nvPr/>
        </p:nvSpPr>
        <p:spPr>
          <a:xfrm>
            <a:off x="1431521" y="2285523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F9491F2-9BC6-3048-9446-E5EA6CE819A9}"/>
              </a:ext>
            </a:extLst>
          </p:cNvPr>
          <p:cNvSpPr txBox="1"/>
          <p:nvPr/>
        </p:nvSpPr>
        <p:spPr>
          <a:xfrm>
            <a:off x="1431521" y="4131907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4FC585A-6580-1C46-B912-F846927E44FA}"/>
              </a:ext>
            </a:extLst>
          </p:cNvPr>
          <p:cNvCxnSpPr>
            <a:cxnSpLocks/>
          </p:cNvCxnSpPr>
          <p:nvPr/>
        </p:nvCxnSpPr>
        <p:spPr>
          <a:xfrm>
            <a:off x="1518180" y="4806206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9801910-20C0-204A-9884-D64E97CB3B06}"/>
              </a:ext>
            </a:extLst>
          </p:cNvPr>
          <p:cNvSpPr txBox="1"/>
          <p:nvPr/>
        </p:nvSpPr>
        <p:spPr>
          <a:xfrm>
            <a:off x="3304448" y="4164217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3113013-A88E-B141-BDF1-E47FAE8ED6DC}"/>
              </a:ext>
            </a:extLst>
          </p:cNvPr>
          <p:cNvCxnSpPr>
            <a:cxnSpLocks/>
          </p:cNvCxnSpPr>
          <p:nvPr/>
        </p:nvCxnSpPr>
        <p:spPr>
          <a:xfrm>
            <a:off x="1522868" y="3583794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11BDD7A-DC10-5244-B7BB-45075163CB1C}"/>
              </a:ext>
            </a:extLst>
          </p:cNvPr>
          <p:cNvSpPr txBox="1"/>
          <p:nvPr/>
        </p:nvSpPr>
        <p:spPr>
          <a:xfrm>
            <a:off x="1442248" y="330701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8A46DB-138E-D545-BEB4-BC1B632F1292}"/>
              </a:ext>
            </a:extLst>
          </p:cNvPr>
          <p:cNvCxnSpPr>
            <a:cxnSpLocks/>
          </p:cNvCxnSpPr>
          <p:nvPr/>
        </p:nvCxnSpPr>
        <p:spPr>
          <a:xfrm>
            <a:off x="1522868" y="3965640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0E748B65-5201-F74A-BF13-5F499168176C}"/>
              </a:ext>
            </a:extLst>
          </p:cNvPr>
          <p:cNvSpPr txBox="1"/>
          <p:nvPr/>
        </p:nvSpPr>
        <p:spPr>
          <a:xfrm>
            <a:off x="1442248" y="3688865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D9B218E-3069-334B-943D-A8C12474B79E}"/>
              </a:ext>
            </a:extLst>
          </p:cNvPr>
          <p:cNvCxnSpPr>
            <a:cxnSpLocks/>
          </p:cNvCxnSpPr>
          <p:nvPr/>
        </p:nvCxnSpPr>
        <p:spPr>
          <a:xfrm>
            <a:off x="5833448" y="322660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EDDE9C6-42E4-D84C-9614-13E902D3B0E8}"/>
              </a:ext>
            </a:extLst>
          </p:cNvPr>
          <p:cNvSpPr txBox="1"/>
          <p:nvPr/>
        </p:nvSpPr>
        <p:spPr>
          <a:xfrm>
            <a:off x="5752828" y="294982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C3D09CD-22E4-1542-ADAA-299485109927}"/>
              </a:ext>
            </a:extLst>
          </p:cNvPr>
          <p:cNvCxnSpPr>
            <a:cxnSpLocks/>
          </p:cNvCxnSpPr>
          <p:nvPr/>
        </p:nvCxnSpPr>
        <p:spPr>
          <a:xfrm>
            <a:off x="5822721" y="2216624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E5603B6E-DFE3-5C49-997D-B229D2F3075C}"/>
              </a:ext>
            </a:extLst>
          </p:cNvPr>
          <p:cNvSpPr txBox="1"/>
          <p:nvPr/>
        </p:nvSpPr>
        <p:spPr>
          <a:xfrm>
            <a:off x="5742101" y="1949944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04D85B0-B432-3D4A-B9B6-0F40FB5101E8}"/>
              </a:ext>
            </a:extLst>
          </p:cNvPr>
          <p:cNvCxnSpPr>
            <a:cxnSpLocks/>
          </p:cNvCxnSpPr>
          <p:nvPr/>
        </p:nvCxnSpPr>
        <p:spPr>
          <a:xfrm>
            <a:off x="5833448" y="3583794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E9DC464-3D1E-5D49-96F5-6275C887C649}"/>
              </a:ext>
            </a:extLst>
          </p:cNvPr>
          <p:cNvSpPr txBox="1"/>
          <p:nvPr/>
        </p:nvSpPr>
        <p:spPr>
          <a:xfrm>
            <a:off x="5752828" y="330701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CD9AB0D-3302-0D4E-8458-AAC289315FB1}"/>
              </a:ext>
            </a:extLst>
          </p:cNvPr>
          <p:cNvCxnSpPr>
            <a:cxnSpLocks/>
          </p:cNvCxnSpPr>
          <p:nvPr/>
        </p:nvCxnSpPr>
        <p:spPr>
          <a:xfrm>
            <a:off x="5833448" y="3965640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FF2FE98-F9CC-C94E-A572-41BD239BF8E8}"/>
              </a:ext>
            </a:extLst>
          </p:cNvPr>
          <p:cNvSpPr txBox="1"/>
          <p:nvPr/>
        </p:nvSpPr>
        <p:spPr>
          <a:xfrm>
            <a:off x="5752828" y="3688865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B903182C-366C-2645-B0BB-05107B22F7A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988096"/>
            <a:ext cx="223458" cy="223458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ED0D6357-8451-B24A-89D9-EDC35302A36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986986"/>
            <a:ext cx="223458" cy="22345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FA72F473-D800-C34E-85C9-CF63779FC7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406023"/>
            <a:ext cx="223458" cy="223458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7F1B2600-2C78-6246-B1D3-BF3D6515B94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762418"/>
            <a:ext cx="223458" cy="223458"/>
          </a:xfrm>
          <a:prstGeom prst="rect">
            <a:avLst/>
          </a:prstGeom>
        </p:spPr>
      </p:pic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EF3E453-AC03-5F4E-97E2-6783DA1A08D2}"/>
              </a:ext>
            </a:extLst>
          </p:cNvPr>
          <p:cNvCxnSpPr>
            <a:cxnSpLocks/>
          </p:cNvCxnSpPr>
          <p:nvPr/>
        </p:nvCxnSpPr>
        <p:spPr>
          <a:xfrm>
            <a:off x="3384796" y="4806206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FE3F9E0-A600-404D-92AB-CD87071A721A}"/>
              </a:ext>
            </a:extLst>
          </p:cNvPr>
          <p:cNvSpPr txBox="1"/>
          <p:nvPr/>
        </p:nvSpPr>
        <p:spPr>
          <a:xfrm>
            <a:off x="3304176" y="4523896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7AEBC50-CDE0-DC4F-950A-AC634894895D}"/>
              </a:ext>
            </a:extLst>
          </p:cNvPr>
          <p:cNvCxnSpPr>
            <a:cxnSpLocks/>
          </p:cNvCxnSpPr>
          <p:nvPr/>
        </p:nvCxnSpPr>
        <p:spPr>
          <a:xfrm>
            <a:off x="1512141" y="522439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A5C379B-2AB1-9043-B77A-272DFD9FB6B1}"/>
              </a:ext>
            </a:extLst>
          </p:cNvPr>
          <p:cNvSpPr txBox="1"/>
          <p:nvPr/>
        </p:nvSpPr>
        <p:spPr>
          <a:xfrm>
            <a:off x="1431521" y="4957716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6619223-4FE1-074B-A94D-57AEA6E46580}"/>
              </a:ext>
            </a:extLst>
          </p:cNvPr>
          <p:cNvCxnSpPr>
            <a:cxnSpLocks/>
          </p:cNvCxnSpPr>
          <p:nvPr/>
        </p:nvCxnSpPr>
        <p:spPr>
          <a:xfrm>
            <a:off x="1512141" y="5636110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FCE193B-1335-6347-8CF4-25875F9E81DF}"/>
              </a:ext>
            </a:extLst>
          </p:cNvPr>
          <p:cNvSpPr txBox="1"/>
          <p:nvPr/>
        </p:nvSpPr>
        <p:spPr>
          <a:xfrm>
            <a:off x="1431521" y="5369430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2C9D7C5-1B38-374A-AE7D-7088E6C3BCE5}"/>
              </a:ext>
            </a:extLst>
          </p:cNvPr>
          <p:cNvCxnSpPr>
            <a:cxnSpLocks/>
          </p:cNvCxnSpPr>
          <p:nvPr/>
        </p:nvCxnSpPr>
        <p:spPr>
          <a:xfrm>
            <a:off x="1512141" y="6032227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4B9B5A0-1759-484B-B31A-35AAF12FEA67}"/>
              </a:ext>
            </a:extLst>
          </p:cNvPr>
          <p:cNvSpPr txBox="1"/>
          <p:nvPr/>
        </p:nvSpPr>
        <p:spPr>
          <a:xfrm>
            <a:off x="1431521" y="5765547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2752632-8E6A-6B47-AB92-D5B5660E061C}"/>
              </a:ext>
            </a:extLst>
          </p:cNvPr>
          <p:cNvCxnSpPr>
            <a:cxnSpLocks/>
          </p:cNvCxnSpPr>
          <p:nvPr/>
        </p:nvCxnSpPr>
        <p:spPr>
          <a:xfrm>
            <a:off x="1512141" y="6446633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D1156132-6E86-014F-8BB0-ED7D76D3EB8F}"/>
              </a:ext>
            </a:extLst>
          </p:cNvPr>
          <p:cNvSpPr txBox="1"/>
          <p:nvPr/>
        </p:nvSpPr>
        <p:spPr>
          <a:xfrm>
            <a:off x="1431521" y="6179953"/>
            <a:ext cx="28825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Number / </a:t>
            </a:r>
            <a:r>
              <a:rPr lang="en-IN" sz="1100" dirty="0">
                <a:solidFill>
                  <a:schemeClr val="bg2">
                    <a:lumMod val="75000"/>
                  </a:schemeClr>
                </a:solidFill>
              </a:rPr>
              <a:t>PIN / Residence Card Number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7852EC5-4C02-0442-81F6-B6C659B43D00}"/>
              </a:ext>
            </a:extLst>
          </p:cNvPr>
          <p:cNvCxnSpPr>
            <a:cxnSpLocks/>
          </p:cNvCxnSpPr>
          <p:nvPr/>
        </p:nvCxnSpPr>
        <p:spPr>
          <a:xfrm>
            <a:off x="1518180" y="4402482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38D337-9263-FA4B-8BB1-7CF00598CC5F}"/>
              </a:ext>
            </a:extLst>
          </p:cNvPr>
          <p:cNvCxnSpPr>
            <a:cxnSpLocks/>
          </p:cNvCxnSpPr>
          <p:nvPr/>
        </p:nvCxnSpPr>
        <p:spPr>
          <a:xfrm>
            <a:off x="3384796" y="4413497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625874F-D46F-E746-89D1-E5248D8F7BB0}"/>
              </a:ext>
            </a:extLst>
          </p:cNvPr>
          <p:cNvSpPr txBox="1"/>
          <p:nvPr/>
        </p:nvSpPr>
        <p:spPr>
          <a:xfrm>
            <a:off x="1441125" y="4574547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EF3E6FE-BAB3-A047-B95F-2121F66FF59D}"/>
              </a:ext>
            </a:extLst>
          </p:cNvPr>
          <p:cNvSpPr/>
          <p:nvPr/>
        </p:nvSpPr>
        <p:spPr>
          <a:xfrm>
            <a:off x="4914438" y="167746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2E05EC-B470-EC4B-8CC8-0126863316E3}"/>
              </a:ext>
            </a:extLst>
          </p:cNvPr>
          <p:cNvSpPr txBox="1"/>
          <p:nvPr/>
        </p:nvSpPr>
        <p:spPr>
          <a:xfrm>
            <a:off x="1442248" y="2824322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DFC3D33-41BD-014B-AD97-2020B681E534}"/>
              </a:ext>
            </a:extLst>
          </p:cNvPr>
          <p:cNvSpPr txBox="1"/>
          <p:nvPr/>
        </p:nvSpPr>
        <p:spPr>
          <a:xfrm>
            <a:off x="1431521" y="1842368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9B2F66-2C1F-F14E-9A4D-58F1442F250D}"/>
              </a:ext>
            </a:extLst>
          </p:cNvPr>
          <p:cNvSpPr txBox="1"/>
          <p:nvPr/>
        </p:nvSpPr>
        <p:spPr>
          <a:xfrm>
            <a:off x="1431521" y="2177947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F6976AC-EDD2-CB43-BB65-0874240CFA24}"/>
              </a:ext>
            </a:extLst>
          </p:cNvPr>
          <p:cNvSpPr txBox="1"/>
          <p:nvPr/>
        </p:nvSpPr>
        <p:spPr>
          <a:xfrm>
            <a:off x="1431521" y="4024331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9EDF81-4069-AD46-9D34-EAA5BE2047AC}"/>
              </a:ext>
            </a:extLst>
          </p:cNvPr>
          <p:cNvSpPr txBox="1"/>
          <p:nvPr/>
        </p:nvSpPr>
        <p:spPr>
          <a:xfrm>
            <a:off x="3304448" y="4056641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05F3F11-F672-484C-A9DD-A5265AFCC3E0}"/>
              </a:ext>
            </a:extLst>
          </p:cNvPr>
          <p:cNvSpPr txBox="1"/>
          <p:nvPr/>
        </p:nvSpPr>
        <p:spPr>
          <a:xfrm>
            <a:off x="1442248" y="3199443"/>
            <a:ext cx="1215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 (Optional)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F58E86-AC19-3C4C-8E01-38B3B59B16CB}"/>
              </a:ext>
            </a:extLst>
          </p:cNvPr>
          <p:cNvSpPr txBox="1"/>
          <p:nvPr/>
        </p:nvSpPr>
        <p:spPr>
          <a:xfrm>
            <a:off x="1442248" y="3581289"/>
            <a:ext cx="1215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 (Optional)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B6CB81-4300-8247-8E74-694DE02A38FA}"/>
              </a:ext>
            </a:extLst>
          </p:cNvPr>
          <p:cNvSpPr txBox="1"/>
          <p:nvPr/>
        </p:nvSpPr>
        <p:spPr>
          <a:xfrm>
            <a:off x="5752828" y="2824322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C53577-0A9B-764A-B06A-958C2DC56370}"/>
              </a:ext>
            </a:extLst>
          </p:cNvPr>
          <p:cNvSpPr txBox="1"/>
          <p:nvPr/>
        </p:nvSpPr>
        <p:spPr>
          <a:xfrm>
            <a:off x="5742101" y="1842368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5A3B8F7-A2D8-A845-914B-FD0986717547}"/>
              </a:ext>
            </a:extLst>
          </p:cNvPr>
          <p:cNvSpPr txBox="1"/>
          <p:nvPr/>
        </p:nvSpPr>
        <p:spPr>
          <a:xfrm>
            <a:off x="5752828" y="319944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B0D4AB1-4007-B245-9377-B9B7DF49AF7E}"/>
              </a:ext>
            </a:extLst>
          </p:cNvPr>
          <p:cNvSpPr txBox="1"/>
          <p:nvPr/>
        </p:nvSpPr>
        <p:spPr>
          <a:xfrm>
            <a:off x="5752828" y="3581289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0909330-C53D-A04D-8A79-47233BE78BEC}"/>
              </a:ext>
            </a:extLst>
          </p:cNvPr>
          <p:cNvSpPr txBox="1"/>
          <p:nvPr/>
        </p:nvSpPr>
        <p:spPr>
          <a:xfrm>
            <a:off x="3304176" y="4416320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0B4A9A5-31ED-2849-ADFE-BD6B5F6AD8A1}"/>
              </a:ext>
            </a:extLst>
          </p:cNvPr>
          <p:cNvSpPr txBox="1"/>
          <p:nvPr/>
        </p:nvSpPr>
        <p:spPr>
          <a:xfrm>
            <a:off x="1431521" y="4850140"/>
            <a:ext cx="1452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C7B20E-BAA6-D44B-BDF9-034753C8AC1B}"/>
              </a:ext>
            </a:extLst>
          </p:cNvPr>
          <p:cNvSpPr txBox="1"/>
          <p:nvPr/>
        </p:nvSpPr>
        <p:spPr>
          <a:xfrm>
            <a:off x="1431521" y="5261854"/>
            <a:ext cx="1292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Mobile Number (Optional)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43159A-570F-E146-9900-83617431220F}"/>
              </a:ext>
            </a:extLst>
          </p:cNvPr>
          <p:cNvSpPr txBox="1"/>
          <p:nvPr/>
        </p:nvSpPr>
        <p:spPr>
          <a:xfrm>
            <a:off x="1431521" y="5657971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Email ID (Optional)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56D0335-D59A-5243-A8C8-0ABBD38FCB45}"/>
              </a:ext>
            </a:extLst>
          </p:cNvPr>
          <p:cNvSpPr txBox="1"/>
          <p:nvPr/>
        </p:nvSpPr>
        <p:spPr>
          <a:xfrm>
            <a:off x="1431521" y="6072377"/>
            <a:ext cx="21483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</a:schemeClr>
                </a:solidFill>
              </a:rPr>
              <a:t>CNIE / PIN / Residence Card Number (Optional)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6B1294-8F09-7847-A220-B1177D62E8D3}"/>
              </a:ext>
            </a:extLst>
          </p:cNvPr>
          <p:cNvSpPr txBox="1"/>
          <p:nvPr/>
        </p:nvSpPr>
        <p:spPr>
          <a:xfrm>
            <a:off x="1441125" y="4466971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9B7C4D-A60F-B349-9F18-A7CF225C3211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94A905-017F-D046-9C7E-5B9DB76BD6C4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FC28512-535D-2C42-8629-C0DC0C221146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Chord 112">
              <a:extLst>
                <a:ext uri="{FF2B5EF4-FFF2-40B4-BE49-F238E27FC236}">
                  <a16:creationId xmlns:a16="http://schemas.microsoft.com/office/drawing/2014/main" id="{6F0C09B6-25F8-B64E-8B4E-03D5EB1F0255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CA90676-9006-5444-9164-5CEEAEAD1B75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F3C6648-3887-6845-99E2-485875590E53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06137B1-A251-A14E-A8AD-197EB9B6A243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D625C5-187F-0745-9655-7A73341908DE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862E127-606A-5D48-AD8B-E888D9826179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1" name="Isosceles Triangle 88">
            <a:extLst>
              <a:ext uri="{FF2B5EF4-FFF2-40B4-BE49-F238E27FC236}">
                <a16:creationId xmlns:a16="http://schemas.microsoft.com/office/drawing/2014/main" id="{23AA7466-363C-094C-8C9A-A45C82F5EEEA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3" name="Isosceles Triangle 88">
            <a:extLst>
              <a:ext uri="{FF2B5EF4-FFF2-40B4-BE49-F238E27FC236}">
                <a16:creationId xmlns:a16="http://schemas.microsoft.com/office/drawing/2014/main" id="{7B4791F4-36FA-324D-9BF8-D82384AB75E3}"/>
              </a:ext>
            </a:extLst>
          </p:cNvPr>
          <p:cNvSpPr/>
          <p:nvPr/>
        </p:nvSpPr>
        <p:spPr>
          <a:xfrm rot="10800000">
            <a:off x="2931972" y="470526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88">
            <a:extLst>
              <a:ext uri="{FF2B5EF4-FFF2-40B4-BE49-F238E27FC236}">
                <a16:creationId xmlns:a16="http://schemas.microsoft.com/office/drawing/2014/main" id="{7C93D720-69AB-CA4A-8FEF-4C737B50732B}"/>
              </a:ext>
            </a:extLst>
          </p:cNvPr>
          <p:cNvSpPr/>
          <p:nvPr/>
        </p:nvSpPr>
        <p:spPr>
          <a:xfrm rot="10800000">
            <a:off x="2931972" y="4291335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88">
            <a:extLst>
              <a:ext uri="{FF2B5EF4-FFF2-40B4-BE49-F238E27FC236}">
                <a16:creationId xmlns:a16="http://schemas.microsoft.com/office/drawing/2014/main" id="{6709F61D-A93F-B848-B8CA-720FE19E7936}"/>
              </a:ext>
            </a:extLst>
          </p:cNvPr>
          <p:cNvSpPr/>
          <p:nvPr/>
        </p:nvSpPr>
        <p:spPr>
          <a:xfrm rot="10800000">
            <a:off x="4617779" y="4291335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34" y="2866769"/>
            <a:ext cx="178577" cy="17857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9C863A74-B5B6-9F4C-BD11-4E13F1468999}"/>
              </a:ext>
            </a:extLst>
          </p:cNvPr>
          <p:cNvSpPr txBox="1"/>
          <p:nvPr/>
        </p:nvSpPr>
        <p:spPr>
          <a:xfrm>
            <a:off x="1451580" y="257542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AC168C6-3875-F840-9E94-5F91AC8A8A72}"/>
              </a:ext>
            </a:extLst>
          </p:cNvPr>
          <p:cNvGrpSpPr/>
          <p:nvPr/>
        </p:nvGrpSpPr>
        <p:grpSpPr>
          <a:xfrm>
            <a:off x="2224709" y="2611724"/>
            <a:ext cx="352540" cy="153615"/>
            <a:chOff x="1608195" y="3095251"/>
            <a:chExt cx="352540" cy="153615"/>
          </a:xfrm>
        </p:grpSpPr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5872D971-2E35-8947-8D97-C334EC49149C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6C12AA3-8DF6-654E-9125-09FCB817A6DF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DCF5AFEF-DCD9-044E-90A2-F97A494E5D35}"/>
              </a:ext>
            </a:extLst>
          </p:cNvPr>
          <p:cNvSpPr txBox="1"/>
          <p:nvPr/>
        </p:nvSpPr>
        <p:spPr>
          <a:xfrm>
            <a:off x="2787052" y="2575429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06EE497-13DB-5D44-B5AB-B473D6E84BBA}"/>
              </a:ext>
            </a:extLst>
          </p:cNvPr>
          <p:cNvGrpSpPr/>
          <p:nvPr/>
        </p:nvGrpSpPr>
        <p:grpSpPr>
          <a:xfrm>
            <a:off x="2880285" y="2211535"/>
            <a:ext cx="1470115" cy="266680"/>
            <a:chOff x="2534305" y="1970212"/>
            <a:chExt cx="1470115" cy="266680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221C999-FF35-BB43-882C-A37240E84CBD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33" y="2236892"/>
              <a:ext cx="36379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C42760F-310E-8A45-86C1-F21B7E9A1C80}"/>
                </a:ext>
              </a:extLst>
            </p:cNvPr>
            <p:cNvGrpSpPr/>
            <p:nvPr/>
          </p:nvGrpSpPr>
          <p:grpSpPr>
            <a:xfrm>
              <a:off x="2534305" y="1970212"/>
              <a:ext cx="1470115" cy="266680"/>
              <a:chOff x="2534305" y="1970212"/>
              <a:chExt cx="1470115" cy="26668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8B86ED9-3AED-334C-8BB7-F71F7CD65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4305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07F55D97-D117-CA4D-A51A-0BF5FE2D9156}"/>
                  </a:ext>
                </a:extLst>
              </p:cNvPr>
              <p:cNvSpPr txBox="1"/>
              <p:nvPr/>
            </p:nvSpPr>
            <p:spPr>
              <a:xfrm>
                <a:off x="2535965" y="1970212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DD</a:t>
                </a: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DB27056-1A5D-B943-9A6F-466C8C7C8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216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E3219A9-EC7A-FD48-B714-731391551C0F}"/>
                  </a:ext>
                </a:extLst>
              </p:cNvPr>
              <p:cNvSpPr txBox="1"/>
              <p:nvPr/>
            </p:nvSpPr>
            <p:spPr>
              <a:xfrm>
                <a:off x="2998421" y="1970212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MM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8DDCC2C-EC3B-2643-8471-14FDF858446B}"/>
                  </a:ext>
                </a:extLst>
              </p:cNvPr>
              <p:cNvSpPr txBox="1"/>
              <p:nvPr/>
            </p:nvSpPr>
            <p:spPr>
              <a:xfrm>
                <a:off x="3544038" y="1970212"/>
                <a:ext cx="4603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YYYY</a:t>
                </a: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0524D70-35D9-944D-987B-5CF353D5F94E}"/>
              </a:ext>
            </a:extLst>
          </p:cNvPr>
          <p:cNvGrpSpPr/>
          <p:nvPr/>
        </p:nvGrpSpPr>
        <p:grpSpPr>
          <a:xfrm>
            <a:off x="2224709" y="2319689"/>
            <a:ext cx="352540" cy="153615"/>
            <a:chOff x="1608195" y="3095251"/>
            <a:chExt cx="352540" cy="153615"/>
          </a:xfrm>
        </p:grpSpPr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A17448B5-3E3B-8F4F-B02B-726B084EE175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5B49AA1-81E2-ED41-824D-2D572BB46126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401E0DEF-5538-F34D-AD34-F5636363612B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073489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34B8DDC-FD11-6545-BB8A-CE1619CFAD99}"/>
              </a:ext>
            </a:extLst>
          </p:cNvPr>
          <p:cNvSpPr/>
          <p:nvPr/>
        </p:nvSpPr>
        <p:spPr>
          <a:xfrm>
            <a:off x="1068522" y="1127861"/>
            <a:ext cx="8790707" cy="54408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A6DD9C3-46EA-664F-883A-8E3861F65411}"/>
              </a:ext>
            </a:extLst>
          </p:cNvPr>
          <p:cNvSpPr/>
          <p:nvPr/>
        </p:nvSpPr>
        <p:spPr>
          <a:xfrm>
            <a:off x="788905" y="-7123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D733810-0B33-624B-A543-CBCCBB744AE4}"/>
              </a:ext>
            </a:extLst>
          </p:cNvPr>
          <p:cNvSpPr/>
          <p:nvPr/>
        </p:nvSpPr>
        <p:spPr>
          <a:xfrm>
            <a:off x="780359" y="-14409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DAA9984-41FF-7A48-B022-F5EAC5BF9C0A}"/>
              </a:ext>
            </a:extLst>
          </p:cNvPr>
          <p:cNvCxnSpPr>
            <a:cxnSpLocks/>
          </p:cNvCxnSpPr>
          <p:nvPr/>
        </p:nvCxnSpPr>
        <p:spPr>
          <a:xfrm>
            <a:off x="775188" y="986652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C9E9C784-EA7C-7744-BA0E-6404F51F0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530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E8F317E6-5B0E-3643-A6AC-166362F24F20}"/>
              </a:ext>
            </a:extLst>
          </p:cNvPr>
          <p:cNvSpPr txBox="1"/>
          <p:nvPr/>
        </p:nvSpPr>
        <p:spPr>
          <a:xfrm>
            <a:off x="4950298" y="79384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C520DA5-232B-8A4B-AFB0-0061695525D4}"/>
              </a:ext>
            </a:extLst>
          </p:cNvPr>
          <p:cNvSpPr txBox="1"/>
          <p:nvPr/>
        </p:nvSpPr>
        <p:spPr>
          <a:xfrm>
            <a:off x="2413839" y="79384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956CE1-3B27-8042-9ADD-DA1D28A5D182}"/>
              </a:ext>
            </a:extLst>
          </p:cNvPr>
          <p:cNvSpPr txBox="1"/>
          <p:nvPr/>
        </p:nvSpPr>
        <p:spPr>
          <a:xfrm>
            <a:off x="4950298" y="597173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079328A-0EB6-3041-A547-13A9FFB26CBE}"/>
              </a:ext>
            </a:extLst>
          </p:cNvPr>
          <p:cNvSpPr txBox="1"/>
          <p:nvPr/>
        </p:nvSpPr>
        <p:spPr>
          <a:xfrm>
            <a:off x="2413839" y="59717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3675EB1-1999-2C41-A2D7-BF5A244681A2}"/>
              </a:ext>
            </a:extLst>
          </p:cNvPr>
          <p:cNvSpPr txBox="1"/>
          <p:nvPr/>
        </p:nvSpPr>
        <p:spPr>
          <a:xfrm>
            <a:off x="4952676" y="336783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E72EDD5-80C7-F24A-8EEC-E2EA6A19FF5F}"/>
              </a:ext>
            </a:extLst>
          </p:cNvPr>
          <p:cNvSpPr txBox="1"/>
          <p:nvPr/>
        </p:nvSpPr>
        <p:spPr>
          <a:xfrm>
            <a:off x="2413839" y="34884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88">
            <a:extLst>
              <a:ext uri="{FF2B5EF4-FFF2-40B4-BE49-F238E27FC236}">
                <a16:creationId xmlns:a16="http://schemas.microsoft.com/office/drawing/2014/main" id="{899E6A5F-2FA7-7246-8827-497938BA8C93}"/>
              </a:ext>
            </a:extLst>
          </p:cNvPr>
          <p:cNvSpPr/>
          <p:nvPr/>
        </p:nvSpPr>
        <p:spPr>
          <a:xfrm rot="10800000">
            <a:off x="4470110" y="475097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1E10368-268E-1A4B-B6A9-7DDF733BD70B}"/>
              </a:ext>
            </a:extLst>
          </p:cNvPr>
          <p:cNvCxnSpPr>
            <a:cxnSpLocks/>
          </p:cNvCxnSpPr>
          <p:nvPr/>
        </p:nvCxnSpPr>
        <p:spPr>
          <a:xfrm>
            <a:off x="1522868" y="4925511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DCD05D-B564-9C44-9A91-711AE0797B2A}"/>
              </a:ext>
            </a:extLst>
          </p:cNvPr>
          <p:cNvSpPr txBox="1"/>
          <p:nvPr/>
        </p:nvSpPr>
        <p:spPr>
          <a:xfrm>
            <a:off x="1442248" y="4658831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--Biometric--</a:t>
            </a:r>
          </a:p>
        </p:txBody>
      </p:sp>
      <p:sp>
        <p:nvSpPr>
          <p:cNvPr id="113" name="Isosceles Triangle 88">
            <a:extLst>
              <a:ext uri="{FF2B5EF4-FFF2-40B4-BE49-F238E27FC236}">
                <a16:creationId xmlns:a16="http://schemas.microsoft.com/office/drawing/2014/main" id="{93F9CA13-4406-C34D-8298-CCD0D3E70725}"/>
              </a:ext>
            </a:extLst>
          </p:cNvPr>
          <p:cNvSpPr/>
          <p:nvPr/>
        </p:nvSpPr>
        <p:spPr>
          <a:xfrm rot="10800000">
            <a:off x="3007069" y="258507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47E0232-F239-3D44-B334-9F9B2B9AD49B}"/>
              </a:ext>
            </a:extLst>
          </p:cNvPr>
          <p:cNvCxnSpPr>
            <a:cxnSpLocks/>
          </p:cNvCxnSpPr>
          <p:nvPr/>
        </p:nvCxnSpPr>
        <p:spPr>
          <a:xfrm>
            <a:off x="1518180" y="2286873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D3061F2-C635-7649-89A2-B00CE9E563C7}"/>
              </a:ext>
            </a:extLst>
          </p:cNvPr>
          <p:cNvSpPr txBox="1"/>
          <p:nvPr/>
        </p:nvSpPr>
        <p:spPr>
          <a:xfrm>
            <a:off x="1437560" y="2004563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B1F23DA-52BB-2C47-B981-93EF5FF7E030}"/>
              </a:ext>
            </a:extLst>
          </p:cNvPr>
          <p:cNvCxnSpPr>
            <a:cxnSpLocks/>
          </p:cNvCxnSpPr>
          <p:nvPr/>
        </p:nvCxnSpPr>
        <p:spPr>
          <a:xfrm>
            <a:off x="1522868" y="275961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B504FC44-CB27-D345-86B6-8DF1409B3C06}"/>
              </a:ext>
            </a:extLst>
          </p:cNvPr>
          <p:cNvSpPr txBox="1"/>
          <p:nvPr/>
        </p:nvSpPr>
        <p:spPr>
          <a:xfrm>
            <a:off x="3144216" y="2380034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AB6E9983-F93A-1343-BDD7-C763148297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452479"/>
            <a:ext cx="100431" cy="85817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E4D00087-E8C0-E345-BD99-7DD92AB33139}"/>
              </a:ext>
            </a:extLst>
          </p:cNvPr>
          <p:cNvSpPr txBox="1"/>
          <p:nvPr/>
        </p:nvSpPr>
        <p:spPr>
          <a:xfrm>
            <a:off x="3144216" y="257430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5E20FBAA-CBD2-BC4D-8FDB-90B335EFA3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646750"/>
            <a:ext cx="100431" cy="85817"/>
          </a:xfrm>
          <a:prstGeom prst="rect">
            <a:avLst/>
          </a:prstGeom>
        </p:spPr>
      </p:pic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5D7AD675-1F2E-554D-8A44-A922D608B3FE}"/>
              </a:ext>
            </a:extLst>
          </p:cNvPr>
          <p:cNvSpPr/>
          <p:nvPr/>
        </p:nvSpPr>
        <p:spPr>
          <a:xfrm>
            <a:off x="4031847" y="250904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65" name="Isosceles Triangle 88">
            <a:extLst>
              <a:ext uri="{FF2B5EF4-FFF2-40B4-BE49-F238E27FC236}">
                <a16:creationId xmlns:a16="http://schemas.microsoft.com/office/drawing/2014/main" id="{1F4AE958-067E-DC46-B9A1-E36701E4F6A8}"/>
              </a:ext>
            </a:extLst>
          </p:cNvPr>
          <p:cNvSpPr/>
          <p:nvPr/>
        </p:nvSpPr>
        <p:spPr>
          <a:xfrm rot="10800000">
            <a:off x="3007069" y="2999957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F11FAAF-1F11-A24C-B89F-827CE0F7D53F}"/>
              </a:ext>
            </a:extLst>
          </p:cNvPr>
          <p:cNvCxnSpPr>
            <a:cxnSpLocks/>
          </p:cNvCxnSpPr>
          <p:nvPr/>
        </p:nvCxnSpPr>
        <p:spPr>
          <a:xfrm>
            <a:off x="1522868" y="3174496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Isosceles Triangle 88">
            <a:extLst>
              <a:ext uri="{FF2B5EF4-FFF2-40B4-BE49-F238E27FC236}">
                <a16:creationId xmlns:a16="http://schemas.microsoft.com/office/drawing/2014/main" id="{2B1788DD-A693-9548-A90B-3B7A1AFCAB82}"/>
              </a:ext>
            </a:extLst>
          </p:cNvPr>
          <p:cNvSpPr/>
          <p:nvPr/>
        </p:nvSpPr>
        <p:spPr>
          <a:xfrm rot="10800000">
            <a:off x="3007069" y="341520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86AC339-DF54-BB4E-A198-40CDD92AB6F8}"/>
              </a:ext>
            </a:extLst>
          </p:cNvPr>
          <p:cNvCxnSpPr>
            <a:cxnSpLocks/>
          </p:cNvCxnSpPr>
          <p:nvPr/>
        </p:nvCxnSpPr>
        <p:spPr>
          <a:xfrm>
            <a:off x="1522868" y="3589748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0A43D918-15DD-394F-B327-B876AA937A53}"/>
              </a:ext>
            </a:extLst>
          </p:cNvPr>
          <p:cNvSpPr/>
          <p:nvPr/>
        </p:nvSpPr>
        <p:spPr>
          <a:xfrm>
            <a:off x="4031847" y="2992660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B53DDA54-BAF2-4A48-BE0F-0133A46BB7F2}"/>
              </a:ext>
            </a:extLst>
          </p:cNvPr>
          <p:cNvSpPr/>
          <p:nvPr/>
        </p:nvSpPr>
        <p:spPr>
          <a:xfrm>
            <a:off x="4031847" y="343265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4D3AB7A-3A85-1743-B0F9-C110920FA23A}"/>
              </a:ext>
            </a:extLst>
          </p:cNvPr>
          <p:cNvGrpSpPr/>
          <p:nvPr/>
        </p:nvGrpSpPr>
        <p:grpSpPr>
          <a:xfrm>
            <a:off x="1524999" y="4336987"/>
            <a:ext cx="352540" cy="145945"/>
            <a:chOff x="1608195" y="3091942"/>
            <a:chExt cx="352540" cy="145945"/>
          </a:xfrm>
        </p:grpSpPr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1DECA3BA-D3BF-2A43-9761-6C0CF32B2BE1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28A926C-9EE0-944F-85BE-E610FAD951E1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6B9CD864-BAC7-744A-8B9A-725EDED074B8}"/>
              </a:ext>
            </a:extLst>
          </p:cNvPr>
          <p:cNvSpPr txBox="1"/>
          <p:nvPr/>
        </p:nvSpPr>
        <p:spPr>
          <a:xfrm>
            <a:off x="2002130" y="4288651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FD7475B-0823-3847-89F7-313D335AA5D8}"/>
              </a:ext>
            </a:extLst>
          </p:cNvPr>
          <p:cNvCxnSpPr>
            <a:cxnSpLocks/>
          </p:cNvCxnSpPr>
          <p:nvPr/>
        </p:nvCxnSpPr>
        <p:spPr>
          <a:xfrm>
            <a:off x="1518180" y="1919633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726945F3-793A-A541-8771-C211DCE40F20}"/>
              </a:ext>
            </a:extLst>
          </p:cNvPr>
          <p:cNvSpPr txBox="1"/>
          <p:nvPr/>
        </p:nvSpPr>
        <p:spPr>
          <a:xfrm>
            <a:off x="1437560" y="1637323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A4E04E-6C69-0641-842B-BDBE69C7FA15}"/>
              </a:ext>
            </a:extLst>
          </p:cNvPr>
          <p:cNvSpPr txBox="1"/>
          <p:nvPr/>
        </p:nvSpPr>
        <p:spPr>
          <a:xfrm>
            <a:off x="1409840" y="124344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UIN Update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901720-E0F0-E648-9B74-6C00E99B2B85}"/>
              </a:ext>
            </a:extLst>
          </p:cNvPr>
          <p:cNvCxnSpPr>
            <a:cxnSpLocks/>
          </p:cNvCxnSpPr>
          <p:nvPr/>
        </p:nvCxnSpPr>
        <p:spPr>
          <a:xfrm>
            <a:off x="1173666" y="155350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4C42EAA-25D6-324D-8BE9-4DFC6AEC21FA}"/>
              </a:ext>
            </a:extLst>
          </p:cNvPr>
          <p:cNvSpPr txBox="1"/>
          <p:nvPr/>
        </p:nvSpPr>
        <p:spPr>
          <a:xfrm>
            <a:off x="5728734" y="1246252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bg2">
                    <a:lumMod val="75000"/>
                  </a:schemeClr>
                </a:solidFill>
              </a:rPr>
              <a:t>UIN Update</a:t>
            </a:r>
            <a:endParaRPr lang="en-US" sz="1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29A1A6-A917-4347-B0C3-808EA0A7894D}"/>
              </a:ext>
            </a:extLst>
          </p:cNvPr>
          <p:cNvSpPr txBox="1"/>
          <p:nvPr/>
        </p:nvSpPr>
        <p:spPr>
          <a:xfrm>
            <a:off x="9281008" y="6278309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FF0BB4-55A1-0643-89E0-BE732C538DB4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06C83A-CB16-C741-83FA-A99C2D6A1EE0}"/>
              </a:ext>
            </a:extLst>
          </p:cNvPr>
          <p:cNvSpPr/>
          <p:nvPr/>
        </p:nvSpPr>
        <p:spPr>
          <a:xfrm>
            <a:off x="4914438" y="167746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7BC8AD-6827-FD41-BCEC-139E8BC4C8DA}"/>
              </a:ext>
            </a:extLst>
          </p:cNvPr>
          <p:cNvSpPr txBox="1"/>
          <p:nvPr/>
        </p:nvSpPr>
        <p:spPr>
          <a:xfrm>
            <a:off x="1437560" y="1905951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5AFEA6-8C0A-994B-91EE-807E00E84619}"/>
              </a:ext>
            </a:extLst>
          </p:cNvPr>
          <p:cNvSpPr txBox="1"/>
          <p:nvPr/>
        </p:nvSpPr>
        <p:spPr>
          <a:xfrm>
            <a:off x="1437560" y="1538711"/>
            <a:ext cx="1375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93C370B-023E-6C48-9B13-FD705533C1FF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CAD41E4-E39B-7F49-9368-3B4220C6E8B7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91DABA-791B-AF4D-BEB1-34103F658320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Chord 60">
              <a:extLst>
                <a:ext uri="{FF2B5EF4-FFF2-40B4-BE49-F238E27FC236}">
                  <a16:creationId xmlns:a16="http://schemas.microsoft.com/office/drawing/2014/main" id="{AE0B2E75-CA70-204B-8721-4B44A0DC6E68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2423D1-FFC9-6B4D-9648-7375F4D6967B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2395905-0F9D-7A46-B4E4-229B351D7385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3C45290-4C11-A74B-B815-4EA66689922F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5A7AF10-8A53-A043-9F32-5BE4BF883F82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F0C097F-124B-FF4A-834C-F892B1245BE1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Isosceles Triangle 88">
            <a:extLst>
              <a:ext uri="{FF2B5EF4-FFF2-40B4-BE49-F238E27FC236}">
                <a16:creationId xmlns:a16="http://schemas.microsoft.com/office/drawing/2014/main" id="{7E480487-74B3-E643-B51D-3A9E973BBF09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9" name="Isosceles Triangle 88">
            <a:extLst>
              <a:ext uri="{FF2B5EF4-FFF2-40B4-BE49-F238E27FC236}">
                <a16:creationId xmlns:a16="http://schemas.microsoft.com/office/drawing/2014/main" id="{0F545256-87E3-2A42-8484-737843AA9D9F}"/>
              </a:ext>
            </a:extLst>
          </p:cNvPr>
          <p:cNvSpPr/>
          <p:nvPr/>
        </p:nvSpPr>
        <p:spPr>
          <a:xfrm rot="10800000">
            <a:off x="3007069" y="389040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337509-BD68-944E-8B5D-C838E090013D}"/>
              </a:ext>
            </a:extLst>
          </p:cNvPr>
          <p:cNvCxnSpPr>
            <a:cxnSpLocks/>
          </p:cNvCxnSpPr>
          <p:nvPr/>
        </p:nvCxnSpPr>
        <p:spPr>
          <a:xfrm>
            <a:off x="1522868" y="4064948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543EA07-E04B-D844-BA54-ED05E51DB2AA}"/>
              </a:ext>
            </a:extLst>
          </p:cNvPr>
          <p:cNvSpPr/>
          <p:nvPr/>
        </p:nvSpPr>
        <p:spPr>
          <a:xfrm>
            <a:off x="4031847" y="390785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54B238-6878-5942-8017-CF93A0B63FE0}"/>
              </a:ext>
            </a:extLst>
          </p:cNvPr>
          <p:cNvSpPr txBox="1"/>
          <p:nvPr/>
        </p:nvSpPr>
        <p:spPr>
          <a:xfrm>
            <a:off x="1442248" y="2544039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Pan Card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5B12C3-FF12-C745-8D99-67D0F6ACA678}"/>
              </a:ext>
            </a:extLst>
          </p:cNvPr>
          <p:cNvSpPr txBox="1"/>
          <p:nvPr/>
        </p:nvSpPr>
        <p:spPr>
          <a:xfrm>
            <a:off x="1442248" y="29486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226B9F-0F8E-F247-87C3-A80E6A8D191D}"/>
              </a:ext>
            </a:extLst>
          </p:cNvPr>
          <p:cNvSpPr txBox="1"/>
          <p:nvPr/>
        </p:nvSpPr>
        <p:spPr>
          <a:xfrm>
            <a:off x="1442248" y="3363858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Birth Certificate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958EC2-90F8-4A4A-B8CF-76B2694D9178}"/>
              </a:ext>
            </a:extLst>
          </p:cNvPr>
          <p:cNvSpPr txBox="1"/>
          <p:nvPr/>
        </p:nvSpPr>
        <p:spPr>
          <a:xfrm>
            <a:off x="1442248" y="3817458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F98BB59-0A1F-0A4B-B6FD-9658BB58A8D9}"/>
              </a:ext>
            </a:extLst>
          </p:cNvPr>
          <p:cNvSpPr txBox="1"/>
          <p:nvPr/>
        </p:nvSpPr>
        <p:spPr>
          <a:xfrm>
            <a:off x="1441088" y="2424219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Identity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39F5506-8382-D642-B2B3-C40A905F3AD0}"/>
              </a:ext>
            </a:extLst>
          </p:cNvPr>
          <p:cNvSpPr txBox="1"/>
          <p:nvPr/>
        </p:nvSpPr>
        <p:spPr>
          <a:xfrm>
            <a:off x="1441088" y="282878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Address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6CFB7F-BA8A-A24D-97B7-6191A19DABE6}"/>
              </a:ext>
            </a:extLst>
          </p:cNvPr>
          <p:cNvSpPr txBox="1"/>
          <p:nvPr/>
        </p:nvSpPr>
        <p:spPr>
          <a:xfrm>
            <a:off x="1441088" y="3244038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Birth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C43704-F44A-8F4F-BD98-862B852EF82B}"/>
              </a:ext>
            </a:extLst>
          </p:cNvPr>
          <p:cNvSpPr txBox="1"/>
          <p:nvPr/>
        </p:nvSpPr>
        <p:spPr>
          <a:xfrm>
            <a:off x="1441088" y="3697638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Relationship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A379B7-E272-464D-961C-5D8558217E39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685688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08F820CE-77FE-0247-81CD-7951A24F93E3}"/>
              </a:ext>
            </a:extLst>
          </p:cNvPr>
          <p:cNvSpPr/>
          <p:nvPr/>
        </p:nvSpPr>
        <p:spPr>
          <a:xfrm>
            <a:off x="788905" y="-7123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31D0598-C45D-C143-B8A5-514BF0BB969D}"/>
              </a:ext>
            </a:extLst>
          </p:cNvPr>
          <p:cNvSpPr/>
          <p:nvPr/>
        </p:nvSpPr>
        <p:spPr>
          <a:xfrm>
            <a:off x="780359" y="-14409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7BE0B12-A3B5-2042-809A-5B9F8173AD34}"/>
              </a:ext>
            </a:extLst>
          </p:cNvPr>
          <p:cNvCxnSpPr>
            <a:cxnSpLocks/>
          </p:cNvCxnSpPr>
          <p:nvPr/>
        </p:nvCxnSpPr>
        <p:spPr>
          <a:xfrm>
            <a:off x="775188" y="986652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1E4490D4-A1A2-234F-97CB-A569D965D5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530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489BE1A-4AC6-D849-BC62-17F3C20669F6}"/>
              </a:ext>
            </a:extLst>
          </p:cNvPr>
          <p:cNvSpPr txBox="1"/>
          <p:nvPr/>
        </p:nvSpPr>
        <p:spPr>
          <a:xfrm>
            <a:off x="4950298" y="79384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283CC4F-E553-3249-A430-34FE5A559701}"/>
              </a:ext>
            </a:extLst>
          </p:cNvPr>
          <p:cNvSpPr txBox="1"/>
          <p:nvPr/>
        </p:nvSpPr>
        <p:spPr>
          <a:xfrm>
            <a:off x="2413839" y="79384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0C29E49-43E3-344E-9886-94F4D54BCD0B}"/>
              </a:ext>
            </a:extLst>
          </p:cNvPr>
          <p:cNvSpPr txBox="1"/>
          <p:nvPr/>
        </p:nvSpPr>
        <p:spPr>
          <a:xfrm>
            <a:off x="4950298" y="597173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ACE8178-D2B1-1A4C-A3D5-A73CE7E2E57D}"/>
              </a:ext>
            </a:extLst>
          </p:cNvPr>
          <p:cNvSpPr txBox="1"/>
          <p:nvPr/>
        </p:nvSpPr>
        <p:spPr>
          <a:xfrm>
            <a:off x="2413839" y="59717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0131B1E-58E8-F647-8389-5B7E9380DF87}"/>
              </a:ext>
            </a:extLst>
          </p:cNvPr>
          <p:cNvSpPr txBox="1"/>
          <p:nvPr/>
        </p:nvSpPr>
        <p:spPr>
          <a:xfrm>
            <a:off x="4952676" y="336783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A85E22-C55F-A646-9CC7-9015F179445E}"/>
              </a:ext>
            </a:extLst>
          </p:cNvPr>
          <p:cNvSpPr txBox="1"/>
          <p:nvPr/>
        </p:nvSpPr>
        <p:spPr>
          <a:xfrm>
            <a:off x="2413839" y="34884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1127861"/>
            <a:ext cx="8790707" cy="54408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24344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UIN Update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5" y="6278309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55350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591DC14-1C43-B04B-B05D-1780AD8B4DE6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887B1C0-BE2B-D140-9BD9-9375214DBF49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F2524A8-E530-6E40-A13B-B951C7E40D0F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875BD8BD-07D8-C140-81F6-916DF6D9133A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 Same Side Corner Rectangle 69">
                <a:extLst>
                  <a:ext uri="{FF2B5EF4-FFF2-40B4-BE49-F238E27FC236}">
                    <a16:creationId xmlns:a16="http://schemas.microsoft.com/office/drawing/2014/main" id="{933FBDE2-D752-7C40-8F61-3F2146E6FA1E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 Same Side Corner Rectangle 70">
                <a:extLst>
                  <a:ext uri="{FF2B5EF4-FFF2-40B4-BE49-F238E27FC236}">
                    <a16:creationId xmlns:a16="http://schemas.microsoft.com/office/drawing/2014/main" id="{F6B73A69-7136-094B-8FEC-182AE5E8F8A7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EE9145-7CEC-8E45-A689-F5228AF3828E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C153EC-B24A-6540-A166-2CC69F3C4C6D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Flowchart: Process 206">
              <a:extLst>
                <a:ext uri="{FF2B5EF4-FFF2-40B4-BE49-F238E27FC236}">
                  <a16:creationId xmlns:a16="http://schemas.microsoft.com/office/drawing/2014/main" id="{0ACB1F7C-C529-754D-987F-CFD6024FF7BA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D9CCB2-E2E2-9240-8F28-F22E6A7323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FBB2042-3113-E946-A911-4B8FBCF2EEB3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00D2FE4-26AD-C14F-9DF1-1B5DCFB2EDD8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94" name="Round Same Side Corner Rectangle 93">
                <a:extLst>
                  <a:ext uri="{FF2B5EF4-FFF2-40B4-BE49-F238E27FC236}">
                    <a16:creationId xmlns:a16="http://schemas.microsoft.com/office/drawing/2014/main" id="{ACBD7A79-E76F-9841-840E-F2FD6B964AD2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 Same Side Corner Rectangle 94">
                <a:extLst>
                  <a:ext uri="{FF2B5EF4-FFF2-40B4-BE49-F238E27FC236}">
                    <a16:creationId xmlns:a16="http://schemas.microsoft.com/office/drawing/2014/main" id="{97675771-A8B9-EB42-A606-515F6C0D3AC3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6" name="Round Same Side Corner Rectangle 95">
                <a:extLst>
                  <a:ext uri="{FF2B5EF4-FFF2-40B4-BE49-F238E27FC236}">
                    <a16:creationId xmlns:a16="http://schemas.microsoft.com/office/drawing/2014/main" id="{26F03D16-1C8D-9248-8ED2-F18D305F8D0A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7" name="Round Same Side Corner Rectangle 96">
                <a:extLst>
                  <a:ext uri="{FF2B5EF4-FFF2-40B4-BE49-F238E27FC236}">
                    <a16:creationId xmlns:a16="http://schemas.microsoft.com/office/drawing/2014/main" id="{DC2B4D6A-6BB9-9D41-BBFA-4E89B6F5F0CF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88EBB089-6B6A-EE4C-97BB-0126B24AB5E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lowchart: Process 7">
              <a:extLst>
                <a:ext uri="{FF2B5EF4-FFF2-40B4-BE49-F238E27FC236}">
                  <a16:creationId xmlns:a16="http://schemas.microsoft.com/office/drawing/2014/main" id="{450184F6-9BD5-9D43-957B-129BE6DAB939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ADE6222-2279-AF4A-932B-84C4E8ACD094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C868DC15-1E82-E743-B5A7-3EA05B5A590F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Process 206">
            <a:extLst>
              <a:ext uri="{FF2B5EF4-FFF2-40B4-BE49-F238E27FC236}">
                <a16:creationId xmlns:a16="http://schemas.microsoft.com/office/drawing/2014/main" id="{F5A8684C-D9C5-9447-97A2-A2756B36638E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C1717F-CBB2-4C48-B844-83DCFF5401D0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1F23E9-E18C-2543-BED2-A16FEC716A25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85BF6DC7-C4FE-F842-B576-6F84CE9328AB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5A25718-4426-E647-8185-50BE146ED320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A2F14FA4-519A-D54B-B032-18381C54E154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C2323CF-57A3-5740-A5D6-90D42D8D6BDE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CADEF3-BFBD-D84F-AA0F-AA69485F0AA4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8DF1494-B62C-4548-83EC-41135314E1D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Flowchart: Process 188">
            <a:extLst>
              <a:ext uri="{FF2B5EF4-FFF2-40B4-BE49-F238E27FC236}">
                <a16:creationId xmlns:a16="http://schemas.microsoft.com/office/drawing/2014/main" id="{7D65050C-782A-864D-BCA3-1D9DFE235F58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8B9B827-84EB-B34E-936D-890FBF1438B1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  <p:sp>
        <p:nvSpPr>
          <p:cNvPr id="57" name="Isosceles Triangle 88">
            <a:extLst>
              <a:ext uri="{FF2B5EF4-FFF2-40B4-BE49-F238E27FC236}">
                <a16:creationId xmlns:a16="http://schemas.microsoft.com/office/drawing/2014/main" id="{B4A1E27E-C31F-834B-B5B2-21E7AC524757}"/>
              </a:ext>
            </a:extLst>
          </p:cNvPr>
          <p:cNvSpPr/>
          <p:nvPr/>
        </p:nvSpPr>
        <p:spPr>
          <a:xfrm rot="10800000">
            <a:off x="4470110" y="3626407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8051E8-2A79-1E4B-B1B9-971270A7C973}"/>
              </a:ext>
            </a:extLst>
          </p:cNvPr>
          <p:cNvCxnSpPr>
            <a:cxnSpLocks/>
          </p:cNvCxnSpPr>
          <p:nvPr/>
        </p:nvCxnSpPr>
        <p:spPr>
          <a:xfrm>
            <a:off x="1522868" y="3800946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D21C88-8853-034C-9D4C-5802F7FA0DE3}"/>
              </a:ext>
            </a:extLst>
          </p:cNvPr>
          <p:cNvSpPr txBox="1"/>
          <p:nvPr/>
        </p:nvSpPr>
        <p:spPr>
          <a:xfrm>
            <a:off x="1442248" y="3534266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--Biometric--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1559B-9448-734E-8AA2-887E90749E2C}"/>
              </a:ext>
            </a:extLst>
          </p:cNvPr>
          <p:cNvSpPr txBox="1"/>
          <p:nvPr/>
        </p:nvSpPr>
        <p:spPr>
          <a:xfrm>
            <a:off x="3902188" y="434191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06992C-ED8D-004B-B446-86575C443AFE}"/>
              </a:ext>
            </a:extLst>
          </p:cNvPr>
          <p:cNvGrpSpPr/>
          <p:nvPr/>
        </p:nvGrpSpPr>
        <p:grpSpPr>
          <a:xfrm>
            <a:off x="1518705" y="3969225"/>
            <a:ext cx="1535690" cy="1332792"/>
            <a:chOff x="4773032" y="3418454"/>
            <a:chExt cx="1535690" cy="133279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D73E887-AC96-AF43-9BF5-3DFA7E88844B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73" name="Round Same Side Corner Rectangle 72">
                <a:extLst>
                  <a:ext uri="{FF2B5EF4-FFF2-40B4-BE49-F238E27FC236}">
                    <a16:creationId xmlns:a16="http://schemas.microsoft.com/office/drawing/2014/main" id="{6446F4E6-E151-9F47-99C9-BB5442287A4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 Same Side Corner Rectangle 73">
                <a:extLst>
                  <a:ext uri="{FF2B5EF4-FFF2-40B4-BE49-F238E27FC236}">
                    <a16:creationId xmlns:a16="http://schemas.microsoft.com/office/drawing/2014/main" id="{8838CDEB-25D9-DF4D-A40A-059D2715EE16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 Same Side Corner Rectangle 74">
                <a:extLst>
                  <a:ext uri="{FF2B5EF4-FFF2-40B4-BE49-F238E27FC236}">
                    <a16:creationId xmlns:a16="http://schemas.microsoft.com/office/drawing/2014/main" id="{8B76267C-1515-7C44-BD04-7D4865E4FFA6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 Same Side Corner Rectangle 75">
                <a:extLst>
                  <a:ext uri="{FF2B5EF4-FFF2-40B4-BE49-F238E27FC236}">
                    <a16:creationId xmlns:a16="http://schemas.microsoft.com/office/drawing/2014/main" id="{493CEF51-1CB0-4640-80DF-FB4C80B3CDF0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BE2E837-5405-F444-A40E-58DDB25BCA26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Process 206">
              <a:extLst>
                <a:ext uri="{FF2B5EF4-FFF2-40B4-BE49-F238E27FC236}">
                  <a16:creationId xmlns:a16="http://schemas.microsoft.com/office/drawing/2014/main" id="{95A09D06-135C-974A-B5FB-46A3ED779605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EE9DB41-3D12-4247-96A0-19D5CAAE3A0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AC7465-0CB1-8848-8770-3473363A20FF}"/>
              </a:ext>
            </a:extLst>
          </p:cNvPr>
          <p:cNvGrpSpPr/>
          <p:nvPr/>
        </p:nvGrpSpPr>
        <p:grpSpPr>
          <a:xfrm>
            <a:off x="3600083" y="3974602"/>
            <a:ext cx="1535690" cy="1338668"/>
            <a:chOff x="7424828" y="3674534"/>
            <a:chExt cx="1535690" cy="133866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7B8FD74-7A71-0346-9F84-3F652106CA21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D44E487-DCC7-E549-9B0A-E451DA41451C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4" name="Round Same Side Corner Rectangle 83">
                  <a:extLst>
                    <a:ext uri="{FF2B5EF4-FFF2-40B4-BE49-F238E27FC236}">
                      <a16:creationId xmlns:a16="http://schemas.microsoft.com/office/drawing/2014/main" id="{651CA5EE-D45C-4D47-AF5B-0E5592AFF0C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A2CEEA8D-C672-3046-9574-0D5796CB5CB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9C1DB46D-EF33-3D47-888C-97C3AF434DC7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CAF79D7A-7458-6842-BFCE-A5B491646A09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698979A6-DB7E-7E4B-953F-10FBFD471DDB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Flowchart: Process 7">
                <a:extLst>
                  <a:ext uri="{FF2B5EF4-FFF2-40B4-BE49-F238E27FC236}">
                    <a16:creationId xmlns:a16="http://schemas.microsoft.com/office/drawing/2014/main" id="{FAB3E940-0D4F-104E-9DB9-D0FBE0C461A6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2397BD2-0561-A54A-8C63-868217803C92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0" name="Round Same Side Corner Rectangle 79">
              <a:extLst>
                <a:ext uri="{FF2B5EF4-FFF2-40B4-BE49-F238E27FC236}">
                  <a16:creationId xmlns:a16="http://schemas.microsoft.com/office/drawing/2014/main" id="{F9FCF053-971F-6643-B430-97040C511A31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C558151F-6D6B-6641-BEE2-707C47D51462}"/>
              </a:ext>
            </a:extLst>
          </p:cNvPr>
          <p:cNvSpPr/>
          <p:nvPr/>
        </p:nvSpPr>
        <p:spPr>
          <a:xfrm>
            <a:off x="5455814" y="509154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3E45152-C750-D343-B934-3EB1CF536BE3}"/>
              </a:ext>
            </a:extLst>
          </p:cNvPr>
          <p:cNvSpPr/>
          <p:nvPr/>
        </p:nvSpPr>
        <p:spPr>
          <a:xfrm>
            <a:off x="4914438" y="176711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4FE1DDD-2CAD-8C4E-82F8-3C6BFA1D713D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9C6CB4A-1531-434D-B295-3580EBA5B5E8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EEA253E-821B-4247-9CA6-6512B9BCDC4B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Chord 105">
              <a:extLst>
                <a:ext uri="{FF2B5EF4-FFF2-40B4-BE49-F238E27FC236}">
                  <a16:creationId xmlns:a16="http://schemas.microsoft.com/office/drawing/2014/main" id="{75C11581-2E61-264F-86CC-3A3C27AFE7A9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A89AFF-782E-784E-99A5-5C0A147962D8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CCC4734-7E76-584B-90B0-2DB58465004B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D8B81F-05B8-C64B-B013-9C46E14792AE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5993B9-F4E4-2C42-B012-51285315879C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62C9686-4434-8D46-A0BE-FA35267183DF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Isosceles Triangle 88">
            <a:extLst>
              <a:ext uri="{FF2B5EF4-FFF2-40B4-BE49-F238E27FC236}">
                <a16:creationId xmlns:a16="http://schemas.microsoft.com/office/drawing/2014/main" id="{6FBB701F-464F-EF4A-8EFB-881BC9829F2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3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3603035" y="3969225"/>
            <a:ext cx="1537677" cy="134404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3960529" y="4176010"/>
            <a:ext cx="789746" cy="789746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A7EE5479-5EFC-6F4E-8524-707114D6400B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810101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08F820CE-77FE-0247-81CD-7951A24F93E3}"/>
              </a:ext>
            </a:extLst>
          </p:cNvPr>
          <p:cNvSpPr/>
          <p:nvPr/>
        </p:nvSpPr>
        <p:spPr>
          <a:xfrm>
            <a:off x="788905" y="-7123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31D0598-C45D-C143-B8A5-514BF0BB969D}"/>
              </a:ext>
            </a:extLst>
          </p:cNvPr>
          <p:cNvSpPr/>
          <p:nvPr/>
        </p:nvSpPr>
        <p:spPr>
          <a:xfrm>
            <a:off x="780359" y="-14409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7BE0B12-A3B5-2042-809A-5B9F8173AD34}"/>
              </a:ext>
            </a:extLst>
          </p:cNvPr>
          <p:cNvCxnSpPr>
            <a:cxnSpLocks/>
          </p:cNvCxnSpPr>
          <p:nvPr/>
        </p:nvCxnSpPr>
        <p:spPr>
          <a:xfrm>
            <a:off x="775188" y="986652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1E4490D4-A1A2-234F-97CB-A569D965D5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530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489BE1A-4AC6-D849-BC62-17F3C20669F6}"/>
              </a:ext>
            </a:extLst>
          </p:cNvPr>
          <p:cNvSpPr txBox="1"/>
          <p:nvPr/>
        </p:nvSpPr>
        <p:spPr>
          <a:xfrm>
            <a:off x="4950298" y="79384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283CC4F-E553-3249-A430-34FE5A559701}"/>
              </a:ext>
            </a:extLst>
          </p:cNvPr>
          <p:cNvSpPr txBox="1"/>
          <p:nvPr/>
        </p:nvSpPr>
        <p:spPr>
          <a:xfrm>
            <a:off x="2413839" y="79384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0C29E49-43E3-344E-9886-94F4D54BCD0B}"/>
              </a:ext>
            </a:extLst>
          </p:cNvPr>
          <p:cNvSpPr txBox="1"/>
          <p:nvPr/>
        </p:nvSpPr>
        <p:spPr>
          <a:xfrm>
            <a:off x="4950298" y="597173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ACE8178-D2B1-1A4C-A3D5-A73CE7E2E57D}"/>
              </a:ext>
            </a:extLst>
          </p:cNvPr>
          <p:cNvSpPr txBox="1"/>
          <p:nvPr/>
        </p:nvSpPr>
        <p:spPr>
          <a:xfrm>
            <a:off x="2413839" y="59717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0131B1E-58E8-F647-8389-5B7E9380DF87}"/>
              </a:ext>
            </a:extLst>
          </p:cNvPr>
          <p:cNvSpPr txBox="1"/>
          <p:nvPr/>
        </p:nvSpPr>
        <p:spPr>
          <a:xfrm>
            <a:off x="4952676" y="336783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A85E22-C55F-A646-9CC7-9015F179445E}"/>
              </a:ext>
            </a:extLst>
          </p:cNvPr>
          <p:cNvSpPr txBox="1"/>
          <p:nvPr/>
        </p:nvSpPr>
        <p:spPr>
          <a:xfrm>
            <a:off x="2413839" y="34884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1127861"/>
            <a:ext cx="8790707" cy="54408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24344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UIN Update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5" y="6278309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55350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591DC14-1C43-B04B-B05D-1780AD8B4DE6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887B1C0-BE2B-D140-9BD9-9375214DBF49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F2524A8-E530-6E40-A13B-B951C7E40D0F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875BD8BD-07D8-C140-81F6-916DF6D9133A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 Same Side Corner Rectangle 69">
                <a:extLst>
                  <a:ext uri="{FF2B5EF4-FFF2-40B4-BE49-F238E27FC236}">
                    <a16:creationId xmlns:a16="http://schemas.microsoft.com/office/drawing/2014/main" id="{933FBDE2-D752-7C40-8F61-3F2146E6FA1E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 Same Side Corner Rectangle 70">
                <a:extLst>
                  <a:ext uri="{FF2B5EF4-FFF2-40B4-BE49-F238E27FC236}">
                    <a16:creationId xmlns:a16="http://schemas.microsoft.com/office/drawing/2014/main" id="{F6B73A69-7136-094B-8FEC-182AE5E8F8A7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EE9145-7CEC-8E45-A689-F5228AF3828E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C153EC-B24A-6540-A166-2CC69F3C4C6D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Flowchart: Process 206">
              <a:extLst>
                <a:ext uri="{FF2B5EF4-FFF2-40B4-BE49-F238E27FC236}">
                  <a16:creationId xmlns:a16="http://schemas.microsoft.com/office/drawing/2014/main" id="{0ACB1F7C-C529-754D-987F-CFD6024FF7BA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D9CCB2-E2E2-9240-8F28-F22E6A7323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FBB2042-3113-E946-A911-4B8FBCF2EEB3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00D2FE4-26AD-C14F-9DF1-1B5DCFB2EDD8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94" name="Round Same Side Corner Rectangle 93">
                <a:extLst>
                  <a:ext uri="{FF2B5EF4-FFF2-40B4-BE49-F238E27FC236}">
                    <a16:creationId xmlns:a16="http://schemas.microsoft.com/office/drawing/2014/main" id="{ACBD7A79-E76F-9841-840E-F2FD6B964AD2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 Same Side Corner Rectangle 94">
                <a:extLst>
                  <a:ext uri="{FF2B5EF4-FFF2-40B4-BE49-F238E27FC236}">
                    <a16:creationId xmlns:a16="http://schemas.microsoft.com/office/drawing/2014/main" id="{97675771-A8B9-EB42-A606-515F6C0D3AC3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6" name="Round Same Side Corner Rectangle 95">
                <a:extLst>
                  <a:ext uri="{FF2B5EF4-FFF2-40B4-BE49-F238E27FC236}">
                    <a16:creationId xmlns:a16="http://schemas.microsoft.com/office/drawing/2014/main" id="{26F03D16-1C8D-9248-8ED2-F18D305F8D0A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7" name="Round Same Side Corner Rectangle 96">
                <a:extLst>
                  <a:ext uri="{FF2B5EF4-FFF2-40B4-BE49-F238E27FC236}">
                    <a16:creationId xmlns:a16="http://schemas.microsoft.com/office/drawing/2014/main" id="{DC2B4D6A-6BB9-9D41-BBFA-4E89B6F5F0CF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88EBB089-6B6A-EE4C-97BB-0126B24AB5E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lowchart: Process 7">
              <a:extLst>
                <a:ext uri="{FF2B5EF4-FFF2-40B4-BE49-F238E27FC236}">
                  <a16:creationId xmlns:a16="http://schemas.microsoft.com/office/drawing/2014/main" id="{450184F6-9BD5-9D43-957B-129BE6DAB939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ADE6222-2279-AF4A-932B-84C4E8ACD094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C868DC15-1E82-E743-B5A7-3EA05B5A590F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Process 206">
            <a:extLst>
              <a:ext uri="{FF2B5EF4-FFF2-40B4-BE49-F238E27FC236}">
                <a16:creationId xmlns:a16="http://schemas.microsoft.com/office/drawing/2014/main" id="{F5A8684C-D9C5-9447-97A2-A2756B36638E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C1717F-CBB2-4C48-B844-83DCFF5401D0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1F23E9-E18C-2543-BED2-A16FEC716A25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85BF6DC7-C4FE-F842-B576-6F84CE9328AB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5A25718-4426-E647-8185-50BE146ED320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A2F14FA4-519A-D54B-B032-18381C54E154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C2323CF-57A3-5740-A5D6-90D42D8D6BDE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CADEF3-BFBD-D84F-AA0F-AA69485F0AA4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8DF1494-B62C-4548-83EC-41135314E1D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Flowchart: Process 188">
            <a:extLst>
              <a:ext uri="{FF2B5EF4-FFF2-40B4-BE49-F238E27FC236}">
                <a16:creationId xmlns:a16="http://schemas.microsoft.com/office/drawing/2014/main" id="{7D65050C-782A-864D-BCA3-1D9DFE235F58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8B9B827-84EB-B34E-936D-890FBF1438B1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  <p:sp>
        <p:nvSpPr>
          <p:cNvPr id="57" name="Isosceles Triangle 88">
            <a:extLst>
              <a:ext uri="{FF2B5EF4-FFF2-40B4-BE49-F238E27FC236}">
                <a16:creationId xmlns:a16="http://schemas.microsoft.com/office/drawing/2014/main" id="{B4A1E27E-C31F-834B-B5B2-21E7AC524757}"/>
              </a:ext>
            </a:extLst>
          </p:cNvPr>
          <p:cNvSpPr/>
          <p:nvPr/>
        </p:nvSpPr>
        <p:spPr>
          <a:xfrm rot="10800000">
            <a:off x="4470110" y="3626407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8051E8-2A79-1E4B-B1B9-971270A7C973}"/>
              </a:ext>
            </a:extLst>
          </p:cNvPr>
          <p:cNvCxnSpPr>
            <a:cxnSpLocks/>
          </p:cNvCxnSpPr>
          <p:nvPr/>
        </p:nvCxnSpPr>
        <p:spPr>
          <a:xfrm>
            <a:off x="1522868" y="3800946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D21C88-8853-034C-9D4C-5802F7FA0DE3}"/>
              </a:ext>
            </a:extLst>
          </p:cNvPr>
          <p:cNvSpPr txBox="1"/>
          <p:nvPr/>
        </p:nvSpPr>
        <p:spPr>
          <a:xfrm>
            <a:off x="1442248" y="3534266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--Biometric--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3E45152-C750-D343-B934-3EB1CF536BE3}"/>
              </a:ext>
            </a:extLst>
          </p:cNvPr>
          <p:cNvSpPr/>
          <p:nvPr/>
        </p:nvSpPr>
        <p:spPr>
          <a:xfrm>
            <a:off x="4914438" y="176711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4FE1DDD-2CAD-8C4E-82F8-3C6BFA1D713D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9C6CB4A-1531-434D-B295-3580EBA5B5E8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EEA253E-821B-4247-9CA6-6512B9BCDC4B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Chord 105">
              <a:extLst>
                <a:ext uri="{FF2B5EF4-FFF2-40B4-BE49-F238E27FC236}">
                  <a16:creationId xmlns:a16="http://schemas.microsoft.com/office/drawing/2014/main" id="{75C11581-2E61-264F-86CC-3A3C27AFE7A9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A89AFF-782E-784E-99A5-5C0A147962D8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CCC4734-7E76-584B-90B0-2DB58465004B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D8B81F-05B8-C64B-B013-9C46E14792AE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5993B9-F4E4-2C42-B012-51285315879C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62C9686-4434-8D46-A0BE-FA35267183DF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Isosceles Triangle 88">
            <a:extLst>
              <a:ext uri="{FF2B5EF4-FFF2-40B4-BE49-F238E27FC236}">
                <a16:creationId xmlns:a16="http://schemas.microsoft.com/office/drawing/2014/main" id="{6FBB701F-464F-EF4A-8EFB-881BC9829F2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508559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122" name="Flowchart: Process 206">
            <a:extLst>
              <a:ext uri="{FF2B5EF4-FFF2-40B4-BE49-F238E27FC236}">
                <a16:creationId xmlns:a16="http://schemas.microsoft.com/office/drawing/2014/main" id="{B1F4CFE3-C03A-6E41-A762-AB8F85B7313C}"/>
              </a:ext>
            </a:extLst>
          </p:cNvPr>
          <p:cNvSpPr/>
          <p:nvPr/>
        </p:nvSpPr>
        <p:spPr>
          <a:xfrm>
            <a:off x="1475945" y="3971753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8CE8A24-9C15-AE4E-A262-A6FDEA54EE31}"/>
              </a:ext>
            </a:extLst>
          </p:cNvPr>
          <p:cNvGrpSpPr/>
          <p:nvPr/>
        </p:nvGrpSpPr>
        <p:grpSpPr>
          <a:xfrm>
            <a:off x="1625494" y="4266923"/>
            <a:ext cx="1233663" cy="560996"/>
            <a:chOff x="4913896" y="2373330"/>
            <a:chExt cx="3199838" cy="1428108"/>
          </a:xfrm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52009965-7205-BF48-B4EF-97D68EBEF64F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C95B094-6744-0348-9A90-0BDE3B13940F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2E940BB-713D-9F4D-8905-7482A22ADC42}"/>
              </a:ext>
            </a:extLst>
          </p:cNvPr>
          <p:cNvGrpSpPr/>
          <p:nvPr/>
        </p:nvGrpSpPr>
        <p:grpSpPr>
          <a:xfrm>
            <a:off x="3724108" y="4275238"/>
            <a:ext cx="1233663" cy="560996"/>
            <a:chOff x="4913896" y="2373330"/>
            <a:chExt cx="3199838" cy="1428108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1A4CD094-E2E2-9941-806D-89A3C49CC2B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57A0457-09E3-F448-A2AE-476976CC9F6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Flowchart: Process 188">
            <a:extLst>
              <a:ext uri="{FF2B5EF4-FFF2-40B4-BE49-F238E27FC236}">
                <a16:creationId xmlns:a16="http://schemas.microsoft.com/office/drawing/2014/main" id="{1D1306D6-FC6D-1B45-B094-400B9B2EE6C6}"/>
              </a:ext>
            </a:extLst>
          </p:cNvPr>
          <p:cNvSpPr/>
          <p:nvPr/>
        </p:nvSpPr>
        <p:spPr>
          <a:xfrm>
            <a:off x="3588006" y="3980068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D9FF9DF-6C30-6149-B40F-687CF6EDD5F8}"/>
              </a:ext>
            </a:extLst>
          </p:cNvPr>
          <p:cNvSpPr txBox="1"/>
          <p:nvPr/>
        </p:nvSpPr>
        <p:spPr>
          <a:xfrm>
            <a:off x="1492407" y="502056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A2CF439-F231-E24B-8499-8EBD1887784B}"/>
              </a:ext>
            </a:extLst>
          </p:cNvPr>
          <p:cNvSpPr txBox="1"/>
          <p:nvPr/>
        </p:nvSpPr>
        <p:spPr>
          <a:xfrm>
            <a:off x="3591021" y="502887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sp>
        <p:nvSpPr>
          <p:cNvPr id="14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75945" y="3963276"/>
            <a:ext cx="1552369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47950" y="4190110"/>
            <a:ext cx="789746" cy="78974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712CE66-9700-8443-8516-6DA07A812D16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4245306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08F820CE-77FE-0247-81CD-7951A24F93E3}"/>
              </a:ext>
            </a:extLst>
          </p:cNvPr>
          <p:cNvSpPr/>
          <p:nvPr/>
        </p:nvSpPr>
        <p:spPr>
          <a:xfrm>
            <a:off x="788905" y="-7123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31D0598-C45D-C143-B8A5-514BF0BB969D}"/>
              </a:ext>
            </a:extLst>
          </p:cNvPr>
          <p:cNvSpPr/>
          <p:nvPr/>
        </p:nvSpPr>
        <p:spPr>
          <a:xfrm>
            <a:off x="780359" y="-14409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7BE0B12-A3B5-2042-809A-5B9F8173AD34}"/>
              </a:ext>
            </a:extLst>
          </p:cNvPr>
          <p:cNvCxnSpPr>
            <a:cxnSpLocks/>
          </p:cNvCxnSpPr>
          <p:nvPr/>
        </p:nvCxnSpPr>
        <p:spPr>
          <a:xfrm>
            <a:off x="775188" y="986652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1E4490D4-A1A2-234F-97CB-A569D965D5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530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489BE1A-4AC6-D849-BC62-17F3C20669F6}"/>
              </a:ext>
            </a:extLst>
          </p:cNvPr>
          <p:cNvSpPr txBox="1"/>
          <p:nvPr/>
        </p:nvSpPr>
        <p:spPr>
          <a:xfrm>
            <a:off x="4950298" y="79384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283CC4F-E553-3249-A430-34FE5A559701}"/>
              </a:ext>
            </a:extLst>
          </p:cNvPr>
          <p:cNvSpPr txBox="1"/>
          <p:nvPr/>
        </p:nvSpPr>
        <p:spPr>
          <a:xfrm>
            <a:off x="2413839" y="79384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0C29E49-43E3-344E-9886-94F4D54BCD0B}"/>
              </a:ext>
            </a:extLst>
          </p:cNvPr>
          <p:cNvSpPr txBox="1"/>
          <p:nvPr/>
        </p:nvSpPr>
        <p:spPr>
          <a:xfrm>
            <a:off x="4950298" y="597173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ACE8178-D2B1-1A4C-A3D5-A73CE7E2E57D}"/>
              </a:ext>
            </a:extLst>
          </p:cNvPr>
          <p:cNvSpPr txBox="1"/>
          <p:nvPr/>
        </p:nvSpPr>
        <p:spPr>
          <a:xfrm>
            <a:off x="2413839" y="59717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0131B1E-58E8-F647-8389-5B7E9380DF87}"/>
              </a:ext>
            </a:extLst>
          </p:cNvPr>
          <p:cNvSpPr txBox="1"/>
          <p:nvPr/>
        </p:nvSpPr>
        <p:spPr>
          <a:xfrm>
            <a:off x="4952676" y="336783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A85E22-C55F-A646-9CC7-9015F179445E}"/>
              </a:ext>
            </a:extLst>
          </p:cNvPr>
          <p:cNvSpPr txBox="1"/>
          <p:nvPr/>
        </p:nvSpPr>
        <p:spPr>
          <a:xfrm>
            <a:off x="2413839" y="34884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1127860"/>
            <a:ext cx="8790707" cy="57100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24344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UIN Update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5" y="6534784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55350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591DC14-1C43-B04B-B05D-1780AD8B4DE6}"/>
              </a:ext>
            </a:extLst>
          </p:cNvPr>
          <p:cNvSpPr txBox="1"/>
          <p:nvPr/>
        </p:nvSpPr>
        <p:spPr>
          <a:xfrm>
            <a:off x="8260269" y="6534784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887B1C0-BE2B-D140-9BD9-9375214DBF49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F2524A8-E530-6E40-A13B-B951C7E40D0F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875BD8BD-07D8-C140-81F6-916DF6D9133A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 Same Side Corner Rectangle 69">
                <a:extLst>
                  <a:ext uri="{FF2B5EF4-FFF2-40B4-BE49-F238E27FC236}">
                    <a16:creationId xmlns:a16="http://schemas.microsoft.com/office/drawing/2014/main" id="{933FBDE2-D752-7C40-8F61-3F2146E6FA1E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 Same Side Corner Rectangle 70">
                <a:extLst>
                  <a:ext uri="{FF2B5EF4-FFF2-40B4-BE49-F238E27FC236}">
                    <a16:creationId xmlns:a16="http://schemas.microsoft.com/office/drawing/2014/main" id="{F6B73A69-7136-094B-8FEC-182AE5E8F8A7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EE9145-7CEC-8E45-A689-F5228AF3828E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C153EC-B24A-6540-A166-2CC69F3C4C6D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Flowchart: Process 206">
              <a:extLst>
                <a:ext uri="{FF2B5EF4-FFF2-40B4-BE49-F238E27FC236}">
                  <a16:creationId xmlns:a16="http://schemas.microsoft.com/office/drawing/2014/main" id="{0ACB1F7C-C529-754D-987F-CFD6024FF7BA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D9CCB2-E2E2-9240-8F28-F22E6A7323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FBB2042-3113-E946-A911-4B8FBCF2EEB3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00D2FE4-26AD-C14F-9DF1-1B5DCFB2EDD8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94" name="Round Same Side Corner Rectangle 93">
                <a:extLst>
                  <a:ext uri="{FF2B5EF4-FFF2-40B4-BE49-F238E27FC236}">
                    <a16:creationId xmlns:a16="http://schemas.microsoft.com/office/drawing/2014/main" id="{ACBD7A79-E76F-9841-840E-F2FD6B964AD2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 Same Side Corner Rectangle 94">
                <a:extLst>
                  <a:ext uri="{FF2B5EF4-FFF2-40B4-BE49-F238E27FC236}">
                    <a16:creationId xmlns:a16="http://schemas.microsoft.com/office/drawing/2014/main" id="{97675771-A8B9-EB42-A606-515F6C0D3AC3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6" name="Round Same Side Corner Rectangle 95">
                <a:extLst>
                  <a:ext uri="{FF2B5EF4-FFF2-40B4-BE49-F238E27FC236}">
                    <a16:creationId xmlns:a16="http://schemas.microsoft.com/office/drawing/2014/main" id="{26F03D16-1C8D-9248-8ED2-F18D305F8D0A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7" name="Round Same Side Corner Rectangle 96">
                <a:extLst>
                  <a:ext uri="{FF2B5EF4-FFF2-40B4-BE49-F238E27FC236}">
                    <a16:creationId xmlns:a16="http://schemas.microsoft.com/office/drawing/2014/main" id="{DC2B4D6A-6BB9-9D41-BBFA-4E89B6F5F0CF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88EBB089-6B6A-EE4C-97BB-0126B24AB5E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lowchart: Process 7">
              <a:extLst>
                <a:ext uri="{FF2B5EF4-FFF2-40B4-BE49-F238E27FC236}">
                  <a16:creationId xmlns:a16="http://schemas.microsoft.com/office/drawing/2014/main" id="{450184F6-9BD5-9D43-957B-129BE6DAB939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ADE6222-2279-AF4A-932B-84C4E8ACD094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C868DC15-1E82-E743-B5A7-3EA05B5A590F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Process 206">
            <a:extLst>
              <a:ext uri="{FF2B5EF4-FFF2-40B4-BE49-F238E27FC236}">
                <a16:creationId xmlns:a16="http://schemas.microsoft.com/office/drawing/2014/main" id="{F5A8684C-D9C5-9447-97A2-A2756B36638E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C1717F-CBB2-4C48-B844-83DCFF5401D0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1F23E9-E18C-2543-BED2-A16FEC716A25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85BF6DC7-C4FE-F842-B576-6F84CE9328AB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5A25718-4426-E647-8185-50BE146ED320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A2F14FA4-519A-D54B-B032-18381C54E154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C2323CF-57A3-5740-A5D6-90D42D8D6BDE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CADEF3-BFBD-D84F-AA0F-AA69485F0AA4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8DF1494-B62C-4548-83EC-41135314E1D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Flowchart: Process 188">
            <a:extLst>
              <a:ext uri="{FF2B5EF4-FFF2-40B4-BE49-F238E27FC236}">
                <a16:creationId xmlns:a16="http://schemas.microsoft.com/office/drawing/2014/main" id="{7D65050C-782A-864D-BCA3-1D9DFE235F58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8B9B827-84EB-B34E-936D-890FBF1438B1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  <p:sp>
        <p:nvSpPr>
          <p:cNvPr id="57" name="Isosceles Triangle 88">
            <a:extLst>
              <a:ext uri="{FF2B5EF4-FFF2-40B4-BE49-F238E27FC236}">
                <a16:creationId xmlns:a16="http://schemas.microsoft.com/office/drawing/2014/main" id="{B4A1E27E-C31F-834B-B5B2-21E7AC524757}"/>
              </a:ext>
            </a:extLst>
          </p:cNvPr>
          <p:cNvSpPr/>
          <p:nvPr/>
        </p:nvSpPr>
        <p:spPr>
          <a:xfrm rot="10800000">
            <a:off x="4470110" y="3626407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8051E8-2A79-1E4B-B1B9-971270A7C973}"/>
              </a:ext>
            </a:extLst>
          </p:cNvPr>
          <p:cNvCxnSpPr>
            <a:cxnSpLocks/>
          </p:cNvCxnSpPr>
          <p:nvPr/>
        </p:nvCxnSpPr>
        <p:spPr>
          <a:xfrm>
            <a:off x="1522868" y="3800946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D21C88-8853-034C-9D4C-5802F7FA0DE3}"/>
              </a:ext>
            </a:extLst>
          </p:cNvPr>
          <p:cNvSpPr txBox="1"/>
          <p:nvPr/>
        </p:nvSpPr>
        <p:spPr>
          <a:xfrm>
            <a:off x="1442248" y="3534266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--Biometric--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3E45152-C750-D343-B934-3EB1CF536BE3}"/>
              </a:ext>
            </a:extLst>
          </p:cNvPr>
          <p:cNvSpPr/>
          <p:nvPr/>
        </p:nvSpPr>
        <p:spPr>
          <a:xfrm>
            <a:off x="4914438" y="176711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4FE1DDD-2CAD-8C4E-82F8-3C6BFA1D713D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9C6CB4A-1531-434D-B295-3580EBA5B5E8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EEA253E-821B-4247-9CA6-6512B9BCDC4B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Chord 105">
              <a:extLst>
                <a:ext uri="{FF2B5EF4-FFF2-40B4-BE49-F238E27FC236}">
                  <a16:creationId xmlns:a16="http://schemas.microsoft.com/office/drawing/2014/main" id="{75C11581-2E61-264F-86CC-3A3C27AFE7A9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A89AFF-782E-784E-99A5-5C0A147962D8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CCC4734-7E76-584B-90B0-2DB58465004B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D8B81F-05B8-C64B-B013-9C46E14792AE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5993B9-F4E4-2C42-B012-51285315879C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62C9686-4434-8D46-A0BE-FA35267183DF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Isosceles Triangle 88">
            <a:extLst>
              <a:ext uri="{FF2B5EF4-FFF2-40B4-BE49-F238E27FC236}">
                <a16:creationId xmlns:a16="http://schemas.microsoft.com/office/drawing/2014/main" id="{6FBB701F-464F-EF4A-8EFB-881BC9829F2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0" name="Flowchart: Process 206">
            <a:extLst>
              <a:ext uri="{FF2B5EF4-FFF2-40B4-BE49-F238E27FC236}">
                <a16:creationId xmlns:a16="http://schemas.microsoft.com/office/drawing/2014/main" id="{975F3FAD-DD67-CE48-8457-87DD2BC15C50}"/>
              </a:ext>
            </a:extLst>
          </p:cNvPr>
          <p:cNvSpPr/>
          <p:nvPr/>
        </p:nvSpPr>
        <p:spPr>
          <a:xfrm>
            <a:off x="1492138" y="3969359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Flowchart: Process 206">
            <a:extLst>
              <a:ext uri="{FF2B5EF4-FFF2-40B4-BE49-F238E27FC236}">
                <a16:creationId xmlns:a16="http://schemas.microsoft.com/office/drawing/2014/main" id="{DBBEA9FA-A59F-B148-95CF-FE727ADE44E2}"/>
              </a:ext>
            </a:extLst>
          </p:cNvPr>
          <p:cNvSpPr/>
          <p:nvPr/>
        </p:nvSpPr>
        <p:spPr>
          <a:xfrm>
            <a:off x="4503193" y="3969359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08C9A8E-06D2-3146-9F67-90E12F704817}"/>
              </a:ext>
            </a:extLst>
          </p:cNvPr>
          <p:cNvSpPr/>
          <p:nvPr/>
        </p:nvSpPr>
        <p:spPr>
          <a:xfrm>
            <a:off x="1487274" y="6547499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C49F0B7-D837-5747-BE36-DE2039C654C9}"/>
              </a:ext>
            </a:extLst>
          </p:cNvPr>
          <p:cNvSpPr txBox="1"/>
          <p:nvPr/>
        </p:nvSpPr>
        <p:spPr>
          <a:xfrm>
            <a:off x="1422803" y="5590694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Applicant Image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3FA0653-0D36-EA43-86E6-5FD32EA9C84D}"/>
              </a:ext>
            </a:extLst>
          </p:cNvPr>
          <p:cNvSpPr txBox="1"/>
          <p:nvPr/>
        </p:nvSpPr>
        <p:spPr>
          <a:xfrm>
            <a:off x="4433858" y="5590694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10C2FE36-F558-CA4A-9033-CBF230E436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4523555" y="4021996"/>
            <a:ext cx="2235786" cy="1531308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43E1A4E4-FA27-7046-B07F-094CA3A75908}"/>
              </a:ext>
            </a:extLst>
          </p:cNvPr>
          <p:cNvSpPr/>
          <p:nvPr/>
        </p:nvSpPr>
        <p:spPr>
          <a:xfrm>
            <a:off x="5001770" y="5004661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9605BC4-97BE-1C4B-8311-D57C1C1B8713}"/>
              </a:ext>
            </a:extLst>
          </p:cNvPr>
          <p:cNvSpPr/>
          <p:nvPr/>
        </p:nvSpPr>
        <p:spPr>
          <a:xfrm>
            <a:off x="5001771" y="4983203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28765D-ABD7-3047-86A7-BCF50D95975C}"/>
              </a:ext>
            </a:extLst>
          </p:cNvPr>
          <p:cNvSpPr/>
          <p:nvPr/>
        </p:nvSpPr>
        <p:spPr>
          <a:xfrm>
            <a:off x="6097581" y="5029564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F810A2B-6C9B-EF4B-8600-10999424C04B}"/>
              </a:ext>
            </a:extLst>
          </p:cNvPr>
          <p:cNvSpPr/>
          <p:nvPr/>
        </p:nvSpPr>
        <p:spPr>
          <a:xfrm>
            <a:off x="5451340" y="4782457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341096C-D326-F84F-9770-1538F19313B8}"/>
              </a:ext>
            </a:extLst>
          </p:cNvPr>
          <p:cNvSpPr/>
          <p:nvPr/>
        </p:nvSpPr>
        <p:spPr>
          <a:xfrm>
            <a:off x="5507440" y="4613081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E446726-12C0-9E42-9769-A0D2E0529C94}"/>
              </a:ext>
            </a:extLst>
          </p:cNvPr>
          <p:cNvSpPr/>
          <p:nvPr/>
        </p:nvSpPr>
        <p:spPr>
          <a:xfrm>
            <a:off x="5519844" y="4406898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60B7DF1-3526-6A4E-B720-4EF1A4E9AAD4}"/>
              </a:ext>
            </a:extLst>
          </p:cNvPr>
          <p:cNvSpPr/>
          <p:nvPr/>
        </p:nvSpPr>
        <p:spPr>
          <a:xfrm>
            <a:off x="5326767" y="5303313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96092D6-C7C3-5A41-BDDD-652407069E7D}"/>
              </a:ext>
            </a:extLst>
          </p:cNvPr>
          <p:cNvSpPr/>
          <p:nvPr/>
        </p:nvSpPr>
        <p:spPr>
          <a:xfrm>
            <a:off x="5836670" y="5091195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3A72327-498A-6C40-A10A-49DBE4DF1CB2}"/>
              </a:ext>
            </a:extLst>
          </p:cNvPr>
          <p:cNvSpPr/>
          <p:nvPr/>
        </p:nvSpPr>
        <p:spPr>
          <a:xfrm>
            <a:off x="5326767" y="4845228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90BAB7E-6819-9944-A022-EB91F1D21779}"/>
              </a:ext>
            </a:extLst>
          </p:cNvPr>
          <p:cNvSpPr/>
          <p:nvPr/>
        </p:nvSpPr>
        <p:spPr>
          <a:xfrm>
            <a:off x="5529354" y="4753647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35D415B-59BA-1A4F-84A5-973A385FA3ED}"/>
              </a:ext>
            </a:extLst>
          </p:cNvPr>
          <p:cNvSpPr txBox="1"/>
          <p:nvPr/>
        </p:nvSpPr>
        <p:spPr>
          <a:xfrm>
            <a:off x="4406149" y="5835440"/>
            <a:ext cx="2021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Percentage          :   85%   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F9D0333-34D4-1B4B-9C95-A40EA4E26A98}"/>
              </a:ext>
            </a:extLst>
          </p:cNvPr>
          <p:cNvSpPr txBox="1"/>
          <p:nvPr/>
        </p:nvSpPr>
        <p:spPr>
          <a:xfrm>
            <a:off x="4406149" y="6026941"/>
            <a:ext cx="2021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Percentage     :   85%</a:t>
            </a:r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77" y="4074950"/>
            <a:ext cx="1073629" cy="1412379"/>
          </a:xfrm>
          <a:prstGeom prst="rect">
            <a:avLst/>
          </a:prstGeom>
        </p:spPr>
      </p:pic>
      <p:sp>
        <p:nvSpPr>
          <p:cNvPr id="158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510905" y="3961232"/>
            <a:ext cx="2251539" cy="1611854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2213784" y="4366474"/>
            <a:ext cx="789746" cy="789746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A9725395-7145-024C-8E24-9C8E054C1408}"/>
              </a:ext>
            </a:extLst>
          </p:cNvPr>
          <p:cNvSpPr txBox="1"/>
          <p:nvPr/>
        </p:nvSpPr>
        <p:spPr>
          <a:xfrm>
            <a:off x="4402956" y="6222926"/>
            <a:ext cx="2175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             </a:t>
            </a:r>
            <a:r>
              <a:rPr lang="en-US" sz="1100" dirty="0"/>
              <a:t>:   2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78199DE9-368E-4F4A-999F-7DAB873557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27" y="5919807"/>
            <a:ext cx="89085" cy="89085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4F2D27E5-90F5-D74E-A1A9-EF0DC92CE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27" y="6103971"/>
            <a:ext cx="89085" cy="89085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1E599DD9-8470-3944-8D9A-A2DF71F7C378}"/>
              </a:ext>
            </a:extLst>
          </p:cNvPr>
          <p:cNvSpPr txBox="1"/>
          <p:nvPr/>
        </p:nvSpPr>
        <p:spPr>
          <a:xfrm>
            <a:off x="1404331" y="5835440"/>
            <a:ext cx="2021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Percentage          :   85%   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40339F9-EEA3-F64B-AB6E-CE877D3CF5ED}"/>
              </a:ext>
            </a:extLst>
          </p:cNvPr>
          <p:cNvSpPr txBox="1"/>
          <p:nvPr/>
        </p:nvSpPr>
        <p:spPr>
          <a:xfrm>
            <a:off x="1404331" y="6026941"/>
            <a:ext cx="2021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Percentage    :    85%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6FED0AD-7136-C948-AF60-02DB207AADC2}"/>
              </a:ext>
            </a:extLst>
          </p:cNvPr>
          <p:cNvSpPr txBox="1"/>
          <p:nvPr/>
        </p:nvSpPr>
        <p:spPr>
          <a:xfrm>
            <a:off x="1401138" y="6222926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            </a:t>
            </a:r>
            <a:r>
              <a:rPr lang="en-US" sz="1100" dirty="0"/>
              <a:t>:   2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A8C0F33C-9BE7-4249-9E91-791EB931FB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09" y="5919807"/>
            <a:ext cx="89085" cy="89085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1FD6E9E2-F5F5-564E-9B70-AC81E6199F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09" y="6103971"/>
            <a:ext cx="89085" cy="89085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F23D90D1-472E-6741-AD2B-2B7206A908C4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244403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503053"/>
            <a:ext cx="8790707" cy="5989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503054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BDBC86D-E143-FB42-99F0-C5EA5E51F0FC}"/>
              </a:ext>
            </a:extLst>
          </p:cNvPr>
          <p:cNvCxnSpPr>
            <a:cxnSpLocks/>
          </p:cNvCxnSpPr>
          <p:nvPr/>
        </p:nvCxnSpPr>
        <p:spPr>
          <a:xfrm>
            <a:off x="1522868" y="2812354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1A66C6-7851-B74B-8243-095BECDD01C5}"/>
              </a:ext>
            </a:extLst>
          </p:cNvPr>
          <p:cNvSpPr txBox="1"/>
          <p:nvPr/>
        </p:nvSpPr>
        <p:spPr>
          <a:xfrm>
            <a:off x="1442248" y="253557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438870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172190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Pre registration ID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A1B4861-6919-254A-A4A5-93CE8CC9211F}"/>
              </a:ext>
            </a:extLst>
          </p:cNvPr>
          <p:cNvCxnSpPr>
            <a:cxnSpLocks/>
          </p:cNvCxnSpPr>
          <p:nvPr/>
        </p:nvCxnSpPr>
        <p:spPr>
          <a:xfrm>
            <a:off x="1512141" y="1802375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DF041FF9-B4BC-434E-B939-F80CA7E3F3F8}"/>
              </a:ext>
            </a:extLst>
          </p:cNvPr>
          <p:cNvSpPr txBox="1"/>
          <p:nvPr/>
        </p:nvSpPr>
        <p:spPr>
          <a:xfrm>
            <a:off x="1431521" y="153569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D3DD6A5-749E-CB4D-B4B7-03BA2351BA30}"/>
              </a:ext>
            </a:extLst>
          </p:cNvPr>
          <p:cNvCxnSpPr>
            <a:cxnSpLocks/>
          </p:cNvCxnSpPr>
          <p:nvPr/>
        </p:nvCxnSpPr>
        <p:spPr>
          <a:xfrm>
            <a:off x="1512141" y="2137954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7012791-27FB-7C4F-A0D5-E687D1672DC0}"/>
              </a:ext>
            </a:extLst>
          </p:cNvPr>
          <p:cNvSpPr txBox="1"/>
          <p:nvPr/>
        </p:nvSpPr>
        <p:spPr>
          <a:xfrm>
            <a:off x="1431521" y="1871274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3717658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4391957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3282347" y="3731333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D1B516-D1D7-D441-A2FD-DDEE405EF98A}"/>
              </a:ext>
            </a:extLst>
          </p:cNvPr>
          <p:cNvCxnSpPr>
            <a:cxnSpLocks/>
          </p:cNvCxnSpPr>
          <p:nvPr/>
        </p:nvCxnSpPr>
        <p:spPr>
          <a:xfrm>
            <a:off x="1522868" y="316954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283902-D357-0A4E-B455-0EB09CADE6A4}"/>
              </a:ext>
            </a:extLst>
          </p:cNvPr>
          <p:cNvSpPr txBox="1"/>
          <p:nvPr/>
        </p:nvSpPr>
        <p:spPr>
          <a:xfrm>
            <a:off x="1442248" y="289277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C9EDC1-D23A-634D-94DD-1434056CD78C}"/>
              </a:ext>
            </a:extLst>
          </p:cNvPr>
          <p:cNvCxnSpPr>
            <a:cxnSpLocks/>
          </p:cNvCxnSpPr>
          <p:nvPr/>
        </p:nvCxnSpPr>
        <p:spPr>
          <a:xfrm>
            <a:off x="1522868" y="3551391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50CEB9E-A4B2-7945-A4BB-F306AB7AD8F4}"/>
              </a:ext>
            </a:extLst>
          </p:cNvPr>
          <p:cNvSpPr txBox="1"/>
          <p:nvPr/>
        </p:nvSpPr>
        <p:spPr>
          <a:xfrm>
            <a:off x="1442248" y="3274616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50B7D-684C-6C46-B890-4720D5D0F9EA}"/>
              </a:ext>
            </a:extLst>
          </p:cNvPr>
          <p:cNvCxnSpPr>
            <a:cxnSpLocks/>
          </p:cNvCxnSpPr>
          <p:nvPr/>
        </p:nvCxnSpPr>
        <p:spPr>
          <a:xfrm>
            <a:off x="5833448" y="2812354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BEF0A11-E559-ED40-95E4-106EE3972560}"/>
              </a:ext>
            </a:extLst>
          </p:cNvPr>
          <p:cNvSpPr txBox="1"/>
          <p:nvPr/>
        </p:nvSpPr>
        <p:spPr>
          <a:xfrm>
            <a:off x="5752828" y="253557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72F591E-48F8-174F-BDB3-A2D50F3A22D2}"/>
              </a:ext>
            </a:extLst>
          </p:cNvPr>
          <p:cNvCxnSpPr>
            <a:cxnSpLocks/>
          </p:cNvCxnSpPr>
          <p:nvPr/>
        </p:nvCxnSpPr>
        <p:spPr>
          <a:xfrm>
            <a:off x="5822721" y="1802375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4C925425-7B59-E646-899F-FDC11D07A43C}"/>
              </a:ext>
            </a:extLst>
          </p:cNvPr>
          <p:cNvSpPr txBox="1"/>
          <p:nvPr/>
        </p:nvSpPr>
        <p:spPr>
          <a:xfrm>
            <a:off x="5742101" y="153569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BC82BF7-BC61-5B48-AEB9-6CC448D77993}"/>
              </a:ext>
            </a:extLst>
          </p:cNvPr>
          <p:cNvCxnSpPr>
            <a:cxnSpLocks/>
          </p:cNvCxnSpPr>
          <p:nvPr/>
        </p:nvCxnSpPr>
        <p:spPr>
          <a:xfrm>
            <a:off x="5833448" y="316954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0037BB9-A91E-2F45-B64D-5DBB32325DC3}"/>
              </a:ext>
            </a:extLst>
          </p:cNvPr>
          <p:cNvSpPr txBox="1"/>
          <p:nvPr/>
        </p:nvSpPr>
        <p:spPr>
          <a:xfrm>
            <a:off x="5752828" y="289277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9638218-ED48-3744-8CED-BE7A4457CB42}"/>
              </a:ext>
            </a:extLst>
          </p:cNvPr>
          <p:cNvCxnSpPr>
            <a:cxnSpLocks/>
          </p:cNvCxnSpPr>
          <p:nvPr/>
        </p:nvCxnSpPr>
        <p:spPr>
          <a:xfrm>
            <a:off x="5833448" y="3551391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5BD02550-6326-2440-846A-C58DCD960AB9}"/>
              </a:ext>
            </a:extLst>
          </p:cNvPr>
          <p:cNvSpPr txBox="1"/>
          <p:nvPr/>
        </p:nvSpPr>
        <p:spPr>
          <a:xfrm>
            <a:off x="5752828" y="3274616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979E0-F6B2-9F48-AB36-1C1A3AC9E8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573847"/>
            <a:ext cx="223458" cy="22345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19987DD9-F1DD-E74A-AE35-FA024723EF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572737"/>
            <a:ext cx="223458" cy="22345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F6F8305-6E9A-694D-8B5F-A38C87E889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991774"/>
            <a:ext cx="223458" cy="22345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F7BA48C-DDEE-0D4B-8024-FB1FE5D7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348169"/>
            <a:ext cx="223458" cy="223458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B8AB93-5D8E-EA40-B8F5-58E903C5F8FD}"/>
              </a:ext>
            </a:extLst>
          </p:cNvPr>
          <p:cNvCxnSpPr>
            <a:cxnSpLocks/>
          </p:cNvCxnSpPr>
          <p:nvPr/>
        </p:nvCxnSpPr>
        <p:spPr>
          <a:xfrm>
            <a:off x="3384796" y="4391957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BFF7FC0-1335-6348-BEBC-A27FDC0E97CF}"/>
              </a:ext>
            </a:extLst>
          </p:cNvPr>
          <p:cNvSpPr txBox="1"/>
          <p:nvPr/>
        </p:nvSpPr>
        <p:spPr>
          <a:xfrm>
            <a:off x="3304176" y="4109647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78ED1F-1429-0544-97A1-10574AFC76F4}"/>
              </a:ext>
            </a:extLst>
          </p:cNvPr>
          <p:cNvCxnSpPr>
            <a:cxnSpLocks/>
          </p:cNvCxnSpPr>
          <p:nvPr/>
        </p:nvCxnSpPr>
        <p:spPr>
          <a:xfrm>
            <a:off x="1512141" y="4810147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7E603-84D2-9442-974F-D08E79D9FC26}"/>
              </a:ext>
            </a:extLst>
          </p:cNvPr>
          <p:cNvSpPr txBox="1"/>
          <p:nvPr/>
        </p:nvSpPr>
        <p:spPr>
          <a:xfrm>
            <a:off x="1431521" y="4543467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E530F3-B4B2-A240-9331-77934434241A}"/>
              </a:ext>
            </a:extLst>
          </p:cNvPr>
          <p:cNvCxnSpPr>
            <a:cxnSpLocks/>
          </p:cNvCxnSpPr>
          <p:nvPr/>
        </p:nvCxnSpPr>
        <p:spPr>
          <a:xfrm>
            <a:off x="1512141" y="5221861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033DC-E7E7-7A43-9E7E-467E1A0EFDC0}"/>
              </a:ext>
            </a:extLst>
          </p:cNvPr>
          <p:cNvSpPr txBox="1"/>
          <p:nvPr/>
        </p:nvSpPr>
        <p:spPr>
          <a:xfrm>
            <a:off x="1431521" y="4955181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D542BB-D67A-1F4E-AFC6-48874739E120}"/>
              </a:ext>
            </a:extLst>
          </p:cNvPr>
          <p:cNvCxnSpPr>
            <a:cxnSpLocks/>
          </p:cNvCxnSpPr>
          <p:nvPr/>
        </p:nvCxnSpPr>
        <p:spPr>
          <a:xfrm>
            <a:off x="1512141" y="5617978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6883C3D-F05D-884A-B139-FD7E3010D01E}"/>
              </a:ext>
            </a:extLst>
          </p:cNvPr>
          <p:cNvSpPr txBox="1"/>
          <p:nvPr/>
        </p:nvSpPr>
        <p:spPr>
          <a:xfrm>
            <a:off x="1431521" y="5351298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439B0B-B2DD-DC4E-BF6A-EF6F99316FDA}"/>
              </a:ext>
            </a:extLst>
          </p:cNvPr>
          <p:cNvSpPr txBox="1"/>
          <p:nvPr/>
        </p:nvSpPr>
        <p:spPr>
          <a:xfrm>
            <a:off x="4635202" y="494777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4A488-71E1-4B47-BE48-914CBF89FD7F}"/>
              </a:ext>
            </a:extLst>
          </p:cNvPr>
          <p:cNvSpPr txBox="1"/>
          <p:nvPr/>
        </p:nvSpPr>
        <p:spPr>
          <a:xfrm>
            <a:off x="1409840" y="676859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B842AF-DD55-4F4F-AD72-5A2FB1B04276}"/>
              </a:ext>
            </a:extLst>
          </p:cNvPr>
          <p:cNvCxnSpPr>
            <a:cxnSpLocks/>
          </p:cNvCxnSpPr>
          <p:nvPr/>
        </p:nvCxnSpPr>
        <p:spPr>
          <a:xfrm>
            <a:off x="1173666" y="986922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BF77BA6-F21F-9249-8478-8D1334D4D19B}"/>
              </a:ext>
            </a:extLst>
          </p:cNvPr>
          <p:cNvSpPr txBox="1"/>
          <p:nvPr/>
        </p:nvSpPr>
        <p:spPr>
          <a:xfrm>
            <a:off x="5742101" y="676859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A433BE-26CF-674F-9988-4613E80255EB}"/>
              </a:ext>
            </a:extLst>
          </p:cNvPr>
          <p:cNvSpPr txBox="1"/>
          <p:nvPr/>
        </p:nvSpPr>
        <p:spPr>
          <a:xfrm>
            <a:off x="9202844" y="6168840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9C4FB2-E59C-D847-A384-11CC6AA5E35B}"/>
              </a:ext>
            </a:extLst>
          </p:cNvPr>
          <p:cNvSpPr txBox="1"/>
          <p:nvPr/>
        </p:nvSpPr>
        <p:spPr>
          <a:xfrm>
            <a:off x="8290986" y="6168840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59DC8F-7BEB-7D47-8DE9-716A49F9EC18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7443BF-18AC-C24B-9617-4DAEEA9F83B1}"/>
              </a:ext>
            </a:extLst>
          </p:cNvPr>
          <p:cNvCxnSpPr>
            <a:cxnSpLocks/>
          </p:cNvCxnSpPr>
          <p:nvPr/>
        </p:nvCxnSpPr>
        <p:spPr>
          <a:xfrm>
            <a:off x="1518180" y="3981845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316FF75-5153-4846-AF9B-04843CE5BD9C}"/>
              </a:ext>
            </a:extLst>
          </p:cNvPr>
          <p:cNvCxnSpPr>
            <a:cxnSpLocks/>
          </p:cNvCxnSpPr>
          <p:nvPr/>
        </p:nvCxnSpPr>
        <p:spPr>
          <a:xfrm>
            <a:off x="3384796" y="3981845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B30E552-3E56-9B4F-A3D8-0FD46A2310FB}"/>
              </a:ext>
            </a:extLst>
          </p:cNvPr>
          <p:cNvSpPr txBox="1"/>
          <p:nvPr/>
        </p:nvSpPr>
        <p:spPr>
          <a:xfrm>
            <a:off x="1447022" y="4123808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613785-49F9-8B46-B713-A2AE0E1D852F}"/>
              </a:ext>
            </a:extLst>
          </p:cNvPr>
          <p:cNvSpPr txBox="1"/>
          <p:nvPr/>
        </p:nvSpPr>
        <p:spPr>
          <a:xfrm>
            <a:off x="1442248" y="2419038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941ED5-83E7-1443-9903-16F2DF3371D4}"/>
              </a:ext>
            </a:extLst>
          </p:cNvPr>
          <p:cNvSpPr txBox="1"/>
          <p:nvPr/>
        </p:nvSpPr>
        <p:spPr>
          <a:xfrm>
            <a:off x="1431521" y="1055649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Pre registration ID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41C0A2-43D1-3443-BF6C-A14F7AB9F17E}"/>
              </a:ext>
            </a:extLst>
          </p:cNvPr>
          <p:cNvSpPr txBox="1"/>
          <p:nvPr/>
        </p:nvSpPr>
        <p:spPr>
          <a:xfrm>
            <a:off x="1431521" y="1419154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259D65-7C17-7C47-BF3D-220921C2E99F}"/>
              </a:ext>
            </a:extLst>
          </p:cNvPr>
          <p:cNvSpPr txBox="1"/>
          <p:nvPr/>
        </p:nvSpPr>
        <p:spPr>
          <a:xfrm>
            <a:off x="1431521" y="1781628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E68F62-5C66-B04A-A093-764B204B6684}"/>
              </a:ext>
            </a:extLst>
          </p:cNvPr>
          <p:cNvSpPr txBox="1"/>
          <p:nvPr/>
        </p:nvSpPr>
        <p:spPr>
          <a:xfrm>
            <a:off x="1431521" y="3601117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809AE37-798A-BC49-A658-7FB0138CD640}"/>
              </a:ext>
            </a:extLst>
          </p:cNvPr>
          <p:cNvSpPr txBox="1"/>
          <p:nvPr/>
        </p:nvSpPr>
        <p:spPr>
          <a:xfrm>
            <a:off x="3282347" y="3614792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DE7E49-4E1E-3249-A5F1-D301478F69F9}"/>
              </a:ext>
            </a:extLst>
          </p:cNvPr>
          <p:cNvSpPr txBox="1"/>
          <p:nvPr/>
        </p:nvSpPr>
        <p:spPr>
          <a:xfrm>
            <a:off x="1442248" y="2785194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139D707-7299-F54B-90C2-94323CF6484B}"/>
              </a:ext>
            </a:extLst>
          </p:cNvPr>
          <p:cNvSpPr txBox="1"/>
          <p:nvPr/>
        </p:nvSpPr>
        <p:spPr>
          <a:xfrm>
            <a:off x="1442248" y="3158075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62CE3C-766F-9948-8EFD-B4846FDBF290}"/>
              </a:ext>
            </a:extLst>
          </p:cNvPr>
          <p:cNvSpPr txBox="1"/>
          <p:nvPr/>
        </p:nvSpPr>
        <p:spPr>
          <a:xfrm>
            <a:off x="5752828" y="2419038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5B090F-549D-3E47-8359-6761BCB3D4BB}"/>
              </a:ext>
            </a:extLst>
          </p:cNvPr>
          <p:cNvSpPr txBox="1"/>
          <p:nvPr/>
        </p:nvSpPr>
        <p:spPr>
          <a:xfrm>
            <a:off x="5742101" y="1419154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73B4EF-403D-0A43-830E-B5CA786472FF}"/>
              </a:ext>
            </a:extLst>
          </p:cNvPr>
          <p:cNvSpPr txBox="1"/>
          <p:nvPr/>
        </p:nvSpPr>
        <p:spPr>
          <a:xfrm>
            <a:off x="5752828" y="2785194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7BF32E-86A4-C542-B95A-A4C56BEEF459}"/>
              </a:ext>
            </a:extLst>
          </p:cNvPr>
          <p:cNvSpPr txBox="1"/>
          <p:nvPr/>
        </p:nvSpPr>
        <p:spPr>
          <a:xfrm>
            <a:off x="5752828" y="3158075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7A75C9-2201-8E44-9AD2-F3C7B1911E89}"/>
              </a:ext>
            </a:extLst>
          </p:cNvPr>
          <p:cNvSpPr txBox="1"/>
          <p:nvPr/>
        </p:nvSpPr>
        <p:spPr>
          <a:xfrm>
            <a:off x="3304176" y="3993106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ED1593-C325-E74E-8C04-6106977A2775}"/>
              </a:ext>
            </a:extLst>
          </p:cNvPr>
          <p:cNvSpPr txBox="1"/>
          <p:nvPr/>
        </p:nvSpPr>
        <p:spPr>
          <a:xfrm>
            <a:off x="1431521" y="4426926"/>
            <a:ext cx="1452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FE8C43-3518-4742-8303-DEC0503C8E90}"/>
              </a:ext>
            </a:extLst>
          </p:cNvPr>
          <p:cNvSpPr txBox="1"/>
          <p:nvPr/>
        </p:nvSpPr>
        <p:spPr>
          <a:xfrm>
            <a:off x="1431521" y="4838640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DA95DF-FA27-5D48-AA12-173E0C5422BE}"/>
              </a:ext>
            </a:extLst>
          </p:cNvPr>
          <p:cNvSpPr txBox="1"/>
          <p:nvPr/>
        </p:nvSpPr>
        <p:spPr>
          <a:xfrm>
            <a:off x="1431521" y="5234757"/>
            <a:ext cx="52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FFA941F-DE6D-9343-BA2A-AC474AB762C6}"/>
              </a:ext>
            </a:extLst>
          </p:cNvPr>
          <p:cNvSpPr txBox="1"/>
          <p:nvPr/>
        </p:nvSpPr>
        <p:spPr>
          <a:xfrm>
            <a:off x="1447022" y="4007267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128" name="Isosceles Triangle 88">
            <a:extLst>
              <a:ext uri="{FF2B5EF4-FFF2-40B4-BE49-F238E27FC236}">
                <a16:creationId xmlns:a16="http://schemas.microsoft.com/office/drawing/2014/main" id="{264A5ECB-22D7-7D4F-B376-B05EEAB172E8}"/>
              </a:ext>
            </a:extLst>
          </p:cNvPr>
          <p:cNvSpPr/>
          <p:nvPr/>
        </p:nvSpPr>
        <p:spPr>
          <a:xfrm rot="10800000">
            <a:off x="2931972" y="4264690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88">
            <a:extLst>
              <a:ext uri="{FF2B5EF4-FFF2-40B4-BE49-F238E27FC236}">
                <a16:creationId xmlns:a16="http://schemas.microsoft.com/office/drawing/2014/main" id="{51D7EB42-E77B-2B44-AE68-1791C0EABCEB}"/>
              </a:ext>
            </a:extLst>
          </p:cNvPr>
          <p:cNvSpPr/>
          <p:nvPr/>
        </p:nvSpPr>
        <p:spPr>
          <a:xfrm rot="10800000">
            <a:off x="2931972" y="3850764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88">
            <a:extLst>
              <a:ext uri="{FF2B5EF4-FFF2-40B4-BE49-F238E27FC236}">
                <a16:creationId xmlns:a16="http://schemas.microsoft.com/office/drawing/2014/main" id="{9DE7D59B-8540-AB41-B2CC-7F8F02489444}"/>
              </a:ext>
            </a:extLst>
          </p:cNvPr>
          <p:cNvSpPr/>
          <p:nvPr/>
        </p:nvSpPr>
        <p:spPr>
          <a:xfrm rot="10800000">
            <a:off x="4617779" y="3850764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2BEBC66-5504-AE4D-8178-F3785C99465C}"/>
              </a:ext>
            </a:extLst>
          </p:cNvPr>
          <p:cNvCxnSpPr>
            <a:cxnSpLocks/>
          </p:cNvCxnSpPr>
          <p:nvPr/>
        </p:nvCxnSpPr>
        <p:spPr>
          <a:xfrm>
            <a:off x="1512141" y="602965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5D96F79-D837-2840-B71B-59E16E6D6B82}"/>
              </a:ext>
            </a:extLst>
          </p:cNvPr>
          <p:cNvSpPr txBox="1"/>
          <p:nvPr/>
        </p:nvSpPr>
        <p:spPr>
          <a:xfrm>
            <a:off x="1431521" y="5762972"/>
            <a:ext cx="2254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/ Pin </a:t>
            </a:r>
            <a:r>
              <a:rPr lang="en-IN" sz="1100" dirty="0">
                <a:solidFill>
                  <a:schemeClr val="bg2">
                    <a:lumMod val="75000"/>
                  </a:schemeClr>
                </a:solidFill>
              </a:rPr>
              <a:t>/ Residence Card Number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EBF261-0D79-3B44-A0A0-49F89E86EC09}"/>
              </a:ext>
            </a:extLst>
          </p:cNvPr>
          <p:cNvSpPr txBox="1"/>
          <p:nvPr/>
        </p:nvSpPr>
        <p:spPr>
          <a:xfrm>
            <a:off x="1431521" y="5628504"/>
            <a:ext cx="2124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</a:schemeClr>
                </a:solidFill>
              </a:rPr>
              <a:t>CNIE / PIN / Residence Card Number(Optional)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36F9956-4AD5-CA4B-84DD-A28A09E9DA6B}"/>
              </a:ext>
            </a:extLst>
          </p:cNvPr>
          <p:cNvSpPr txBox="1"/>
          <p:nvPr/>
        </p:nvSpPr>
        <p:spPr>
          <a:xfrm>
            <a:off x="1451580" y="221896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D69CE4-7F1D-0E49-9FED-3BCAC68AD297}"/>
              </a:ext>
            </a:extLst>
          </p:cNvPr>
          <p:cNvGrpSpPr/>
          <p:nvPr/>
        </p:nvGrpSpPr>
        <p:grpSpPr>
          <a:xfrm>
            <a:off x="2224709" y="2255263"/>
            <a:ext cx="352540" cy="153615"/>
            <a:chOff x="1608195" y="3095251"/>
            <a:chExt cx="352540" cy="153615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FDD741BA-47CC-BD4B-AC86-F09F6C863DCC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4CA0E0A-102D-314A-B743-E8C47F95CC4D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2CB266AF-F7FA-F242-A3F0-797CE8FFE0F6}"/>
              </a:ext>
            </a:extLst>
          </p:cNvPr>
          <p:cNvSpPr txBox="1"/>
          <p:nvPr/>
        </p:nvSpPr>
        <p:spPr>
          <a:xfrm>
            <a:off x="2787052" y="2218968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4E672A0-50A1-0E4F-91F8-234B783ACA1C}"/>
              </a:ext>
            </a:extLst>
          </p:cNvPr>
          <p:cNvGrpSpPr/>
          <p:nvPr/>
        </p:nvGrpSpPr>
        <p:grpSpPr>
          <a:xfrm>
            <a:off x="2880285" y="1840945"/>
            <a:ext cx="1470115" cy="266680"/>
            <a:chOff x="2534305" y="1970212"/>
            <a:chExt cx="1470115" cy="266680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977A232-E141-1A42-B301-4250C45B819E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33" y="2236892"/>
              <a:ext cx="36379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3E9828C9-2EAF-354D-8B9E-C60775B69884}"/>
                </a:ext>
              </a:extLst>
            </p:cNvPr>
            <p:cNvGrpSpPr/>
            <p:nvPr/>
          </p:nvGrpSpPr>
          <p:grpSpPr>
            <a:xfrm>
              <a:off x="2534305" y="1970212"/>
              <a:ext cx="1470115" cy="266680"/>
              <a:chOff x="2534305" y="1970212"/>
              <a:chExt cx="1470115" cy="266680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51E1A78-B5DE-7E4A-B875-197C46BF0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4305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87D3F77-F4C6-424D-B5EE-BE11A80BF7BD}"/>
                  </a:ext>
                </a:extLst>
              </p:cNvPr>
              <p:cNvSpPr txBox="1"/>
              <p:nvPr/>
            </p:nvSpPr>
            <p:spPr>
              <a:xfrm>
                <a:off x="2535965" y="1970212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DD</a:t>
                </a: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A50D706-E474-8F4C-AAD0-321E30B13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216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ADD292C-E954-7E45-B972-DFD29F62BF8A}"/>
                  </a:ext>
                </a:extLst>
              </p:cNvPr>
              <p:cNvSpPr txBox="1"/>
              <p:nvPr/>
            </p:nvSpPr>
            <p:spPr>
              <a:xfrm>
                <a:off x="2998421" y="1970212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MM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0AC2DF6-C87C-F741-9808-24507F4EB705}"/>
                  </a:ext>
                </a:extLst>
              </p:cNvPr>
              <p:cNvSpPr txBox="1"/>
              <p:nvPr/>
            </p:nvSpPr>
            <p:spPr>
              <a:xfrm>
                <a:off x="3544038" y="1970212"/>
                <a:ext cx="4603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YYYY</a:t>
                </a:r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3AB4AC7-5AC9-CF48-A7F3-4F40CCAD8776}"/>
              </a:ext>
            </a:extLst>
          </p:cNvPr>
          <p:cNvGrpSpPr/>
          <p:nvPr/>
        </p:nvGrpSpPr>
        <p:grpSpPr>
          <a:xfrm>
            <a:off x="2224709" y="1949099"/>
            <a:ext cx="352540" cy="153615"/>
            <a:chOff x="1608195" y="3095251"/>
            <a:chExt cx="352540" cy="153615"/>
          </a:xfrm>
        </p:grpSpPr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1654DF36-830A-FB40-9ECE-AEC7753F46F0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F86744C-3B0D-CF41-B1A9-A540F5D45592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1BDF5039-69D7-3146-857F-318337761E47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586640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503048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503048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207827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137245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1105779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1780078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1497768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252815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144216" y="187323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1945684"/>
            <a:ext cx="100431" cy="85817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060E529E-26A5-8A47-A038-C44F1CCD9367}"/>
              </a:ext>
            </a:extLst>
          </p:cNvPr>
          <p:cNvSpPr txBox="1"/>
          <p:nvPr/>
        </p:nvSpPr>
        <p:spPr>
          <a:xfrm>
            <a:off x="3144216" y="2067510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85B6A98F-AF45-B143-A1B7-032DAC7C87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139955"/>
            <a:ext cx="100431" cy="85817"/>
          </a:xfrm>
          <a:prstGeom prst="rect">
            <a:avLst/>
          </a:prstGeom>
        </p:spPr>
      </p:pic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249316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2667701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88">
            <a:extLst>
              <a:ext uri="{FF2B5EF4-FFF2-40B4-BE49-F238E27FC236}">
                <a16:creationId xmlns:a16="http://schemas.microsoft.com/office/drawing/2014/main" id="{F0214821-1298-0244-81FC-A53B8212F59C}"/>
              </a:ext>
            </a:extLst>
          </p:cNvPr>
          <p:cNvSpPr/>
          <p:nvPr/>
        </p:nvSpPr>
        <p:spPr>
          <a:xfrm rot="10800000">
            <a:off x="3007069" y="290841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3B495-4871-4645-9489-C2860D86BF3B}"/>
              </a:ext>
            </a:extLst>
          </p:cNvPr>
          <p:cNvCxnSpPr>
            <a:cxnSpLocks/>
          </p:cNvCxnSpPr>
          <p:nvPr/>
        </p:nvCxnSpPr>
        <p:spPr>
          <a:xfrm>
            <a:off x="1522868" y="3082953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35321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/ UIN Update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32FD9F0-BBA6-9C4B-82E2-F451B031A9C3}"/>
              </a:ext>
            </a:extLst>
          </p:cNvPr>
          <p:cNvGrpSpPr/>
          <p:nvPr/>
        </p:nvGrpSpPr>
        <p:grpSpPr>
          <a:xfrm>
            <a:off x="1524999" y="3853809"/>
            <a:ext cx="352540" cy="145945"/>
            <a:chOff x="1608195" y="3091942"/>
            <a:chExt cx="352540" cy="14594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D73AD4A1-743D-8944-BFA6-B4C02AD0D45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C7E7F9-DA85-CB45-A0AB-5860B94BD9CB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39322-9B04-D942-8A70-B6359CDA0228}"/>
              </a:ext>
            </a:extLst>
          </p:cNvPr>
          <p:cNvSpPr txBox="1"/>
          <p:nvPr/>
        </p:nvSpPr>
        <p:spPr>
          <a:xfrm>
            <a:off x="2002130" y="3805473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160955-3EB8-2244-AC6D-A37D7AF40A18}"/>
              </a:ext>
            </a:extLst>
          </p:cNvPr>
          <p:cNvSpPr txBox="1"/>
          <p:nvPr/>
        </p:nvSpPr>
        <p:spPr>
          <a:xfrm>
            <a:off x="4635202" y="494771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20C53C4-0316-7F4C-B2C3-CF4D12C77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033738"/>
            <a:ext cx="152400" cy="152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06E5E6-1377-6745-9A17-2B8381A12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448624"/>
            <a:ext cx="152400" cy="152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7F31828-FA62-F64F-AF90-F17876D66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863876"/>
            <a:ext cx="152400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AB200BD-D62E-464C-9DD0-BEA9BDB5FEA0}"/>
              </a:ext>
            </a:extLst>
          </p:cNvPr>
          <p:cNvSpPr txBox="1"/>
          <p:nvPr/>
        </p:nvSpPr>
        <p:spPr>
          <a:xfrm>
            <a:off x="1409840" y="67685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33C754-4380-9340-A2C4-344CBA01769C}"/>
              </a:ext>
            </a:extLst>
          </p:cNvPr>
          <p:cNvCxnSpPr>
            <a:cxnSpLocks/>
          </p:cNvCxnSpPr>
          <p:nvPr/>
        </p:nvCxnSpPr>
        <p:spPr>
          <a:xfrm>
            <a:off x="1173666" y="986916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3D2E05-6CCF-3A46-A174-6B58C92E968D}"/>
              </a:ext>
            </a:extLst>
          </p:cNvPr>
          <p:cNvSpPr txBox="1"/>
          <p:nvPr/>
        </p:nvSpPr>
        <p:spPr>
          <a:xfrm>
            <a:off x="5742101" y="67685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88ACC3-2638-0A45-BD59-55C7FC053DF1}"/>
              </a:ext>
            </a:extLst>
          </p:cNvPr>
          <p:cNvSpPr txBox="1"/>
          <p:nvPr/>
        </p:nvSpPr>
        <p:spPr>
          <a:xfrm>
            <a:off x="9202844" y="5784126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03E81B-676A-7247-AAFC-D4FFDE5DB4F1}"/>
              </a:ext>
            </a:extLst>
          </p:cNvPr>
          <p:cNvSpPr txBox="1"/>
          <p:nvPr/>
        </p:nvSpPr>
        <p:spPr>
          <a:xfrm>
            <a:off x="8290986" y="5784126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A18D0B-70B4-C748-A6D8-1C5F17E12CC6}"/>
              </a:ext>
            </a:extLst>
          </p:cNvPr>
          <p:cNvSpPr txBox="1"/>
          <p:nvPr/>
        </p:nvSpPr>
        <p:spPr>
          <a:xfrm>
            <a:off x="1431521" y="989238"/>
            <a:ext cx="1375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F6C200-B085-6F45-BDCC-2580059D7C7B}"/>
              </a:ext>
            </a:extLst>
          </p:cNvPr>
          <p:cNvSpPr txBox="1"/>
          <p:nvPr/>
        </p:nvSpPr>
        <p:spPr>
          <a:xfrm>
            <a:off x="1437560" y="1381227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sp>
        <p:nvSpPr>
          <p:cNvPr id="44" name="Isosceles Triangle 88">
            <a:extLst>
              <a:ext uri="{FF2B5EF4-FFF2-40B4-BE49-F238E27FC236}">
                <a16:creationId xmlns:a16="http://schemas.microsoft.com/office/drawing/2014/main" id="{AB8384A0-64F4-7140-85C2-4270B4AAD6EA}"/>
              </a:ext>
            </a:extLst>
          </p:cNvPr>
          <p:cNvSpPr/>
          <p:nvPr/>
        </p:nvSpPr>
        <p:spPr>
          <a:xfrm rot="10800000">
            <a:off x="3007069" y="332601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A0460A-EE33-F64F-A0C6-6A563442DB89}"/>
              </a:ext>
            </a:extLst>
          </p:cNvPr>
          <p:cNvCxnSpPr>
            <a:cxnSpLocks/>
          </p:cNvCxnSpPr>
          <p:nvPr/>
        </p:nvCxnSpPr>
        <p:spPr>
          <a:xfrm>
            <a:off x="1522868" y="3500553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F9AA498B-B248-434A-80F4-F66C97FB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281476"/>
            <a:ext cx="152400" cy="152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F95D9D6-A7E2-AA4B-8A36-70CFD8A88C12}"/>
              </a:ext>
            </a:extLst>
          </p:cNvPr>
          <p:cNvSpPr txBox="1"/>
          <p:nvPr/>
        </p:nvSpPr>
        <p:spPr>
          <a:xfrm>
            <a:off x="1442248" y="1999591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Pan Card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D218B2-CA8B-CA43-AA00-EC38EB4F4127}"/>
              </a:ext>
            </a:extLst>
          </p:cNvPr>
          <p:cNvSpPr txBox="1"/>
          <p:nvPr/>
        </p:nvSpPr>
        <p:spPr>
          <a:xfrm>
            <a:off x="1442248" y="2404158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8F98C0-4B72-A042-B20D-0CE362EE3C82}"/>
              </a:ext>
            </a:extLst>
          </p:cNvPr>
          <p:cNvSpPr txBox="1"/>
          <p:nvPr/>
        </p:nvSpPr>
        <p:spPr>
          <a:xfrm>
            <a:off x="1442248" y="2819410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Birth Certificate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53F8AD-D811-774C-A737-EFD0E72E8172}"/>
              </a:ext>
            </a:extLst>
          </p:cNvPr>
          <p:cNvSpPr txBox="1"/>
          <p:nvPr/>
        </p:nvSpPr>
        <p:spPr>
          <a:xfrm>
            <a:off x="1442248" y="3273010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25E51-9530-4349-8240-C3D9B39538D4}"/>
              </a:ext>
            </a:extLst>
          </p:cNvPr>
          <p:cNvSpPr txBox="1"/>
          <p:nvPr/>
        </p:nvSpPr>
        <p:spPr>
          <a:xfrm>
            <a:off x="1441088" y="1879771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Identity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4617CC-A786-B946-BD2F-21B448DB1F77}"/>
              </a:ext>
            </a:extLst>
          </p:cNvPr>
          <p:cNvSpPr txBox="1"/>
          <p:nvPr/>
        </p:nvSpPr>
        <p:spPr>
          <a:xfrm>
            <a:off x="1441088" y="2284338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Address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49C4B-C534-CE4D-8085-990DB60D2560}"/>
              </a:ext>
            </a:extLst>
          </p:cNvPr>
          <p:cNvSpPr txBox="1"/>
          <p:nvPr/>
        </p:nvSpPr>
        <p:spPr>
          <a:xfrm>
            <a:off x="1441088" y="2699590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Birth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4E2C54-69F8-BA47-8058-B6CB2AF626EF}"/>
              </a:ext>
            </a:extLst>
          </p:cNvPr>
          <p:cNvSpPr txBox="1"/>
          <p:nvPr/>
        </p:nvSpPr>
        <p:spPr>
          <a:xfrm>
            <a:off x="1441088" y="3153190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Relationship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D690DF-35B6-874D-AA01-1172F1A61AE3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4264750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536507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71031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Applicant Biometric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4" y="5817585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02037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D301E31-E1AF-7B45-A71C-60C17AC8728E}"/>
              </a:ext>
            </a:extLst>
          </p:cNvPr>
          <p:cNvSpPr txBox="1"/>
          <p:nvPr/>
        </p:nvSpPr>
        <p:spPr>
          <a:xfrm>
            <a:off x="8290986" y="5817585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04A0D0-09D6-D247-AA90-E028FF9D72E4}"/>
              </a:ext>
            </a:extLst>
          </p:cNvPr>
          <p:cNvSpPr txBox="1"/>
          <p:nvPr/>
        </p:nvSpPr>
        <p:spPr>
          <a:xfrm>
            <a:off x="4635202" y="528230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3F2F93-864A-F645-AF99-1FE6BB79353B}"/>
              </a:ext>
            </a:extLst>
          </p:cNvPr>
          <p:cNvGrpSpPr/>
          <p:nvPr/>
        </p:nvGrpSpPr>
        <p:grpSpPr>
          <a:xfrm>
            <a:off x="1505687" y="1228391"/>
            <a:ext cx="1535690" cy="1332792"/>
            <a:chOff x="4773032" y="3418454"/>
            <a:chExt cx="1535690" cy="133279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5F9FD9-0277-9742-8AD2-2C7CA41C7596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133" name="Round Same Side Corner Rectangle 132">
                <a:extLst>
                  <a:ext uri="{FF2B5EF4-FFF2-40B4-BE49-F238E27FC236}">
                    <a16:creationId xmlns:a16="http://schemas.microsoft.com/office/drawing/2014/main" id="{794F2234-5F35-DA41-A5B9-30EAECEF7621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ound Same Side Corner Rectangle 133">
                <a:extLst>
                  <a:ext uri="{FF2B5EF4-FFF2-40B4-BE49-F238E27FC236}">
                    <a16:creationId xmlns:a16="http://schemas.microsoft.com/office/drawing/2014/main" id="{DC500BF5-A48C-D646-8CBA-9233CBDD4D51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 Same Side Corner Rectangle 134">
                <a:extLst>
                  <a:ext uri="{FF2B5EF4-FFF2-40B4-BE49-F238E27FC236}">
                    <a16:creationId xmlns:a16="http://schemas.microsoft.com/office/drawing/2014/main" id="{E83B27C0-8BCD-8A4F-AB9B-EFD8E827F341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 Same Side Corner Rectangle 135">
                <a:extLst>
                  <a:ext uri="{FF2B5EF4-FFF2-40B4-BE49-F238E27FC236}">
                    <a16:creationId xmlns:a16="http://schemas.microsoft.com/office/drawing/2014/main" id="{146CF49A-F4C2-E044-A0E4-C5E39766AE1B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9BFEFE05-BF29-5F4D-8F30-7EC8A6CDB816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Flowchart: Process 206">
              <a:extLst>
                <a:ext uri="{FF2B5EF4-FFF2-40B4-BE49-F238E27FC236}">
                  <a16:creationId xmlns:a16="http://schemas.microsoft.com/office/drawing/2014/main" id="{259A6B06-EDC9-E144-AA2C-C6671056F54F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321643-0419-F145-9610-66CB4E9DEE5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Left Hand Palm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57C999A-48CC-2A4E-BC9A-04582AFE078F}"/>
              </a:ext>
            </a:extLst>
          </p:cNvPr>
          <p:cNvGrpSpPr/>
          <p:nvPr/>
        </p:nvGrpSpPr>
        <p:grpSpPr>
          <a:xfrm>
            <a:off x="4197225" y="1385868"/>
            <a:ext cx="672554" cy="995989"/>
            <a:chOff x="3041412" y="1654139"/>
            <a:chExt cx="2760682" cy="4057993"/>
          </a:xfrm>
          <a:noFill/>
        </p:grpSpPr>
        <p:sp>
          <p:nvSpPr>
            <p:cNvPr id="139" name="Round Same Side Corner Rectangle 138">
              <a:extLst>
                <a:ext uri="{FF2B5EF4-FFF2-40B4-BE49-F238E27FC236}">
                  <a16:creationId xmlns:a16="http://schemas.microsoft.com/office/drawing/2014/main" id="{A8D9091B-732B-564A-B18A-44E3275173AE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 Same Side Corner Rectangle 139">
              <a:extLst>
                <a:ext uri="{FF2B5EF4-FFF2-40B4-BE49-F238E27FC236}">
                  <a16:creationId xmlns:a16="http://schemas.microsoft.com/office/drawing/2014/main" id="{4EE59D06-ADC5-F346-9A09-4D5ECF18ACA2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1" name="Round Same Side Corner Rectangle 140">
              <a:extLst>
                <a:ext uri="{FF2B5EF4-FFF2-40B4-BE49-F238E27FC236}">
                  <a16:creationId xmlns:a16="http://schemas.microsoft.com/office/drawing/2014/main" id="{CFBE9683-21D5-C843-B5A8-5C9BB803410B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2" name="Round Same Side Corner Rectangle 141">
              <a:extLst>
                <a:ext uri="{FF2B5EF4-FFF2-40B4-BE49-F238E27FC236}">
                  <a16:creationId xmlns:a16="http://schemas.microsoft.com/office/drawing/2014/main" id="{FF8834FE-BA9D-7241-8544-EF86943F2B07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81B6924-6CD8-3448-85AB-EC2ED5DB0E4D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Flowchart: Process 7">
            <a:extLst>
              <a:ext uri="{FF2B5EF4-FFF2-40B4-BE49-F238E27FC236}">
                <a16:creationId xmlns:a16="http://schemas.microsoft.com/office/drawing/2014/main" id="{C2829543-734B-D845-B29E-877B30B685B6}"/>
              </a:ext>
            </a:extLst>
          </p:cNvPr>
          <p:cNvSpPr/>
          <p:nvPr/>
        </p:nvSpPr>
        <p:spPr>
          <a:xfrm>
            <a:off x="3682969" y="1233768"/>
            <a:ext cx="1532736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9EDE580-4EF4-6140-BD6F-F0EE0F3629E2}"/>
              </a:ext>
            </a:extLst>
          </p:cNvPr>
          <p:cNvSpPr txBox="1"/>
          <p:nvPr/>
        </p:nvSpPr>
        <p:spPr>
          <a:xfrm>
            <a:off x="3680016" y="229543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146" name="Round Same Side Corner Rectangle 145">
            <a:extLst>
              <a:ext uri="{FF2B5EF4-FFF2-40B4-BE49-F238E27FC236}">
                <a16:creationId xmlns:a16="http://schemas.microsoft.com/office/drawing/2014/main" id="{09E4AA67-8465-7544-BCA3-B45F9B45786B}"/>
              </a:ext>
            </a:extLst>
          </p:cNvPr>
          <p:cNvSpPr/>
          <p:nvPr/>
        </p:nvSpPr>
        <p:spPr>
          <a:xfrm rot="19028734">
            <a:off x="4069066" y="1832879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ound Same Side Corner Rectangle 146">
            <a:extLst>
              <a:ext uri="{FF2B5EF4-FFF2-40B4-BE49-F238E27FC236}">
                <a16:creationId xmlns:a16="http://schemas.microsoft.com/office/drawing/2014/main" id="{B67D765F-C1C1-D44E-B1CD-E3BEA979578C}"/>
              </a:ext>
            </a:extLst>
          </p:cNvPr>
          <p:cNvSpPr/>
          <p:nvPr/>
        </p:nvSpPr>
        <p:spPr>
          <a:xfrm rot="2525462">
            <a:off x="2522661" y="1827845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 Same Side Corner Rectangle 147">
            <a:extLst>
              <a:ext uri="{FF2B5EF4-FFF2-40B4-BE49-F238E27FC236}">
                <a16:creationId xmlns:a16="http://schemas.microsoft.com/office/drawing/2014/main" id="{C7883EB1-ADCF-C749-ADA3-55AC4AE9BCC5}"/>
              </a:ext>
            </a:extLst>
          </p:cNvPr>
          <p:cNvSpPr/>
          <p:nvPr/>
        </p:nvSpPr>
        <p:spPr>
          <a:xfrm>
            <a:off x="4273605" y="14577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 Same Side Corner Rectangle 148">
            <a:extLst>
              <a:ext uri="{FF2B5EF4-FFF2-40B4-BE49-F238E27FC236}">
                <a16:creationId xmlns:a16="http://schemas.microsoft.com/office/drawing/2014/main" id="{3FAC1265-9393-A84C-BE80-B89693C792D7}"/>
              </a:ext>
            </a:extLst>
          </p:cNvPr>
          <p:cNvSpPr/>
          <p:nvPr/>
        </p:nvSpPr>
        <p:spPr>
          <a:xfrm>
            <a:off x="4428287" y="138090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 Same Side Corner Rectangle 149">
            <a:extLst>
              <a:ext uri="{FF2B5EF4-FFF2-40B4-BE49-F238E27FC236}">
                <a16:creationId xmlns:a16="http://schemas.microsoft.com/office/drawing/2014/main" id="{7E6D906D-47ED-9449-91C3-2AB06059E3DE}"/>
              </a:ext>
            </a:extLst>
          </p:cNvPr>
          <p:cNvSpPr/>
          <p:nvPr/>
        </p:nvSpPr>
        <p:spPr>
          <a:xfrm>
            <a:off x="4572104" y="1481667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 Same Side Corner Rectangle 150">
            <a:extLst>
              <a:ext uri="{FF2B5EF4-FFF2-40B4-BE49-F238E27FC236}">
                <a16:creationId xmlns:a16="http://schemas.microsoft.com/office/drawing/2014/main" id="{CD32D160-7142-E243-9542-B55508AC13AA}"/>
              </a:ext>
            </a:extLst>
          </p:cNvPr>
          <p:cNvSpPr/>
          <p:nvPr/>
        </p:nvSpPr>
        <p:spPr>
          <a:xfrm>
            <a:off x="4727763" y="1581684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 Same Side Corner Rectangle 151">
            <a:extLst>
              <a:ext uri="{FF2B5EF4-FFF2-40B4-BE49-F238E27FC236}">
                <a16:creationId xmlns:a16="http://schemas.microsoft.com/office/drawing/2014/main" id="{6FF3474F-8902-F543-B0B8-9F289E9A61B9}"/>
              </a:ext>
            </a:extLst>
          </p:cNvPr>
          <p:cNvSpPr/>
          <p:nvPr/>
        </p:nvSpPr>
        <p:spPr>
          <a:xfrm>
            <a:off x="2298456" y="1474492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 Same Side Corner Rectangle 152">
            <a:extLst>
              <a:ext uri="{FF2B5EF4-FFF2-40B4-BE49-F238E27FC236}">
                <a16:creationId xmlns:a16="http://schemas.microsoft.com/office/drawing/2014/main" id="{8A3B15E1-AA68-E540-AEFD-DC0B11C5C9CB}"/>
              </a:ext>
            </a:extLst>
          </p:cNvPr>
          <p:cNvSpPr/>
          <p:nvPr/>
        </p:nvSpPr>
        <p:spPr>
          <a:xfrm>
            <a:off x="2139767" y="139477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 Same Side Corner Rectangle 153">
            <a:extLst>
              <a:ext uri="{FF2B5EF4-FFF2-40B4-BE49-F238E27FC236}">
                <a16:creationId xmlns:a16="http://schemas.microsoft.com/office/drawing/2014/main" id="{5D794310-AFD7-8F42-8922-380E28FB029E}"/>
              </a:ext>
            </a:extLst>
          </p:cNvPr>
          <p:cNvSpPr/>
          <p:nvPr/>
        </p:nvSpPr>
        <p:spPr>
          <a:xfrm>
            <a:off x="1984981" y="1489007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 Same Side Corner Rectangle 154">
            <a:extLst>
              <a:ext uri="{FF2B5EF4-FFF2-40B4-BE49-F238E27FC236}">
                <a16:creationId xmlns:a16="http://schemas.microsoft.com/office/drawing/2014/main" id="{99462380-C58E-D341-81CD-C15E6CD86E68}"/>
              </a:ext>
            </a:extLst>
          </p:cNvPr>
          <p:cNvSpPr/>
          <p:nvPr/>
        </p:nvSpPr>
        <p:spPr>
          <a:xfrm>
            <a:off x="1860348" y="1581683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Process 206">
            <a:extLst>
              <a:ext uri="{FF2B5EF4-FFF2-40B4-BE49-F238E27FC236}">
                <a16:creationId xmlns:a16="http://schemas.microsoft.com/office/drawing/2014/main" id="{F2FB0C79-DE43-3642-8D5C-EC25A1ED6FE2}"/>
              </a:ext>
            </a:extLst>
          </p:cNvPr>
          <p:cNvSpPr/>
          <p:nvPr/>
        </p:nvSpPr>
        <p:spPr>
          <a:xfrm>
            <a:off x="1475945" y="3402166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260917-AC71-8F49-8365-C66CA2B19A55}"/>
              </a:ext>
            </a:extLst>
          </p:cNvPr>
          <p:cNvSpPr txBox="1"/>
          <p:nvPr/>
        </p:nvSpPr>
        <p:spPr>
          <a:xfrm>
            <a:off x="1474477" y="445994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E008F53-3776-284D-8A18-0754154F0408}"/>
              </a:ext>
            </a:extLst>
          </p:cNvPr>
          <p:cNvGrpSpPr/>
          <p:nvPr/>
        </p:nvGrpSpPr>
        <p:grpSpPr>
          <a:xfrm>
            <a:off x="1625494" y="3697336"/>
            <a:ext cx="1233663" cy="560996"/>
            <a:chOff x="4913896" y="2373330"/>
            <a:chExt cx="3199838" cy="1428108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01A8D609-1791-6F49-AB0E-90E00705AB7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3DD84DF-43FC-6948-AD64-AD099044E857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64A09B7C-F437-5343-A255-D7FD1455BD94}"/>
              </a:ext>
            </a:extLst>
          </p:cNvPr>
          <p:cNvSpPr txBox="1"/>
          <p:nvPr/>
        </p:nvSpPr>
        <p:spPr>
          <a:xfrm>
            <a:off x="3689635" y="446825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E9C6172-13B0-D649-8EB9-E358FA8E2FE0}"/>
              </a:ext>
            </a:extLst>
          </p:cNvPr>
          <p:cNvGrpSpPr/>
          <p:nvPr/>
        </p:nvGrpSpPr>
        <p:grpSpPr>
          <a:xfrm>
            <a:off x="3813758" y="3705651"/>
            <a:ext cx="1233663" cy="560996"/>
            <a:chOff x="4913896" y="2373330"/>
            <a:chExt cx="3199838" cy="1428108"/>
          </a:xfrm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ADBC078-474E-9144-9F00-41F5F4958272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2AAADA0-AF23-5D40-9A7A-0F1AC09FE19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1" name="Flowchart: Process 188">
            <a:extLst>
              <a:ext uri="{FF2B5EF4-FFF2-40B4-BE49-F238E27FC236}">
                <a16:creationId xmlns:a16="http://schemas.microsoft.com/office/drawing/2014/main" id="{CDA976A0-E571-6747-BB06-1C0168D6880F}"/>
              </a:ext>
            </a:extLst>
          </p:cNvPr>
          <p:cNvSpPr/>
          <p:nvPr/>
        </p:nvSpPr>
        <p:spPr>
          <a:xfrm>
            <a:off x="3677656" y="3410481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D43CF97-FFE4-8F46-B4FB-EB447BEAE98F}"/>
              </a:ext>
            </a:extLst>
          </p:cNvPr>
          <p:cNvSpPr/>
          <p:nvPr/>
        </p:nvSpPr>
        <p:spPr>
          <a:xfrm>
            <a:off x="6059648" y="1226887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AE045CB-F628-6D47-BE45-BA9AE009A432}"/>
              </a:ext>
            </a:extLst>
          </p:cNvPr>
          <p:cNvSpPr txBox="1"/>
          <p:nvPr/>
        </p:nvSpPr>
        <p:spPr>
          <a:xfrm>
            <a:off x="5956681" y="2802424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 Photo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A382111-F8DD-C748-B3FC-187E38D840E9}"/>
              </a:ext>
            </a:extLst>
          </p:cNvPr>
          <p:cNvSpPr/>
          <p:nvPr/>
        </p:nvSpPr>
        <p:spPr>
          <a:xfrm>
            <a:off x="6059648" y="3419213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6B7945F-FF22-5E4B-9EF9-469786A1AA6D}"/>
              </a:ext>
            </a:extLst>
          </p:cNvPr>
          <p:cNvSpPr txBox="1"/>
          <p:nvPr/>
        </p:nvSpPr>
        <p:spPr>
          <a:xfrm>
            <a:off x="5956681" y="4994750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Exception Photo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25D9DA0-5F36-B24B-BED8-DBAC9154CD42}"/>
              </a:ext>
            </a:extLst>
          </p:cNvPr>
          <p:cNvSpPr txBox="1"/>
          <p:nvPr/>
        </p:nvSpPr>
        <p:spPr>
          <a:xfrm>
            <a:off x="3976188" y="161437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9FF8C6C-52BF-3042-8941-D13DFB0E82B3}"/>
              </a:ext>
            </a:extLst>
          </p:cNvPr>
          <p:cNvSpPr txBox="1"/>
          <p:nvPr/>
        </p:nvSpPr>
        <p:spPr>
          <a:xfrm>
            <a:off x="4193904" y="1255146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6D8BA4-FC13-654F-A795-BC140E53DB7E}"/>
              </a:ext>
            </a:extLst>
          </p:cNvPr>
          <p:cNvSpPr txBox="1"/>
          <p:nvPr/>
        </p:nvSpPr>
        <p:spPr>
          <a:xfrm>
            <a:off x="4540078" y="127823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D34F86C-0ADB-834C-B4BF-ABCB3967BF50}"/>
              </a:ext>
            </a:extLst>
          </p:cNvPr>
          <p:cNvSpPr txBox="1"/>
          <p:nvPr/>
        </p:nvSpPr>
        <p:spPr>
          <a:xfrm>
            <a:off x="4681592" y="139797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52E3EE4-24FC-324A-B1B4-D4775E711836}"/>
              </a:ext>
            </a:extLst>
          </p:cNvPr>
          <p:cNvSpPr txBox="1"/>
          <p:nvPr/>
        </p:nvSpPr>
        <p:spPr>
          <a:xfrm>
            <a:off x="2507347" y="161469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6BF804F-1904-6249-81BD-018E6C22A792}"/>
              </a:ext>
            </a:extLst>
          </p:cNvPr>
          <p:cNvSpPr txBox="1"/>
          <p:nvPr/>
        </p:nvSpPr>
        <p:spPr>
          <a:xfrm>
            <a:off x="2267824" y="126729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1F6332D-9F57-4143-93B2-072353BC79C6}"/>
              </a:ext>
            </a:extLst>
          </p:cNvPr>
          <p:cNvSpPr txBox="1"/>
          <p:nvPr/>
        </p:nvSpPr>
        <p:spPr>
          <a:xfrm>
            <a:off x="2081437" y="120335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0D2B5A-6D62-FB42-8095-7EC435FBB29C}"/>
              </a:ext>
            </a:extLst>
          </p:cNvPr>
          <p:cNvSpPr txBox="1"/>
          <p:nvPr/>
        </p:nvSpPr>
        <p:spPr>
          <a:xfrm>
            <a:off x="1929449" y="129037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CDD961-4E0F-7446-A0E8-C054D14F1D7C}"/>
              </a:ext>
            </a:extLst>
          </p:cNvPr>
          <p:cNvSpPr txBox="1"/>
          <p:nvPr/>
        </p:nvSpPr>
        <p:spPr>
          <a:xfrm>
            <a:off x="1796673" y="1388198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77BF97E-660F-1F43-9D22-55B408928A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A4D8A41-52B0-1042-A4DC-AB9B39EF4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6133795" y="3668990"/>
            <a:ext cx="1255313" cy="1052998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E9029204-04BD-AA46-92C2-DFACEA6991B7}"/>
              </a:ext>
            </a:extLst>
          </p:cNvPr>
          <p:cNvSpPr/>
          <p:nvPr/>
        </p:nvSpPr>
        <p:spPr>
          <a:xfrm>
            <a:off x="6377873" y="4326486"/>
            <a:ext cx="774325" cy="169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E62669A-6907-EF48-80BE-7CFFEAF8C1DD}"/>
              </a:ext>
            </a:extLst>
          </p:cNvPr>
          <p:cNvSpPr/>
          <p:nvPr/>
        </p:nvSpPr>
        <p:spPr>
          <a:xfrm>
            <a:off x="6891453" y="4383729"/>
            <a:ext cx="118947" cy="232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153BA3-C56A-124E-A2E9-8C949353602B}"/>
              </a:ext>
            </a:extLst>
          </p:cNvPr>
          <p:cNvSpPr/>
          <p:nvPr/>
        </p:nvSpPr>
        <p:spPr>
          <a:xfrm>
            <a:off x="6377873" y="4420899"/>
            <a:ext cx="131903" cy="115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BE507FB-CA5C-1C4A-A464-C5E29A9DC106}"/>
              </a:ext>
            </a:extLst>
          </p:cNvPr>
          <p:cNvSpPr txBox="1"/>
          <p:nvPr/>
        </p:nvSpPr>
        <p:spPr>
          <a:xfrm>
            <a:off x="1380101" y="4759477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53AE398-843A-AE43-99EE-544BDEE80E70}"/>
              </a:ext>
            </a:extLst>
          </p:cNvPr>
          <p:cNvSpPr txBox="1"/>
          <p:nvPr/>
        </p:nvSpPr>
        <p:spPr>
          <a:xfrm>
            <a:off x="1380101" y="4987922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1655C7-8EDB-8141-B992-F8341F278139}"/>
              </a:ext>
            </a:extLst>
          </p:cNvPr>
          <p:cNvSpPr txBox="1"/>
          <p:nvPr/>
        </p:nvSpPr>
        <p:spPr>
          <a:xfrm>
            <a:off x="3581812" y="4764758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1828C7-9A27-7B47-AFFA-139F7C589FF5}"/>
              </a:ext>
            </a:extLst>
          </p:cNvPr>
          <p:cNvSpPr txBox="1"/>
          <p:nvPr/>
        </p:nvSpPr>
        <p:spPr>
          <a:xfrm>
            <a:off x="3604962" y="4993203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459CBF-6E74-734F-B617-2E60C74258EB}"/>
              </a:ext>
            </a:extLst>
          </p:cNvPr>
          <p:cNvSpPr txBox="1"/>
          <p:nvPr/>
        </p:nvSpPr>
        <p:spPr>
          <a:xfrm>
            <a:off x="1380101" y="259559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AAC88FC-A581-9D48-81CB-5DAA88ACD619}"/>
              </a:ext>
            </a:extLst>
          </p:cNvPr>
          <p:cNvSpPr txBox="1"/>
          <p:nvPr/>
        </p:nvSpPr>
        <p:spPr>
          <a:xfrm>
            <a:off x="1380101" y="2824036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8416C6-5BC8-7342-B082-5A0F4E007CFF}"/>
              </a:ext>
            </a:extLst>
          </p:cNvPr>
          <p:cNvSpPr txBox="1"/>
          <p:nvPr/>
        </p:nvSpPr>
        <p:spPr>
          <a:xfrm>
            <a:off x="3581812" y="2600872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F2E0E84-21B5-8344-9A40-5F674FDE9724}"/>
              </a:ext>
            </a:extLst>
          </p:cNvPr>
          <p:cNvSpPr txBox="1"/>
          <p:nvPr/>
        </p:nvSpPr>
        <p:spPr>
          <a:xfrm>
            <a:off x="3604962" y="2829317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1" y="1269633"/>
            <a:ext cx="1073629" cy="1412379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77D438B-8237-A642-84AA-BC5CFB429158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FD6D78B-65C7-D844-8F59-532AA0F6B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53" y="2656224"/>
            <a:ext cx="118800" cy="1188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49820EE-A82D-9243-8024-669031136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94" y="2656224"/>
            <a:ext cx="118800" cy="1188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ACBAF98-01B3-E44F-A94A-1503FA835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53" y="4847334"/>
            <a:ext cx="118800" cy="1188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48B7656-A0DB-2B4B-8CC6-259839B36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94" y="4847334"/>
            <a:ext cx="118800" cy="1188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AAE61D7-AD1D-8146-A5F3-00D4B6C67A62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876683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545441"/>
            <a:ext cx="8790707" cy="59111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89520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6927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895201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867992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56465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966832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Fingerprint 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97437" y="1401791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78815" y="1407168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2524107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3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7436" y="1407168"/>
            <a:ext cx="1531949" cy="1303284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09118" y="1635402"/>
            <a:ext cx="789746" cy="78974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DEE14D9-0F7D-614E-8925-3F2C4CBF4A5C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1E12FB-B37C-2942-AE99-004073403430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46085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2567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Bring your face near the camera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78975-E28B-AB44-8791-4D13EB548F19}"/>
              </a:ext>
            </a:extLst>
          </p:cNvPr>
          <p:cNvGrpSpPr/>
          <p:nvPr/>
        </p:nvGrpSpPr>
        <p:grpSpPr>
          <a:xfrm>
            <a:off x="6547283" y="2963663"/>
            <a:ext cx="165100" cy="142768"/>
            <a:chOff x="7175500" y="2717663"/>
            <a:chExt cx="165100" cy="1427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5D9A31-4087-0C40-84A8-D9EC8AC697A3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45DDFA-440F-7245-9DEA-F3F705684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FF046-3D0D-CB41-A218-B44C0227831A}"/>
              </a:ext>
            </a:extLst>
          </p:cNvPr>
          <p:cNvGrpSpPr/>
          <p:nvPr/>
        </p:nvGrpSpPr>
        <p:grpSpPr>
          <a:xfrm rot="5400000">
            <a:off x="7248075" y="2963663"/>
            <a:ext cx="165100" cy="142768"/>
            <a:chOff x="7175500" y="2717663"/>
            <a:chExt cx="165100" cy="14276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E519F-22B5-F849-8124-35EF13561198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1C06A3-4396-3A4E-B1BB-07233F22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723A7C-9132-BD4B-82B3-34C5D60C52F0}"/>
              </a:ext>
            </a:extLst>
          </p:cNvPr>
          <p:cNvGrpSpPr/>
          <p:nvPr/>
        </p:nvGrpSpPr>
        <p:grpSpPr>
          <a:xfrm rot="16200000">
            <a:off x="6547283" y="3638434"/>
            <a:ext cx="165100" cy="142768"/>
            <a:chOff x="7175500" y="2717663"/>
            <a:chExt cx="165100" cy="14276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B30183-E99C-5D48-AAF0-1FDA3C2EF3F1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A92A4C-A199-974D-8B71-922F9DC87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A439D-0D56-AE42-BBE0-8C4269A25D6A}"/>
              </a:ext>
            </a:extLst>
          </p:cNvPr>
          <p:cNvGrpSpPr/>
          <p:nvPr/>
        </p:nvGrpSpPr>
        <p:grpSpPr>
          <a:xfrm rot="10800000">
            <a:off x="7248075" y="3638434"/>
            <a:ext cx="165100" cy="142768"/>
            <a:chOff x="7175500" y="2717663"/>
            <a:chExt cx="165100" cy="142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58F5C9-005C-C148-8DE3-1DAA6F581592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D4FE61-8C91-E949-BBCF-58F9CB2D9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ED4F02B-F24E-5A48-8132-38372457F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607" y="3088798"/>
            <a:ext cx="472843" cy="560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18D325-FF1E-E241-87F3-C00322FEEC24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52135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545441"/>
            <a:ext cx="8790707" cy="5777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38425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6927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384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867992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56465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966832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Iris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2524107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5" name="Flowchart: Process 206">
            <a:extLst>
              <a:ext uri="{FF2B5EF4-FFF2-40B4-BE49-F238E27FC236}">
                <a16:creationId xmlns:a16="http://schemas.microsoft.com/office/drawing/2014/main" id="{B1F4CFE3-C03A-6E41-A762-AB8F85B7313C}"/>
              </a:ext>
            </a:extLst>
          </p:cNvPr>
          <p:cNvSpPr/>
          <p:nvPr/>
        </p:nvSpPr>
        <p:spPr>
          <a:xfrm>
            <a:off x="1475945" y="1410268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8CE8A24-9C15-AE4E-A262-A6FDEA54EE31}"/>
              </a:ext>
            </a:extLst>
          </p:cNvPr>
          <p:cNvGrpSpPr/>
          <p:nvPr/>
        </p:nvGrpSpPr>
        <p:grpSpPr>
          <a:xfrm>
            <a:off x="1625494" y="1705438"/>
            <a:ext cx="1233663" cy="560996"/>
            <a:chOff x="4913896" y="2373330"/>
            <a:chExt cx="3199838" cy="1428108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2009965-7205-BF48-B4EF-97D68EBEF64F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C95B094-6744-0348-9A90-0BDE3B13940F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2E940BB-713D-9F4D-8905-7482A22ADC42}"/>
              </a:ext>
            </a:extLst>
          </p:cNvPr>
          <p:cNvGrpSpPr/>
          <p:nvPr/>
        </p:nvGrpSpPr>
        <p:grpSpPr>
          <a:xfrm>
            <a:off x="3724108" y="1713753"/>
            <a:ext cx="1233663" cy="560996"/>
            <a:chOff x="4913896" y="2373330"/>
            <a:chExt cx="3199838" cy="1428108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A4CD094-E2E2-9941-806D-89A3C49CC2B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57A0457-09E3-F448-A2AE-476976CC9F6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Flowchart: Process 188">
            <a:extLst>
              <a:ext uri="{FF2B5EF4-FFF2-40B4-BE49-F238E27FC236}">
                <a16:creationId xmlns:a16="http://schemas.microsoft.com/office/drawing/2014/main" id="{1D1306D6-FC6D-1B45-B094-400B9B2EE6C6}"/>
              </a:ext>
            </a:extLst>
          </p:cNvPr>
          <p:cNvSpPr/>
          <p:nvPr/>
        </p:nvSpPr>
        <p:spPr>
          <a:xfrm>
            <a:off x="3588006" y="1418583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9FF9DF-6C30-6149-B40F-687CF6EDD5F8}"/>
              </a:ext>
            </a:extLst>
          </p:cNvPr>
          <p:cNvSpPr txBox="1"/>
          <p:nvPr/>
        </p:nvSpPr>
        <p:spPr>
          <a:xfrm>
            <a:off x="1492407" y="245907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2CF439-F231-E24B-8499-8EBD1887784B}"/>
              </a:ext>
            </a:extLst>
          </p:cNvPr>
          <p:cNvSpPr txBox="1"/>
          <p:nvPr/>
        </p:nvSpPr>
        <p:spPr>
          <a:xfrm>
            <a:off x="3591021" y="246739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sp>
        <p:nvSpPr>
          <p:cNvPr id="54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7436" y="1407168"/>
            <a:ext cx="1531949" cy="1320680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09118" y="1635402"/>
            <a:ext cx="789746" cy="7897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4E34786-9B38-234E-B9B9-1F2AE89AFF2B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C8D93-49B8-DF4F-90B9-9816457D6749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97684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545441"/>
            <a:ext cx="8790707" cy="583305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946286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6927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946286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867992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56465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966832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Face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3585270" y="2795777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54" name="Flowchart: Process 206">
            <a:extLst>
              <a:ext uri="{FF2B5EF4-FFF2-40B4-BE49-F238E27FC236}">
                <a16:creationId xmlns:a16="http://schemas.microsoft.com/office/drawing/2014/main" id="{C77DE101-B19F-D148-BA9F-188A85204AB3}"/>
              </a:ext>
            </a:extLst>
          </p:cNvPr>
          <p:cNvSpPr/>
          <p:nvPr/>
        </p:nvSpPr>
        <p:spPr>
          <a:xfrm>
            <a:off x="1507635" y="1380292"/>
            <a:ext cx="1638522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82" y="1485268"/>
            <a:ext cx="1073629" cy="1412379"/>
          </a:xfrm>
          <a:prstGeom prst="rect">
            <a:avLst/>
          </a:prstGeom>
        </p:spPr>
      </p:pic>
      <p:sp>
        <p:nvSpPr>
          <p:cNvPr id="51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7436" y="1363750"/>
            <a:ext cx="1648721" cy="1605974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926923" y="1756636"/>
            <a:ext cx="789746" cy="78974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47B4554-F99A-3044-9A50-854D66B52569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0DFD7A-26A4-E240-ABB0-CCEB358AE327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199348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545441"/>
            <a:ext cx="8790707" cy="58107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876925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6927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867992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56465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966832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Exception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813DB3-B984-C64D-BD48-3263E65F6A79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3131EE-C562-F24A-B411-F2A1B746BD2F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E0AEA5-0BF3-FF42-9F20-F847CF35A744}"/>
              </a:ext>
            </a:extLst>
          </p:cNvPr>
          <p:cNvGrpSpPr/>
          <p:nvPr/>
        </p:nvGrpSpPr>
        <p:grpSpPr>
          <a:xfrm>
            <a:off x="1463534" y="1655343"/>
            <a:ext cx="1535690" cy="1332792"/>
            <a:chOff x="4773032" y="3418454"/>
            <a:chExt cx="1535690" cy="133279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D80CF42-56E1-594C-BAA3-3D90C310D9EB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43" name="Round Same Side Corner Rectangle 42">
                <a:extLst>
                  <a:ext uri="{FF2B5EF4-FFF2-40B4-BE49-F238E27FC236}">
                    <a16:creationId xmlns:a16="http://schemas.microsoft.com/office/drawing/2014/main" id="{E5452A01-CF6A-BE47-B990-87E593A4B87A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 Same Side Corner Rectangle 43">
                <a:extLst>
                  <a:ext uri="{FF2B5EF4-FFF2-40B4-BE49-F238E27FC236}">
                    <a16:creationId xmlns:a16="http://schemas.microsoft.com/office/drawing/2014/main" id="{410C1AD3-ABAD-E54A-83E4-4F64765B19A1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 Same Side Corner Rectangle 45">
                <a:extLst>
                  <a:ext uri="{FF2B5EF4-FFF2-40B4-BE49-F238E27FC236}">
                    <a16:creationId xmlns:a16="http://schemas.microsoft.com/office/drawing/2014/main" id="{651D05EA-4BA0-1A40-9FAC-980C65C8E9CD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 Same Side Corner Rectangle 46">
                <a:extLst>
                  <a:ext uri="{FF2B5EF4-FFF2-40B4-BE49-F238E27FC236}">
                    <a16:creationId xmlns:a16="http://schemas.microsoft.com/office/drawing/2014/main" id="{3193F874-81B0-6146-B0F3-B83A7439B895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FFB39098-88B1-2143-A792-F5EAE56D25D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Flowchart: Process 206">
              <a:extLst>
                <a:ext uri="{FF2B5EF4-FFF2-40B4-BE49-F238E27FC236}">
                  <a16:creationId xmlns:a16="http://schemas.microsoft.com/office/drawing/2014/main" id="{AF533DA8-8A66-044E-A7C0-FD945874191C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0F1B54-D58E-5842-B5F4-058535256AAA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F7D09B9-F140-8846-82A9-48652FEF358A}"/>
              </a:ext>
            </a:extLst>
          </p:cNvPr>
          <p:cNvGrpSpPr/>
          <p:nvPr/>
        </p:nvGrpSpPr>
        <p:grpSpPr>
          <a:xfrm>
            <a:off x="3503083" y="1660720"/>
            <a:ext cx="1535690" cy="1338668"/>
            <a:chOff x="7529289" y="3405168"/>
            <a:chExt cx="1535690" cy="133866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2891F9B-D0AD-7C40-98C3-5D9ABCCD1E5A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64" name="Round Same Side Corner Rectangle 63">
                <a:extLst>
                  <a:ext uri="{FF2B5EF4-FFF2-40B4-BE49-F238E27FC236}">
                    <a16:creationId xmlns:a16="http://schemas.microsoft.com/office/drawing/2014/main" id="{3D424211-354C-F940-9B76-82EA38E42B44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 Same Side Corner Rectangle 64">
                <a:extLst>
                  <a:ext uri="{FF2B5EF4-FFF2-40B4-BE49-F238E27FC236}">
                    <a16:creationId xmlns:a16="http://schemas.microsoft.com/office/drawing/2014/main" id="{4EE2CC79-FDE6-134A-AE82-B5318E97FF9F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3E97315B-EED8-8147-A98B-50EDDB9211D9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71" name="Round Same Side Corner Rectangle 70">
                <a:extLst>
                  <a:ext uri="{FF2B5EF4-FFF2-40B4-BE49-F238E27FC236}">
                    <a16:creationId xmlns:a16="http://schemas.microsoft.com/office/drawing/2014/main" id="{FA03C624-989E-8748-A4D1-AC4A9F8FBAC5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2A093A7F-0BFA-2347-A454-014CFDCFCEA0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Flowchart: Process 7">
              <a:extLst>
                <a:ext uri="{FF2B5EF4-FFF2-40B4-BE49-F238E27FC236}">
                  <a16:creationId xmlns:a16="http://schemas.microsoft.com/office/drawing/2014/main" id="{C20E73C8-4D93-F748-87B1-323C79A14DA9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5E3F41-4A8F-9A46-8B85-750833628AAB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73" name="Round Same Side Corner Rectangle 72">
            <a:extLst>
              <a:ext uri="{FF2B5EF4-FFF2-40B4-BE49-F238E27FC236}">
                <a16:creationId xmlns:a16="http://schemas.microsoft.com/office/drawing/2014/main" id="{0B978290-0F4F-A741-BD40-C409476B6F9C}"/>
              </a:ext>
            </a:extLst>
          </p:cNvPr>
          <p:cNvSpPr/>
          <p:nvPr/>
        </p:nvSpPr>
        <p:spPr>
          <a:xfrm>
            <a:off x="4259779" y="181900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Process 206">
            <a:extLst>
              <a:ext uri="{FF2B5EF4-FFF2-40B4-BE49-F238E27FC236}">
                <a16:creationId xmlns:a16="http://schemas.microsoft.com/office/drawing/2014/main" id="{98E0B59B-A704-B040-9F09-CB3D3336ADD4}"/>
              </a:ext>
            </a:extLst>
          </p:cNvPr>
          <p:cNvSpPr/>
          <p:nvPr/>
        </p:nvSpPr>
        <p:spPr>
          <a:xfrm>
            <a:off x="5452352" y="1693036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CCD73D-21E5-AE4E-8D0B-E4A00452D7F3}"/>
              </a:ext>
            </a:extLst>
          </p:cNvPr>
          <p:cNvSpPr txBox="1"/>
          <p:nvPr/>
        </p:nvSpPr>
        <p:spPr>
          <a:xfrm>
            <a:off x="5186191" y="275081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3A74DD-0DFF-194E-8201-ADC06094D63B}"/>
              </a:ext>
            </a:extLst>
          </p:cNvPr>
          <p:cNvGrpSpPr/>
          <p:nvPr/>
        </p:nvGrpSpPr>
        <p:grpSpPr>
          <a:xfrm>
            <a:off x="5599474" y="1988206"/>
            <a:ext cx="1233663" cy="560996"/>
            <a:chOff x="4913896" y="2373330"/>
            <a:chExt cx="3199838" cy="1428108"/>
          </a:xfrm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F1402ED4-3B58-514F-8D64-0B37DFCB89C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3D07D24-F27D-EB40-B968-687B3D23D0C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716B7E0B-A955-ED40-B8AC-163D767FAC21}"/>
              </a:ext>
            </a:extLst>
          </p:cNvPr>
          <p:cNvSpPr txBox="1"/>
          <p:nvPr/>
        </p:nvSpPr>
        <p:spPr>
          <a:xfrm>
            <a:off x="7530771" y="275912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9DEF387-F7B1-EF42-8B01-FBE9410DD1D9}"/>
              </a:ext>
            </a:extLst>
          </p:cNvPr>
          <p:cNvGrpSpPr/>
          <p:nvPr/>
        </p:nvGrpSpPr>
        <p:grpSpPr>
          <a:xfrm>
            <a:off x="7619985" y="1996521"/>
            <a:ext cx="1233663" cy="560996"/>
            <a:chOff x="4913896" y="2373330"/>
            <a:chExt cx="3199838" cy="1428108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1B91DEE8-1594-9F44-8D92-E9FEDBDF330F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70C2AA5-E4D2-C74C-9DA6-6B7ED548F833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Flowchart: Process 188">
            <a:extLst>
              <a:ext uri="{FF2B5EF4-FFF2-40B4-BE49-F238E27FC236}">
                <a16:creationId xmlns:a16="http://schemas.microsoft.com/office/drawing/2014/main" id="{CF68F748-97E9-B443-8CEA-AF6BB0373D82}"/>
              </a:ext>
            </a:extLst>
          </p:cNvPr>
          <p:cNvSpPr/>
          <p:nvPr/>
        </p:nvSpPr>
        <p:spPr>
          <a:xfrm>
            <a:off x="7491210" y="1700694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A2C139B-0AC5-BE47-B4A6-939BD767D96F}"/>
              </a:ext>
            </a:extLst>
          </p:cNvPr>
          <p:cNvGrpSpPr/>
          <p:nvPr/>
        </p:nvGrpSpPr>
        <p:grpSpPr>
          <a:xfrm>
            <a:off x="1470569" y="1366445"/>
            <a:ext cx="352540" cy="145945"/>
            <a:chOff x="1608195" y="3091942"/>
            <a:chExt cx="352540" cy="145945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37C9DBD7-FB26-7E4B-AFD7-E21C13E0C307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A8F2DA0-E7E9-6E41-BCC0-8CA4EF822C44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E4F2808-B185-F64A-ADC6-23215C90AAD5}"/>
              </a:ext>
            </a:extLst>
          </p:cNvPr>
          <p:cNvSpPr txBox="1"/>
          <p:nvPr/>
        </p:nvSpPr>
        <p:spPr>
          <a:xfrm>
            <a:off x="1947700" y="1318109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</p:spTree>
    <p:extLst>
      <p:ext uri="{BB962C8B-B14F-4D97-AF65-F5344CB8AC3E}">
        <p14:creationId xmlns:p14="http://schemas.microsoft.com/office/powerpoint/2010/main" val="4279614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545441"/>
            <a:ext cx="8790707" cy="58107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876925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6927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867992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56465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966832"/>
            <a:ext cx="2337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Fingerprint 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25717" y="1776695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07095" y="1782072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289901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2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25718" y="1776695"/>
            <a:ext cx="1535690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781044" y="2003529"/>
            <a:ext cx="789746" cy="7897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911FD38-87E3-8D4B-A2E3-03B8553FB765}"/>
              </a:ext>
            </a:extLst>
          </p:cNvPr>
          <p:cNvSpPr txBox="1"/>
          <p:nvPr/>
        </p:nvSpPr>
        <p:spPr>
          <a:xfrm>
            <a:off x="1413503" y="1298234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70" name="Isosceles Triangle 88">
            <a:extLst>
              <a:ext uri="{FF2B5EF4-FFF2-40B4-BE49-F238E27FC236}">
                <a16:creationId xmlns:a16="http://schemas.microsoft.com/office/drawing/2014/main" id="{9B3FD799-C6F9-9F4A-8E8F-6F43260844C5}"/>
              </a:ext>
            </a:extLst>
          </p:cNvPr>
          <p:cNvSpPr/>
          <p:nvPr/>
        </p:nvSpPr>
        <p:spPr>
          <a:xfrm rot="10800000">
            <a:off x="4522995" y="1404209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47ECB1-5C7B-DB41-8BC1-3D03B65C8881}"/>
              </a:ext>
            </a:extLst>
          </p:cNvPr>
          <p:cNvCxnSpPr>
            <a:cxnSpLocks/>
          </p:cNvCxnSpPr>
          <p:nvPr/>
        </p:nvCxnSpPr>
        <p:spPr>
          <a:xfrm>
            <a:off x="1512141" y="1536373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813DB3-B984-C64D-BD48-3263E65F6A79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3131EE-C562-F24A-B411-F2A1B746BD2F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787326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610833"/>
            <a:ext cx="8790707" cy="56450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876925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75812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933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630044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1032224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Iris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289888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3" name="Flowchart: Process 206">
            <a:extLst>
              <a:ext uri="{FF2B5EF4-FFF2-40B4-BE49-F238E27FC236}">
                <a16:creationId xmlns:a16="http://schemas.microsoft.com/office/drawing/2014/main" id="{F4D7D6C0-BEDF-E24F-BC44-7B8C73D2EBB8}"/>
              </a:ext>
            </a:extLst>
          </p:cNvPr>
          <p:cNvSpPr/>
          <p:nvPr/>
        </p:nvSpPr>
        <p:spPr>
          <a:xfrm>
            <a:off x="1475945" y="1785042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B71DEBD-07B8-444D-9591-D331F9AA7099}"/>
              </a:ext>
            </a:extLst>
          </p:cNvPr>
          <p:cNvGrpSpPr/>
          <p:nvPr/>
        </p:nvGrpSpPr>
        <p:grpSpPr>
          <a:xfrm>
            <a:off x="1625494" y="2080212"/>
            <a:ext cx="1233663" cy="560996"/>
            <a:chOff x="4913896" y="2373330"/>
            <a:chExt cx="3199838" cy="1428108"/>
          </a:xfrm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6214D9A2-D728-9645-894F-675CBE5EA91D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D50FB92-9192-B343-9C6F-5FFF341635D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E9D9965-893B-CB40-9C8B-93FE11F2078E}"/>
              </a:ext>
            </a:extLst>
          </p:cNvPr>
          <p:cNvGrpSpPr/>
          <p:nvPr/>
        </p:nvGrpSpPr>
        <p:grpSpPr>
          <a:xfrm>
            <a:off x="3724108" y="2088527"/>
            <a:ext cx="1233663" cy="560996"/>
            <a:chOff x="4913896" y="2373330"/>
            <a:chExt cx="3199838" cy="1428108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E0D188A-BED5-2542-BF5B-7D33A7F2868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39FCBF-7654-6249-8727-F96CF3652036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lowchart: Process 188">
            <a:extLst>
              <a:ext uri="{FF2B5EF4-FFF2-40B4-BE49-F238E27FC236}">
                <a16:creationId xmlns:a16="http://schemas.microsoft.com/office/drawing/2014/main" id="{7D2F4AD8-92EF-5B41-A4A4-E97B6DFE04A6}"/>
              </a:ext>
            </a:extLst>
          </p:cNvPr>
          <p:cNvSpPr/>
          <p:nvPr/>
        </p:nvSpPr>
        <p:spPr>
          <a:xfrm>
            <a:off x="3588006" y="1793357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E29B4-AF5E-7740-82A2-31857858047C}"/>
              </a:ext>
            </a:extLst>
          </p:cNvPr>
          <p:cNvSpPr txBox="1"/>
          <p:nvPr/>
        </p:nvSpPr>
        <p:spPr>
          <a:xfrm>
            <a:off x="1492407" y="2833849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C4C021A-5810-2541-8D7D-CFA1A44FC1FE}"/>
              </a:ext>
            </a:extLst>
          </p:cNvPr>
          <p:cNvSpPr txBox="1"/>
          <p:nvPr/>
        </p:nvSpPr>
        <p:spPr>
          <a:xfrm>
            <a:off x="3591021" y="2842164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sp>
        <p:nvSpPr>
          <p:cNvPr id="52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75945" y="1776565"/>
            <a:ext cx="1552369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47950" y="2003399"/>
            <a:ext cx="789746" cy="78974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4927135-2A8A-604D-A66A-7EF440D1C775}"/>
              </a:ext>
            </a:extLst>
          </p:cNvPr>
          <p:cNvSpPr txBox="1"/>
          <p:nvPr/>
        </p:nvSpPr>
        <p:spPr>
          <a:xfrm>
            <a:off x="1413503" y="1363626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4C135487-F413-2049-AA97-9CBAE4FBE7F7}"/>
              </a:ext>
            </a:extLst>
          </p:cNvPr>
          <p:cNvSpPr/>
          <p:nvPr/>
        </p:nvSpPr>
        <p:spPr>
          <a:xfrm rot="10800000">
            <a:off x="4522995" y="1469601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0FA558-96F2-1141-BDBE-5D06891DE7AB}"/>
              </a:ext>
            </a:extLst>
          </p:cNvPr>
          <p:cNvCxnSpPr>
            <a:cxnSpLocks/>
          </p:cNvCxnSpPr>
          <p:nvPr/>
        </p:nvCxnSpPr>
        <p:spPr>
          <a:xfrm>
            <a:off x="1512141" y="1601765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B766336-88C5-734C-B1D9-FAD74D364AE2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DE536E-A9BD-D14E-ADF5-2E43815494C7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3089681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610833"/>
            <a:ext cx="8790707" cy="58457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603370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75812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933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630044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1032224"/>
            <a:ext cx="1967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Face Authentication</a:t>
            </a:r>
          </a:p>
        </p:txBody>
      </p:sp>
      <p:sp>
        <p:nvSpPr>
          <p:cNvPr id="55" name="Flowchart: Process 206">
            <a:extLst>
              <a:ext uri="{FF2B5EF4-FFF2-40B4-BE49-F238E27FC236}">
                <a16:creationId xmlns:a16="http://schemas.microsoft.com/office/drawing/2014/main" id="{37839E43-CC37-C84E-BD30-A282B24E35B1}"/>
              </a:ext>
            </a:extLst>
          </p:cNvPr>
          <p:cNvSpPr/>
          <p:nvPr/>
        </p:nvSpPr>
        <p:spPr>
          <a:xfrm>
            <a:off x="1507635" y="1789442"/>
            <a:ext cx="1638522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82" y="1894418"/>
            <a:ext cx="1073629" cy="1412379"/>
          </a:xfrm>
          <a:prstGeom prst="rect">
            <a:avLst/>
          </a:prstGeom>
        </p:spPr>
      </p:pic>
      <p:sp>
        <p:nvSpPr>
          <p:cNvPr id="4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520549" y="1810941"/>
            <a:ext cx="1625608" cy="1597727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937158" y="2149285"/>
            <a:ext cx="789746" cy="78974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794E51D-865B-E647-A120-7A4E267CFAAA}"/>
              </a:ext>
            </a:extLst>
          </p:cNvPr>
          <p:cNvSpPr txBox="1"/>
          <p:nvPr/>
        </p:nvSpPr>
        <p:spPr>
          <a:xfrm>
            <a:off x="1413503" y="1363626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048536DF-6CE9-EB4F-B0A7-6B384319E18C}"/>
              </a:ext>
            </a:extLst>
          </p:cNvPr>
          <p:cNvSpPr/>
          <p:nvPr/>
        </p:nvSpPr>
        <p:spPr>
          <a:xfrm rot="10800000">
            <a:off x="4522995" y="1469601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C9AD6F-38F9-FD42-9104-1277F6621870}"/>
              </a:ext>
            </a:extLst>
          </p:cNvPr>
          <p:cNvCxnSpPr>
            <a:cxnSpLocks/>
          </p:cNvCxnSpPr>
          <p:nvPr/>
        </p:nvCxnSpPr>
        <p:spPr>
          <a:xfrm>
            <a:off x="1512141" y="1601765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87635EE-343F-564A-BAC6-568756E6E9FD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6736BD-D5A8-8146-9396-745DC809DDF8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45</a:t>
            </a:r>
          </a:p>
        </p:txBody>
      </p:sp>
      <p:sp>
        <p:nvSpPr>
          <p:cNvPr id="21" name="Flowchart: Process 206">
            <a:extLst>
              <a:ext uri="{FF2B5EF4-FFF2-40B4-BE49-F238E27FC236}">
                <a16:creationId xmlns:a16="http://schemas.microsoft.com/office/drawing/2014/main" id="{FE2134A1-2A56-4244-B43E-9B222D3B9C60}"/>
              </a:ext>
            </a:extLst>
          </p:cNvPr>
          <p:cNvSpPr/>
          <p:nvPr/>
        </p:nvSpPr>
        <p:spPr>
          <a:xfrm>
            <a:off x="3443416" y="1791514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2C508-817B-7A42-94A9-AC912B60DAFA}"/>
              </a:ext>
            </a:extLst>
          </p:cNvPr>
          <p:cNvSpPr txBox="1"/>
          <p:nvPr/>
        </p:nvSpPr>
        <p:spPr>
          <a:xfrm>
            <a:off x="3482939" y="3477501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09C2E-E2B0-9948-B05E-058C21A42F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3463778" y="1844151"/>
            <a:ext cx="2235786" cy="153130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11F4477-7DAA-CC4C-9F26-342C9A5ACBB2}"/>
              </a:ext>
            </a:extLst>
          </p:cNvPr>
          <p:cNvSpPr/>
          <p:nvPr/>
        </p:nvSpPr>
        <p:spPr>
          <a:xfrm>
            <a:off x="3941993" y="2826816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39BDBA-EDFF-114C-AD4F-5D2213C8802F}"/>
              </a:ext>
            </a:extLst>
          </p:cNvPr>
          <p:cNvSpPr/>
          <p:nvPr/>
        </p:nvSpPr>
        <p:spPr>
          <a:xfrm>
            <a:off x="3941994" y="2805358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DBA787-A19A-D54B-925F-53388CE467F4}"/>
              </a:ext>
            </a:extLst>
          </p:cNvPr>
          <p:cNvSpPr/>
          <p:nvPr/>
        </p:nvSpPr>
        <p:spPr>
          <a:xfrm>
            <a:off x="5037804" y="2851719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CC913-2F51-BA4C-9080-D5B51A4FBAC3}"/>
              </a:ext>
            </a:extLst>
          </p:cNvPr>
          <p:cNvSpPr/>
          <p:nvPr/>
        </p:nvSpPr>
        <p:spPr>
          <a:xfrm>
            <a:off x="4391563" y="2604612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35FF75-3F8A-9940-9332-749EC81286E4}"/>
              </a:ext>
            </a:extLst>
          </p:cNvPr>
          <p:cNvSpPr/>
          <p:nvPr/>
        </p:nvSpPr>
        <p:spPr>
          <a:xfrm>
            <a:off x="4447663" y="2435236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245998-D83A-A14D-98CD-54B08CE6C8D0}"/>
              </a:ext>
            </a:extLst>
          </p:cNvPr>
          <p:cNvSpPr/>
          <p:nvPr/>
        </p:nvSpPr>
        <p:spPr>
          <a:xfrm>
            <a:off x="4460067" y="2229053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0587B4-F623-E64B-9081-17E045791216}"/>
              </a:ext>
            </a:extLst>
          </p:cNvPr>
          <p:cNvSpPr/>
          <p:nvPr/>
        </p:nvSpPr>
        <p:spPr>
          <a:xfrm>
            <a:off x="4266990" y="3125468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306FA9-3489-CF4B-AB0D-9246BF4FD9F4}"/>
              </a:ext>
            </a:extLst>
          </p:cNvPr>
          <p:cNvSpPr/>
          <p:nvPr/>
        </p:nvSpPr>
        <p:spPr>
          <a:xfrm>
            <a:off x="4776893" y="2913350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B63A3D-BD5F-AA46-8DE6-0B939AAF2C55}"/>
              </a:ext>
            </a:extLst>
          </p:cNvPr>
          <p:cNvSpPr/>
          <p:nvPr/>
        </p:nvSpPr>
        <p:spPr>
          <a:xfrm>
            <a:off x="4266990" y="2667383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B6606E-B4B5-934A-8EDC-857B63B673FC}"/>
              </a:ext>
            </a:extLst>
          </p:cNvPr>
          <p:cNvSpPr/>
          <p:nvPr/>
        </p:nvSpPr>
        <p:spPr>
          <a:xfrm>
            <a:off x="4469577" y="2575802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25B4DB-E324-6847-A028-4D957865F8EB}"/>
              </a:ext>
            </a:extLst>
          </p:cNvPr>
          <p:cNvSpPr txBox="1"/>
          <p:nvPr/>
        </p:nvSpPr>
        <p:spPr>
          <a:xfrm>
            <a:off x="1175168" y="3477501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86D6FD9-8ED4-0146-89CD-8A3073085A30}"/>
              </a:ext>
            </a:extLst>
          </p:cNvPr>
          <p:cNvSpPr/>
          <p:nvPr/>
        </p:nvSpPr>
        <p:spPr>
          <a:xfrm>
            <a:off x="1487272" y="3836505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</a:t>
            </a:r>
          </a:p>
        </p:txBody>
      </p:sp>
    </p:spTree>
    <p:extLst>
      <p:ext uri="{BB962C8B-B14F-4D97-AF65-F5344CB8AC3E}">
        <p14:creationId xmlns:p14="http://schemas.microsoft.com/office/powerpoint/2010/main" val="1277204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545441"/>
            <a:ext cx="8790707" cy="58107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6927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867992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56465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441801" y="1004257"/>
            <a:ext cx="2044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Registration Officers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1440451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RO 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1886768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5139191" y="236188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29CC1C-E5BD-884F-820F-86ABDAD40783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8DD0EB-3D1D-114C-9725-3246BC8DB97F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1576973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545441"/>
            <a:ext cx="8790707" cy="58999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6927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867992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56465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441801" y="1004257"/>
            <a:ext cx="2044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Registration Officers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1440451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RO 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1886768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OTP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4324170" y="2354946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Get OTP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D720EA0-3C93-DE4B-8450-404AFC3E850E}"/>
              </a:ext>
            </a:extLst>
          </p:cNvPr>
          <p:cNvSpPr/>
          <p:nvPr/>
        </p:nvSpPr>
        <p:spPr>
          <a:xfrm>
            <a:off x="5951991" y="236188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53B8CA-1623-1B45-A1DE-8E28E1106396}"/>
              </a:ext>
            </a:extLst>
          </p:cNvPr>
          <p:cNvSpPr txBox="1"/>
          <p:nvPr/>
        </p:nvSpPr>
        <p:spPr>
          <a:xfrm>
            <a:off x="4289490" y="2634385"/>
            <a:ext cx="1215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 for 2minutes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FD4F6D-B17F-F541-8901-9F8177C1E494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CFD790-E64F-BE4E-A43D-2DEED36DE56E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540954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610833"/>
            <a:ext cx="8790707" cy="58457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75812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933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630044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722326" y="1069649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1505843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1952160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5139191" y="242727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DA7D47-388B-0A4E-8C82-41302D2A52FF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13" name="Isosceles Triangle 88">
            <a:extLst>
              <a:ext uri="{FF2B5EF4-FFF2-40B4-BE49-F238E27FC236}">
                <a16:creationId xmlns:a16="http://schemas.microsoft.com/office/drawing/2014/main" id="{548B8726-C5C7-5C49-9A27-CC3225BE7507}"/>
              </a:ext>
            </a:extLst>
          </p:cNvPr>
          <p:cNvSpPr/>
          <p:nvPr/>
        </p:nvSpPr>
        <p:spPr>
          <a:xfrm rot="10800000">
            <a:off x="6454775" y="161888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DFB5D-FC99-D149-B774-65265029BE4B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506995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610833"/>
            <a:ext cx="8790707" cy="58568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75812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933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630044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BB0AD1-73E9-4745-9F3B-CC4ED43C4C6C}"/>
              </a:ext>
            </a:extLst>
          </p:cNvPr>
          <p:cNvGrpSpPr/>
          <p:nvPr/>
        </p:nvGrpSpPr>
        <p:grpSpPr>
          <a:xfrm>
            <a:off x="4289490" y="1537950"/>
            <a:ext cx="2348770" cy="1392659"/>
            <a:chOff x="4150527" y="2745747"/>
            <a:chExt cx="2348770" cy="139265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9B5662B4-EAB4-4D4A-B63B-2177C44B6EC1}"/>
                </a:ext>
              </a:extLst>
            </p:cNvPr>
            <p:cNvSpPr/>
            <p:nvPr/>
          </p:nvSpPr>
          <p:spPr>
            <a:xfrm>
              <a:off x="4230089" y="3635066"/>
              <a:ext cx="649369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</a:rPr>
                <a:t>Get OTP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3705967-10CD-3F45-BE37-38B02BB3CCDB}"/>
                </a:ext>
              </a:extLst>
            </p:cNvPr>
            <p:cNvSpPr/>
            <p:nvPr/>
          </p:nvSpPr>
          <p:spPr>
            <a:xfrm>
              <a:off x="4211168" y="2745747"/>
              <a:ext cx="2288129" cy="2725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just"/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Username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742897B-494D-294D-A448-F016853EB7B0}"/>
                </a:ext>
              </a:extLst>
            </p:cNvPr>
            <p:cNvSpPr/>
            <p:nvPr/>
          </p:nvSpPr>
          <p:spPr>
            <a:xfrm>
              <a:off x="4211168" y="3192064"/>
              <a:ext cx="2288129" cy="2725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just"/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Enter OTP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F777BD-F8C4-8B4E-AAD7-C195AF58C588}"/>
                </a:ext>
              </a:extLst>
            </p:cNvPr>
            <p:cNvSpPr txBox="1"/>
            <p:nvPr/>
          </p:nvSpPr>
          <p:spPr>
            <a:xfrm>
              <a:off x="4150527" y="3907574"/>
              <a:ext cx="12155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Valid for 2minutes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4E50075-FC83-CD40-A45D-C4B6B310D78F}"/>
                </a:ext>
              </a:extLst>
            </p:cNvPr>
            <p:cNvSpPr/>
            <p:nvPr/>
          </p:nvSpPr>
          <p:spPr>
            <a:xfrm>
              <a:off x="5840435" y="3635066"/>
              <a:ext cx="649369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</a:rPr>
                <a:t>Submit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E7725CE-8101-3D47-992E-6CE6296A45E9}"/>
              </a:ext>
            </a:extLst>
          </p:cNvPr>
          <p:cNvSpPr txBox="1"/>
          <p:nvPr/>
        </p:nvSpPr>
        <p:spPr>
          <a:xfrm>
            <a:off x="4722326" y="1069649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Verification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294E1B-C969-A04E-B821-3D04555BFCE0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16" name="Isosceles Triangle 88">
            <a:extLst>
              <a:ext uri="{FF2B5EF4-FFF2-40B4-BE49-F238E27FC236}">
                <a16:creationId xmlns:a16="http://schemas.microsoft.com/office/drawing/2014/main" id="{D6F8C12E-AE9C-734B-A0A5-1D652DA2CCCA}"/>
              </a:ext>
            </a:extLst>
          </p:cNvPr>
          <p:cNvSpPr/>
          <p:nvPr/>
        </p:nvSpPr>
        <p:spPr>
          <a:xfrm rot="10800000">
            <a:off x="6454775" y="166898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A4276B-3D52-2A44-92B9-1630EB17F4C8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266670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516487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4128CE-FF04-6D4C-BA93-106261B74CCD}"/>
              </a:ext>
            </a:extLst>
          </p:cNvPr>
          <p:cNvSpPr/>
          <p:nvPr/>
        </p:nvSpPr>
        <p:spPr>
          <a:xfrm>
            <a:off x="6464725" y="2882484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EFB2CE-DD0A-9F4D-A0DD-63E78A5CAEBA}"/>
              </a:ext>
            </a:extLst>
          </p:cNvPr>
          <p:cNvSpPr txBox="1"/>
          <p:nvPr/>
        </p:nvSpPr>
        <p:spPr>
          <a:xfrm>
            <a:off x="7946982" y="3188862"/>
            <a:ext cx="944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>
                <a:solidFill>
                  <a:schemeClr val="accent1">
                    <a:lumMod val="75000"/>
                  </a:schemeClr>
                </a:solidFill>
              </a:rPr>
              <a:t>Reset Password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1730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Enter your password.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7ED241-C4C8-2949-83FC-D4B919125102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53514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206">
            <a:extLst>
              <a:ext uri="{FF2B5EF4-FFF2-40B4-BE49-F238E27FC236}">
                <a16:creationId xmlns:a16="http://schemas.microsoft.com/office/drawing/2014/main" id="{CA22905C-2474-9F46-9BF7-2D38C19E9C4D}"/>
              </a:ext>
            </a:extLst>
          </p:cNvPr>
          <p:cNvSpPr/>
          <p:nvPr/>
        </p:nvSpPr>
        <p:spPr>
          <a:xfrm>
            <a:off x="6549538" y="2735657"/>
            <a:ext cx="1393328" cy="1319128"/>
          </a:xfrm>
          <a:prstGeom prst="flowChartProcess">
            <a:avLst/>
          </a:prstGeom>
          <a:solidFill>
            <a:srgbClr val="EAEAE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7">
            <a:extLst>
              <a:ext uri="{FF2B5EF4-FFF2-40B4-BE49-F238E27FC236}">
                <a16:creationId xmlns:a16="http://schemas.microsoft.com/office/drawing/2014/main" id="{2E61B70B-E613-144A-B729-2C64BF303B30}"/>
              </a:ext>
            </a:extLst>
          </p:cNvPr>
          <p:cNvSpPr/>
          <p:nvPr/>
        </p:nvSpPr>
        <p:spPr>
          <a:xfrm>
            <a:off x="8309657" y="2741034"/>
            <a:ext cx="1426536" cy="1281796"/>
          </a:xfrm>
          <a:prstGeom prst="flowChartProcess">
            <a:avLst/>
          </a:prstGeom>
          <a:solidFill>
            <a:srgbClr val="EAEAE9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46FC-4F0F-7E44-A82A-A0EF806D7064}"/>
              </a:ext>
            </a:extLst>
          </p:cNvPr>
          <p:cNvSpPr/>
          <p:nvPr/>
        </p:nvSpPr>
        <p:spPr>
          <a:xfrm>
            <a:off x="8961872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ID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6BF841-335D-954F-B9A5-5D391EB59CD7}"/>
              </a:ext>
            </a:extLst>
          </p:cNvPr>
          <p:cNvGrpSpPr/>
          <p:nvPr/>
        </p:nvGrpSpPr>
        <p:grpSpPr>
          <a:xfrm>
            <a:off x="6847824" y="2895116"/>
            <a:ext cx="671018" cy="981669"/>
            <a:chOff x="3213327" y="1654140"/>
            <a:chExt cx="1518287" cy="2230562"/>
          </a:xfrm>
        </p:grpSpPr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9560C225-D968-7243-AE92-B50BAA329220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 Same Side Corner Rectangle 43">
              <a:extLst>
                <a:ext uri="{FF2B5EF4-FFF2-40B4-BE49-F238E27FC236}">
                  <a16:creationId xmlns:a16="http://schemas.microsoft.com/office/drawing/2014/main" id="{F22121F9-A5FA-9A44-81B3-8EC05D415D00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 Same Side Corner Rectangle 44">
              <a:extLst>
                <a:ext uri="{FF2B5EF4-FFF2-40B4-BE49-F238E27FC236}">
                  <a16:creationId xmlns:a16="http://schemas.microsoft.com/office/drawing/2014/main" id="{85318764-DEBA-7746-AB3D-C7D6FA28A612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CB62FF8D-F0ED-6946-AD2E-A1E826CA0DD8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DBB334D-8970-354C-8DA4-7A0D81E8CF71}"/>
                </a:ext>
              </a:extLst>
            </p:cNvPr>
            <p:cNvSpPr/>
            <p:nvPr/>
          </p:nvSpPr>
          <p:spPr>
            <a:xfrm rot="2402716">
              <a:off x="3248237" y="2122940"/>
              <a:ext cx="1483377" cy="1761762"/>
            </a:xfrm>
            <a:custGeom>
              <a:avLst/>
              <a:gdLst>
                <a:gd name="connsiteX0" fmla="*/ 1153239 w 1483377"/>
                <a:gd name="connsiteY0" fmla="*/ 49886 h 1761762"/>
                <a:gd name="connsiteX1" fmla="*/ 1273675 w 1483377"/>
                <a:gd name="connsiteY1" fmla="*/ 0 h 1761762"/>
                <a:gd name="connsiteX2" fmla="*/ 1289242 w 1483377"/>
                <a:gd name="connsiteY2" fmla="*/ 0 h 1761762"/>
                <a:gd name="connsiteX3" fmla="*/ 1459564 w 1483377"/>
                <a:gd name="connsiteY3" fmla="*/ 170322 h 1761762"/>
                <a:gd name="connsiteX4" fmla="*/ 1459564 w 1483377"/>
                <a:gd name="connsiteY4" fmla="*/ 870602 h 1761762"/>
                <a:gd name="connsiteX5" fmla="*/ 1468630 w 1483377"/>
                <a:gd name="connsiteY5" fmla="*/ 892171 h 1761762"/>
                <a:gd name="connsiteX6" fmla="*/ 1364409 w 1483377"/>
                <a:gd name="connsiteY6" fmla="*/ 1245906 h 1761762"/>
                <a:gd name="connsiteX7" fmla="*/ 843694 w 1483377"/>
                <a:gd name="connsiteY7" fmla="*/ 1683540 h 1761762"/>
                <a:gd name="connsiteX8" fmla="*/ 373688 w 1483377"/>
                <a:gd name="connsiteY8" fmla="*/ 1642794 h 1761762"/>
                <a:gd name="connsiteX9" fmla="*/ 0 w 1483377"/>
                <a:gd name="connsiteY9" fmla="*/ 1198163 h 1761762"/>
                <a:gd name="connsiteX10" fmla="*/ 1031467 w 1483377"/>
                <a:gd name="connsiteY10" fmla="*/ 331270 h 1761762"/>
                <a:gd name="connsiteX11" fmla="*/ 1103353 w 1483377"/>
                <a:gd name="connsiteY11" fmla="*/ 416803 h 1761762"/>
                <a:gd name="connsiteX12" fmla="*/ 1103353 w 1483377"/>
                <a:gd name="connsiteY12" fmla="*/ 170322 h 1761762"/>
                <a:gd name="connsiteX13" fmla="*/ 1153239 w 1483377"/>
                <a:gd name="connsiteY13" fmla="*/ 49886 h 17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3377" h="1761762">
                  <a:moveTo>
                    <a:pt x="1153239" y="49886"/>
                  </a:moveTo>
                  <a:cubicBezTo>
                    <a:pt x="1184062" y="19064"/>
                    <a:pt x="1226642" y="0"/>
                    <a:pt x="1273675" y="0"/>
                  </a:cubicBezTo>
                  <a:lnTo>
                    <a:pt x="1289242" y="0"/>
                  </a:lnTo>
                  <a:cubicBezTo>
                    <a:pt x="1383308" y="0"/>
                    <a:pt x="1459564" y="76256"/>
                    <a:pt x="1459564" y="170322"/>
                  </a:cubicBezTo>
                  <a:lnTo>
                    <a:pt x="1459564" y="870602"/>
                  </a:lnTo>
                  <a:lnTo>
                    <a:pt x="1468630" y="892171"/>
                  </a:lnTo>
                  <a:cubicBezTo>
                    <a:pt x="1506896" y="1016411"/>
                    <a:pt x="1470190" y="1157004"/>
                    <a:pt x="1364409" y="1245906"/>
                  </a:cubicBezTo>
                  <a:lnTo>
                    <a:pt x="843694" y="1683540"/>
                  </a:lnTo>
                  <a:cubicBezTo>
                    <a:pt x="702654" y="1802077"/>
                    <a:pt x="492225" y="1783834"/>
                    <a:pt x="373688" y="1642794"/>
                  </a:cubicBezTo>
                  <a:lnTo>
                    <a:pt x="0" y="1198163"/>
                  </a:lnTo>
                  <a:lnTo>
                    <a:pt x="1031467" y="331270"/>
                  </a:lnTo>
                  <a:lnTo>
                    <a:pt x="1103353" y="416803"/>
                  </a:lnTo>
                  <a:lnTo>
                    <a:pt x="1103353" y="170322"/>
                  </a:lnTo>
                  <a:cubicBezTo>
                    <a:pt x="1103353" y="123289"/>
                    <a:pt x="1122417" y="80709"/>
                    <a:pt x="1153239" y="49886"/>
                  </a:cubicBezTo>
                  <a:close/>
                </a:path>
              </a:pathLst>
            </a:cu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4FFB37-EC79-D340-B121-E3C9169F5075}"/>
              </a:ext>
            </a:extLst>
          </p:cNvPr>
          <p:cNvSpPr txBox="1"/>
          <p:nvPr/>
        </p:nvSpPr>
        <p:spPr>
          <a:xfrm>
            <a:off x="6549538" y="3791450"/>
            <a:ext cx="139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Hand Palm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E69191-71A4-D94D-B7CA-90907CEEAAA6}"/>
              </a:ext>
            </a:extLst>
          </p:cNvPr>
          <p:cNvGrpSpPr/>
          <p:nvPr/>
        </p:nvGrpSpPr>
        <p:grpSpPr>
          <a:xfrm>
            <a:off x="8717713" y="2893134"/>
            <a:ext cx="672554" cy="995989"/>
            <a:chOff x="3041412" y="1654139"/>
            <a:chExt cx="2760682" cy="4057993"/>
          </a:xfrm>
          <a:noFill/>
        </p:grpSpPr>
        <p:sp>
          <p:nvSpPr>
            <p:cNvPr id="51" name="Round Same Side Corner Rectangle 50">
              <a:extLst>
                <a:ext uri="{FF2B5EF4-FFF2-40B4-BE49-F238E27FC236}">
                  <a16:creationId xmlns:a16="http://schemas.microsoft.com/office/drawing/2014/main" id="{F4AA6104-C874-4C46-B37D-8F60551BF60A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Same Side Corner Rectangle 51">
              <a:extLst>
                <a:ext uri="{FF2B5EF4-FFF2-40B4-BE49-F238E27FC236}">
                  <a16:creationId xmlns:a16="http://schemas.microsoft.com/office/drawing/2014/main" id="{ADD76301-6A73-3B4C-A9A6-DF4264D04C81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20283347-E7EA-CA43-9157-38A0537E463C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 Same Side Corner Rectangle 53">
              <a:extLst>
                <a:ext uri="{FF2B5EF4-FFF2-40B4-BE49-F238E27FC236}">
                  <a16:creationId xmlns:a16="http://schemas.microsoft.com/office/drawing/2014/main" id="{1FA7E812-AEAD-D54D-8ABD-45308B8B0503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3F332FE-2686-8E4B-A425-E4EAEBE1D785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B29C86F-9A0C-CC4F-92AF-FB81ED6A30E2}"/>
              </a:ext>
            </a:extLst>
          </p:cNvPr>
          <p:cNvSpPr txBox="1"/>
          <p:nvPr/>
        </p:nvSpPr>
        <p:spPr>
          <a:xfrm>
            <a:off x="8332206" y="3802703"/>
            <a:ext cx="140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58" name="Round Same Side Corner Rectangle 57">
            <a:extLst>
              <a:ext uri="{FF2B5EF4-FFF2-40B4-BE49-F238E27FC236}">
                <a16:creationId xmlns:a16="http://schemas.microsoft.com/office/drawing/2014/main" id="{F55B6A8A-60F7-1542-85E8-583B342EC93C}"/>
              </a:ext>
            </a:extLst>
          </p:cNvPr>
          <p:cNvSpPr/>
          <p:nvPr/>
        </p:nvSpPr>
        <p:spPr>
          <a:xfrm rot="19028734">
            <a:off x="8589554" y="3340145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 Same Side Corner Rectangle 58">
            <a:extLst>
              <a:ext uri="{FF2B5EF4-FFF2-40B4-BE49-F238E27FC236}">
                <a16:creationId xmlns:a16="http://schemas.microsoft.com/office/drawing/2014/main" id="{13A35861-F6AA-3D46-B9DC-6A1B17815E25}"/>
              </a:ext>
            </a:extLst>
          </p:cNvPr>
          <p:cNvSpPr/>
          <p:nvPr/>
        </p:nvSpPr>
        <p:spPr>
          <a:xfrm rot="2525462">
            <a:off x="7511238" y="3335111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CE0E7350-F4B7-F141-AC85-27C06DFA383C}"/>
              </a:ext>
            </a:extLst>
          </p:cNvPr>
          <p:cNvSpPr/>
          <p:nvPr/>
        </p:nvSpPr>
        <p:spPr>
          <a:xfrm>
            <a:off x="8794093" y="296498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7DE9AF33-D3C0-2449-B574-19A9C5C20853}"/>
              </a:ext>
            </a:extLst>
          </p:cNvPr>
          <p:cNvSpPr/>
          <p:nvPr/>
        </p:nvSpPr>
        <p:spPr>
          <a:xfrm>
            <a:off x="8948775" y="28993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0699DF11-A85C-794D-86F7-B216F0AD4AD4}"/>
              </a:ext>
            </a:extLst>
          </p:cNvPr>
          <p:cNvSpPr/>
          <p:nvPr/>
        </p:nvSpPr>
        <p:spPr>
          <a:xfrm>
            <a:off x="9092592" y="298893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4B77FA75-99E7-294E-B538-2579647D91FF}"/>
              </a:ext>
            </a:extLst>
          </p:cNvPr>
          <p:cNvSpPr/>
          <p:nvPr/>
        </p:nvSpPr>
        <p:spPr>
          <a:xfrm>
            <a:off x="9248251" y="3088950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6FCB4AE2-CD4D-5142-824F-E381DE21CBC2}"/>
              </a:ext>
            </a:extLst>
          </p:cNvPr>
          <p:cNvSpPr/>
          <p:nvPr/>
        </p:nvSpPr>
        <p:spPr>
          <a:xfrm>
            <a:off x="7287033" y="298175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>
            <a:extLst>
              <a:ext uri="{FF2B5EF4-FFF2-40B4-BE49-F238E27FC236}">
                <a16:creationId xmlns:a16="http://schemas.microsoft.com/office/drawing/2014/main" id="{DD504B82-6ED7-4643-A948-09D7A8E5FBD9}"/>
              </a:ext>
            </a:extLst>
          </p:cNvPr>
          <p:cNvSpPr/>
          <p:nvPr/>
        </p:nvSpPr>
        <p:spPr>
          <a:xfrm>
            <a:off x="7128344" y="2902042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AF68BCE8-A776-ED48-98EF-409B5FFD1951}"/>
              </a:ext>
            </a:extLst>
          </p:cNvPr>
          <p:cNvSpPr/>
          <p:nvPr/>
        </p:nvSpPr>
        <p:spPr>
          <a:xfrm>
            <a:off x="6973558" y="314123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8A8090FB-7531-6A45-A2EC-E7AF0B2A5099}"/>
              </a:ext>
            </a:extLst>
          </p:cNvPr>
          <p:cNvSpPr/>
          <p:nvPr/>
        </p:nvSpPr>
        <p:spPr>
          <a:xfrm>
            <a:off x="6848925" y="3233912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0C2262-59D7-8B48-B1B3-D82A12C02E3E}"/>
              </a:ext>
            </a:extLst>
          </p:cNvPr>
          <p:cNvSpPr txBox="1"/>
          <p:nvPr/>
        </p:nvSpPr>
        <p:spPr>
          <a:xfrm>
            <a:off x="8496676" y="312164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127192-7C16-AD4E-BF8F-F5A2E7A2D5B9}"/>
              </a:ext>
            </a:extLst>
          </p:cNvPr>
          <p:cNvSpPr txBox="1"/>
          <p:nvPr/>
        </p:nvSpPr>
        <p:spPr>
          <a:xfrm>
            <a:off x="8714392" y="2762412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D16E5B-A219-134C-AF21-241FEBFCB121}"/>
              </a:ext>
            </a:extLst>
          </p:cNvPr>
          <p:cNvSpPr txBox="1"/>
          <p:nvPr/>
        </p:nvSpPr>
        <p:spPr>
          <a:xfrm>
            <a:off x="9060566" y="278550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B6569B-ED1F-784D-A0AC-0833572AFE22}"/>
              </a:ext>
            </a:extLst>
          </p:cNvPr>
          <p:cNvSpPr txBox="1"/>
          <p:nvPr/>
        </p:nvSpPr>
        <p:spPr>
          <a:xfrm>
            <a:off x="9202080" y="290524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57B65-D57C-5345-820C-95B76CED96EF}"/>
              </a:ext>
            </a:extLst>
          </p:cNvPr>
          <p:cNvSpPr txBox="1"/>
          <p:nvPr/>
        </p:nvSpPr>
        <p:spPr>
          <a:xfrm>
            <a:off x="7495924" y="312196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1DF9CA-24C2-B446-85AD-7328045A3DC6}"/>
              </a:ext>
            </a:extLst>
          </p:cNvPr>
          <p:cNvSpPr txBox="1"/>
          <p:nvPr/>
        </p:nvSpPr>
        <p:spPr>
          <a:xfrm>
            <a:off x="7256401" y="277455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A15F86-062C-FC49-B48E-0EA2664B8B69}"/>
              </a:ext>
            </a:extLst>
          </p:cNvPr>
          <p:cNvSpPr txBox="1"/>
          <p:nvPr/>
        </p:nvSpPr>
        <p:spPr>
          <a:xfrm>
            <a:off x="7070014" y="271061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1F57F-D6E2-A24C-9748-F31E325C45EB}"/>
              </a:ext>
            </a:extLst>
          </p:cNvPr>
          <p:cNvSpPr txBox="1"/>
          <p:nvPr/>
        </p:nvSpPr>
        <p:spPr>
          <a:xfrm>
            <a:off x="6918026" y="279763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F7CA09-0F75-1E4C-90F6-389D3B75C2ED}"/>
              </a:ext>
            </a:extLst>
          </p:cNvPr>
          <p:cNvSpPr txBox="1"/>
          <p:nvPr/>
        </p:nvSpPr>
        <p:spPr>
          <a:xfrm>
            <a:off x="6785250" y="304042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FD200B-0669-204D-AA97-DA2E88BAFEF8}"/>
              </a:ext>
            </a:extLst>
          </p:cNvPr>
          <p:cNvSpPr txBox="1"/>
          <p:nvPr/>
        </p:nvSpPr>
        <p:spPr>
          <a:xfrm>
            <a:off x="7576295" y="2416504"/>
            <a:ext cx="86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Fingerprint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97F0A-640C-7349-8E7E-12029947C841}"/>
              </a:ext>
            </a:extLst>
          </p:cNvPr>
          <p:cNvSpPr/>
          <p:nvPr/>
        </p:nvSpPr>
        <p:spPr>
          <a:xfrm>
            <a:off x="8328941" y="4207830"/>
            <a:ext cx="1427285" cy="1135784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QR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AD4B1-AFB0-ED47-BEFF-3027E109CC4D}"/>
              </a:ext>
            </a:extLst>
          </p:cNvPr>
          <p:cNvCxnSpPr/>
          <p:nvPr/>
        </p:nvCxnSpPr>
        <p:spPr>
          <a:xfrm>
            <a:off x="8372441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4AE547-BE00-6E4B-855A-A73C12A62553}"/>
              </a:ext>
            </a:extLst>
          </p:cNvPr>
          <p:cNvCxnSpPr/>
          <p:nvPr/>
        </p:nvCxnSpPr>
        <p:spPr>
          <a:xfrm>
            <a:off x="9712805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22AC8E-5CB7-8E46-9A08-13D1A52E554B}"/>
              </a:ext>
            </a:extLst>
          </p:cNvPr>
          <p:cNvCxnSpPr/>
          <p:nvPr/>
        </p:nvCxnSpPr>
        <p:spPr>
          <a:xfrm>
            <a:off x="8372441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221A6E-0DA7-4B4A-BCA8-B86F5C4DB30F}"/>
              </a:ext>
            </a:extLst>
          </p:cNvPr>
          <p:cNvCxnSpPr/>
          <p:nvPr/>
        </p:nvCxnSpPr>
        <p:spPr>
          <a:xfrm>
            <a:off x="9712805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87CD95-4152-2B44-8189-98300D995A85}"/>
              </a:ext>
            </a:extLst>
          </p:cNvPr>
          <p:cNvCxnSpPr>
            <a:cxnSpLocks/>
          </p:cNvCxnSpPr>
          <p:nvPr/>
        </p:nvCxnSpPr>
        <p:spPr>
          <a:xfrm>
            <a:off x="8372974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DCC06D-1D36-A149-A491-A57A19C6072B}"/>
              </a:ext>
            </a:extLst>
          </p:cNvPr>
          <p:cNvCxnSpPr>
            <a:cxnSpLocks/>
          </p:cNvCxnSpPr>
          <p:nvPr/>
        </p:nvCxnSpPr>
        <p:spPr>
          <a:xfrm>
            <a:off x="9443912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635BFF-03FD-9D42-8D17-B93F1F6A43A0}"/>
              </a:ext>
            </a:extLst>
          </p:cNvPr>
          <p:cNvCxnSpPr>
            <a:cxnSpLocks/>
          </p:cNvCxnSpPr>
          <p:nvPr/>
        </p:nvCxnSpPr>
        <p:spPr>
          <a:xfrm>
            <a:off x="8372974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9B3B4B7-951E-E44E-B89E-2EA392350C64}"/>
              </a:ext>
            </a:extLst>
          </p:cNvPr>
          <p:cNvCxnSpPr>
            <a:cxnSpLocks/>
          </p:cNvCxnSpPr>
          <p:nvPr/>
        </p:nvCxnSpPr>
        <p:spPr>
          <a:xfrm>
            <a:off x="9443912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A1CCC5B-3985-B34A-9F43-03526BE6361E}"/>
              </a:ext>
            </a:extLst>
          </p:cNvPr>
          <p:cNvSpPr/>
          <p:nvPr/>
        </p:nvSpPr>
        <p:spPr>
          <a:xfrm>
            <a:off x="7956609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EFB685-190C-3C47-A370-DC0CA836F5F4}"/>
              </a:ext>
            </a:extLst>
          </p:cNvPr>
          <p:cNvSpPr txBox="1"/>
          <p:nvPr/>
        </p:nvSpPr>
        <p:spPr>
          <a:xfrm>
            <a:off x="7953057" y="189258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67E075-3085-B54C-8165-429480FA90EB}"/>
              </a:ext>
            </a:extLst>
          </p:cNvPr>
          <p:cNvSpPr txBox="1"/>
          <p:nvPr/>
        </p:nvSpPr>
        <p:spPr>
          <a:xfrm>
            <a:off x="8973969" y="1892582"/>
            <a:ext cx="79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Exception</a:t>
            </a:r>
          </a:p>
          <a:p>
            <a:pPr algn="ctr"/>
            <a:r>
              <a:rPr lang="en-US" sz="1200" dirty="0"/>
              <a:t>Photo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604CD1D-47D3-7849-85C9-F556772B8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9018409" y="1140767"/>
            <a:ext cx="663116" cy="556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5719F-97CF-8F4C-B2A9-67DB88C57073}"/>
              </a:ext>
            </a:extLst>
          </p:cNvPr>
          <p:cNvSpPr/>
          <p:nvPr/>
        </p:nvSpPr>
        <p:spPr>
          <a:xfrm>
            <a:off x="9137650" y="1495425"/>
            <a:ext cx="412750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69448F-8092-BB47-A5D5-78A2DDF70A92}"/>
              </a:ext>
            </a:extLst>
          </p:cNvPr>
          <p:cNvSpPr/>
          <p:nvPr/>
        </p:nvSpPr>
        <p:spPr>
          <a:xfrm>
            <a:off x="9130636" y="1513831"/>
            <a:ext cx="368963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7FAFCA-ECC0-2048-A1D4-2BF5CFA1F7AC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B7E647-2DBF-2346-8621-0BF693966523}"/>
              </a:ext>
            </a:extLst>
          </p:cNvPr>
          <p:cNvSpPr txBox="1"/>
          <p:nvPr/>
        </p:nvSpPr>
        <p:spPr>
          <a:xfrm>
            <a:off x="9253357" y="554584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32" y="1115750"/>
            <a:ext cx="554383" cy="729301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56A53B99-40BB-D544-8D36-DFC6571CD695}"/>
              </a:ext>
            </a:extLst>
          </p:cNvPr>
          <p:cNvSpPr txBox="1"/>
          <p:nvPr/>
        </p:nvSpPr>
        <p:spPr>
          <a:xfrm>
            <a:off x="4423119" y="203644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إناثا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8B5E3A-8A72-964B-B550-26827A9D15A1}"/>
              </a:ext>
            </a:extLst>
          </p:cNvPr>
          <p:cNvSpPr txBox="1"/>
          <p:nvPr/>
        </p:nvSpPr>
        <p:spPr>
          <a:xfrm>
            <a:off x="4412819" y="1935556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جنس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E959884-FF06-4643-9B28-1FB9AEFBF5C9}"/>
              </a:ext>
            </a:extLst>
          </p:cNvPr>
          <p:cNvSpPr txBox="1"/>
          <p:nvPr/>
        </p:nvSpPr>
        <p:spPr>
          <a:xfrm>
            <a:off x="4424443" y="3275748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منزل / عمارة / شقة.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4BB62C7-827B-6941-9509-54776B5C0F3B}"/>
              </a:ext>
            </a:extLst>
          </p:cNvPr>
          <p:cNvSpPr txBox="1"/>
          <p:nvPr/>
        </p:nvSpPr>
        <p:spPr>
          <a:xfrm>
            <a:off x="4430331" y="2438200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منزل / عمارة / شقة.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DF4AB96-781D-1C4F-9935-1FD2B6B14DC4}"/>
              </a:ext>
            </a:extLst>
          </p:cNvPr>
          <p:cNvSpPr txBox="1"/>
          <p:nvPr/>
        </p:nvSpPr>
        <p:spPr>
          <a:xfrm>
            <a:off x="4427387" y="283830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معلم معروف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12819" y="232662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 1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4419251" y="1338884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الاسم الكامل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4412819" y="123302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الاسم الكامل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121CE2-0492-424A-B9B2-CD30258FDB2A}"/>
              </a:ext>
            </a:extLst>
          </p:cNvPr>
          <p:cNvSpPr txBox="1"/>
          <p:nvPr/>
        </p:nvSpPr>
        <p:spPr>
          <a:xfrm>
            <a:off x="4426100" y="166695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22/03/1949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C9E6AA3-1D8C-1F45-835D-03F7779660F0}"/>
              </a:ext>
            </a:extLst>
          </p:cNvPr>
          <p:cNvSpPr txBox="1"/>
          <p:nvPr/>
        </p:nvSpPr>
        <p:spPr>
          <a:xfrm>
            <a:off x="4412819" y="1565413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تاريخ الولادة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4124938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 المدينة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4026355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54863" y="36803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اسم المدينة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47511" y="3581468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مدينة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5251" y="4529699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اسم الدولة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4425380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بلد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523788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98765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5138338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الرمز البريدي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558939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mnjeld@ujie.com	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5494605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البريد الإلكتروني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1221" y="596707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342432334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32065" y="587477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4419251" y="101550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10-12-2018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4412819" y="909644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تاريخ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20082" y="272395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43571" y="312501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45455" y="6317718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جواز سفر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38103" y="621817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مستندات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0196DEE-F542-3642-980D-31CDFD81060F}"/>
              </a:ext>
            </a:extLst>
          </p:cNvPr>
          <p:cNvSpPr txBox="1"/>
          <p:nvPr/>
        </p:nvSpPr>
        <p:spPr>
          <a:xfrm>
            <a:off x="1407949" y="2038559"/>
            <a:ext cx="63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Female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876E1B8-1FDA-8347-84DB-A9B3197A81AF}"/>
              </a:ext>
            </a:extLst>
          </p:cNvPr>
          <p:cNvSpPr txBox="1"/>
          <p:nvPr/>
        </p:nvSpPr>
        <p:spPr>
          <a:xfrm>
            <a:off x="1397649" y="1940358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Gender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649B1-7143-764D-97C6-06AE18F0DAF8}"/>
              </a:ext>
            </a:extLst>
          </p:cNvPr>
          <p:cNvSpPr txBox="1"/>
          <p:nvPr/>
        </p:nvSpPr>
        <p:spPr>
          <a:xfrm>
            <a:off x="1409273" y="3277865"/>
            <a:ext cx="1701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Village/Town/City/ State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E09BE89-1974-5849-B5E0-D55F72A874CF}"/>
              </a:ext>
            </a:extLst>
          </p:cNvPr>
          <p:cNvSpPr txBox="1"/>
          <p:nvPr/>
        </p:nvSpPr>
        <p:spPr>
          <a:xfrm>
            <a:off x="1415161" y="2440317"/>
            <a:ext cx="1262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House/Bldg./Apt.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EA70578-25D1-C847-885A-EA06307726A2}"/>
              </a:ext>
            </a:extLst>
          </p:cNvPr>
          <p:cNvSpPr txBox="1"/>
          <p:nvPr/>
        </p:nvSpPr>
        <p:spPr>
          <a:xfrm>
            <a:off x="1412217" y="284042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Landmark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5F5C98D-6C1F-E146-BDAF-576CA230FD7C}"/>
              </a:ext>
            </a:extLst>
          </p:cNvPr>
          <p:cNvSpPr txBox="1"/>
          <p:nvPr/>
        </p:nvSpPr>
        <p:spPr>
          <a:xfrm>
            <a:off x="1397649" y="2328740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C3646D5-FDEA-3840-AB34-E608837644BE}"/>
              </a:ext>
            </a:extLst>
          </p:cNvPr>
          <p:cNvSpPr txBox="1"/>
          <p:nvPr/>
        </p:nvSpPr>
        <p:spPr>
          <a:xfrm>
            <a:off x="1404081" y="134100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Full Name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DA1E942-1974-3D4F-9355-1DE70757D75A}"/>
              </a:ext>
            </a:extLst>
          </p:cNvPr>
          <p:cNvSpPr txBox="1"/>
          <p:nvPr/>
        </p:nvSpPr>
        <p:spPr>
          <a:xfrm>
            <a:off x="1397649" y="1226679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Full Name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5B9C114-465B-D448-A855-3BF2FADFD79E}"/>
              </a:ext>
            </a:extLst>
          </p:cNvPr>
          <p:cNvSpPr txBox="1"/>
          <p:nvPr/>
        </p:nvSpPr>
        <p:spPr>
          <a:xfrm>
            <a:off x="1410930" y="1669069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22/03/1949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3DDDAD3-264F-0E42-A1DF-F78928CD3C7B}"/>
              </a:ext>
            </a:extLst>
          </p:cNvPr>
          <p:cNvSpPr txBox="1"/>
          <p:nvPr/>
        </p:nvSpPr>
        <p:spPr>
          <a:xfrm>
            <a:off x="1397649" y="1575420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 of Birth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77D7033-CA54-F74A-B503-68C7DA5A0248}"/>
              </a:ext>
            </a:extLst>
          </p:cNvPr>
          <p:cNvSpPr txBox="1"/>
          <p:nvPr/>
        </p:nvSpPr>
        <p:spPr>
          <a:xfrm>
            <a:off x="1405001" y="4107177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Province_name</a:t>
            </a:r>
            <a:endParaRPr 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426BB1D-3220-104B-B98C-AC20FEFA000D}"/>
              </a:ext>
            </a:extLst>
          </p:cNvPr>
          <p:cNvSpPr txBox="1"/>
          <p:nvPr/>
        </p:nvSpPr>
        <p:spPr>
          <a:xfrm>
            <a:off x="1397649" y="40085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Province	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5002A22-8C40-534D-B431-5C8A65CEC187}"/>
              </a:ext>
            </a:extLst>
          </p:cNvPr>
          <p:cNvSpPr txBox="1"/>
          <p:nvPr/>
        </p:nvSpPr>
        <p:spPr>
          <a:xfrm>
            <a:off x="1389359" y="4498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City Name	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9E69967-4ADA-4844-ADB9-827C87FF08B5}"/>
              </a:ext>
            </a:extLst>
          </p:cNvPr>
          <p:cNvSpPr txBox="1"/>
          <p:nvPr/>
        </p:nvSpPr>
        <p:spPr>
          <a:xfrm>
            <a:off x="1398785" y="4399366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DAB3BC6-CB95-4D49-840C-602D41415295}"/>
              </a:ext>
            </a:extLst>
          </p:cNvPr>
          <p:cNvSpPr txBox="1"/>
          <p:nvPr/>
        </p:nvSpPr>
        <p:spPr>
          <a:xfrm>
            <a:off x="1398892" y="3675955"/>
            <a:ext cx="1020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Region Name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FDD5CC-3A67-AF45-B40D-9C9ECCA12032}"/>
              </a:ext>
            </a:extLst>
          </p:cNvPr>
          <p:cNvSpPr txBox="1"/>
          <p:nvPr/>
        </p:nvSpPr>
        <p:spPr>
          <a:xfrm>
            <a:off x="1386460" y="3551332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Region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6F7306-7695-0A42-8680-1155DDB01313}"/>
              </a:ext>
            </a:extLst>
          </p:cNvPr>
          <p:cNvSpPr txBox="1"/>
          <p:nvPr/>
        </p:nvSpPr>
        <p:spPr>
          <a:xfrm>
            <a:off x="1405001" y="524000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98765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5A99A98-C556-8741-87B7-0A0F002243E3}"/>
              </a:ext>
            </a:extLst>
          </p:cNvPr>
          <p:cNvSpPr txBox="1"/>
          <p:nvPr/>
        </p:nvSpPr>
        <p:spPr>
          <a:xfrm>
            <a:off x="1397649" y="5140455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Postal Code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CC18378-F3D1-634D-9DB8-780A7448563A}"/>
              </a:ext>
            </a:extLst>
          </p:cNvPr>
          <p:cNvSpPr txBox="1"/>
          <p:nvPr/>
        </p:nvSpPr>
        <p:spPr>
          <a:xfrm>
            <a:off x="1405001" y="559150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mnjeld@ujie.com	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019CA34-6035-1940-9039-6B401C229F70}"/>
              </a:ext>
            </a:extLst>
          </p:cNvPr>
          <p:cNvSpPr txBox="1"/>
          <p:nvPr/>
        </p:nvSpPr>
        <p:spPr>
          <a:xfrm>
            <a:off x="1397649" y="5496722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D3FBECE-D0E9-874E-BD73-A70CA19B88B5}"/>
              </a:ext>
            </a:extLst>
          </p:cNvPr>
          <p:cNvSpPr txBox="1"/>
          <p:nvPr/>
        </p:nvSpPr>
        <p:spPr>
          <a:xfrm>
            <a:off x="1399921" y="59622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342432334	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3AF624-B9BB-C341-A72A-8CDDE452A58F}"/>
              </a:ext>
            </a:extLst>
          </p:cNvPr>
          <p:cNvSpPr txBox="1"/>
          <p:nvPr/>
        </p:nvSpPr>
        <p:spPr>
          <a:xfrm>
            <a:off x="1410545" y="5845130"/>
            <a:ext cx="18902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CNIE / PIN / Residence Card Number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1C29682-E044-0346-BA0C-AF474C6B0523}"/>
              </a:ext>
            </a:extLst>
          </p:cNvPr>
          <p:cNvSpPr txBox="1"/>
          <p:nvPr/>
        </p:nvSpPr>
        <p:spPr>
          <a:xfrm>
            <a:off x="1392930" y="101761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10-12-2018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B83551E-D582-B44F-BE7B-8136E9FE4221}"/>
              </a:ext>
            </a:extLst>
          </p:cNvPr>
          <p:cNvSpPr txBox="1"/>
          <p:nvPr/>
        </p:nvSpPr>
        <p:spPr>
          <a:xfrm>
            <a:off x="1397649" y="911761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EF0B6A-45DF-3C47-B0B8-7DDA7DC3B908}"/>
              </a:ext>
            </a:extLst>
          </p:cNvPr>
          <p:cNvSpPr txBox="1"/>
          <p:nvPr/>
        </p:nvSpPr>
        <p:spPr>
          <a:xfrm>
            <a:off x="1404912" y="2726076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2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25B215D-CF46-704A-8CA6-106F7BB187C8}"/>
              </a:ext>
            </a:extLst>
          </p:cNvPr>
          <p:cNvSpPr txBox="1"/>
          <p:nvPr/>
        </p:nvSpPr>
        <p:spPr>
          <a:xfrm>
            <a:off x="1428401" y="3127136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D298EF-3F83-A946-9684-A836426B766C}"/>
              </a:ext>
            </a:extLst>
          </p:cNvPr>
          <p:cNvSpPr txBox="1"/>
          <p:nvPr/>
        </p:nvSpPr>
        <p:spPr>
          <a:xfrm>
            <a:off x="1430285" y="6319835"/>
            <a:ext cx="1846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Parent/Guardian full name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E8D1C28-2C63-7540-81A7-5B0ABF2BD9FB}"/>
              </a:ext>
            </a:extLst>
          </p:cNvPr>
          <p:cNvSpPr txBox="1"/>
          <p:nvPr/>
        </p:nvSpPr>
        <p:spPr>
          <a:xfrm>
            <a:off x="1422933" y="6220289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Parent/Guardian Full Name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F25E6B-1801-224F-924B-8352405504D3}"/>
              </a:ext>
            </a:extLst>
          </p:cNvPr>
          <p:cNvSpPr txBox="1"/>
          <p:nvPr/>
        </p:nvSpPr>
        <p:spPr>
          <a:xfrm>
            <a:off x="1389359" y="4861340"/>
            <a:ext cx="2108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 Administrative Authority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5EAEAF-73BB-3F44-94E1-03B52AE7534D}"/>
              </a:ext>
            </a:extLst>
          </p:cNvPr>
          <p:cNvSpPr txBox="1"/>
          <p:nvPr/>
        </p:nvSpPr>
        <p:spPr>
          <a:xfrm>
            <a:off x="1398785" y="4762436"/>
            <a:ext cx="16129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Local Administrative Authority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CFDB5E4-564A-2345-A341-60278B174CDC}"/>
              </a:ext>
            </a:extLst>
          </p:cNvPr>
          <p:cNvSpPr txBox="1"/>
          <p:nvPr/>
        </p:nvSpPr>
        <p:spPr>
          <a:xfrm>
            <a:off x="4433425" y="488031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 المدينة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5FDDA8-1E91-6A4C-933D-95B4A82F30EB}"/>
              </a:ext>
            </a:extLst>
          </p:cNvPr>
          <p:cNvSpPr txBox="1"/>
          <p:nvPr/>
        </p:nvSpPr>
        <p:spPr>
          <a:xfrm>
            <a:off x="4426073" y="4781731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B6E8BB-0B9F-6642-98EE-71EAB47F59B2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815056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ID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D7FAFCA-ECC0-2048-A1D4-2BF5CFA1F7AC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B7E647-2DBF-2346-8621-0BF693966523}"/>
              </a:ext>
            </a:extLst>
          </p:cNvPr>
          <p:cNvSpPr txBox="1"/>
          <p:nvPr/>
        </p:nvSpPr>
        <p:spPr>
          <a:xfrm>
            <a:off x="9253357" y="554584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299618" y="141387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2345678987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0462" y="1321575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323852" y="176452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جواز سفر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6500" y="166497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مستندات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323852" y="214948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فلان الفلاني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6500" y="2021242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اسم الضابط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D3FBECE-D0E9-874E-BD73-A70CA19B88B5}"/>
              </a:ext>
            </a:extLst>
          </p:cNvPr>
          <p:cNvSpPr txBox="1"/>
          <p:nvPr/>
        </p:nvSpPr>
        <p:spPr>
          <a:xfrm>
            <a:off x="1278318" y="140908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2345678987	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3AF624-B9BB-C341-A72A-8CDDE452A58F}"/>
              </a:ext>
            </a:extLst>
          </p:cNvPr>
          <p:cNvSpPr txBox="1"/>
          <p:nvPr/>
        </p:nvSpPr>
        <p:spPr>
          <a:xfrm>
            <a:off x="1288942" y="1291933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Mobile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D298EF-3F83-A946-9684-A836426B766C}"/>
              </a:ext>
            </a:extLst>
          </p:cNvPr>
          <p:cNvSpPr txBox="1"/>
          <p:nvPr/>
        </p:nvSpPr>
        <p:spPr>
          <a:xfrm>
            <a:off x="1308682" y="1766638"/>
            <a:ext cx="13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Passport, Pan card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E8D1C28-2C63-7540-81A7-5B0ABF2BD9FB}"/>
              </a:ext>
            </a:extLst>
          </p:cNvPr>
          <p:cNvSpPr txBox="1"/>
          <p:nvPr/>
        </p:nvSpPr>
        <p:spPr>
          <a:xfrm>
            <a:off x="1301330" y="166709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Documents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6F886BA-3F01-9A41-9DCB-7A7AE0D20988}"/>
              </a:ext>
            </a:extLst>
          </p:cNvPr>
          <p:cNvSpPr txBox="1"/>
          <p:nvPr/>
        </p:nvSpPr>
        <p:spPr>
          <a:xfrm>
            <a:off x="1308682" y="2140448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Fingers (10), Iris (2), Face</a:t>
            </a:r>
            <a:endParaRPr lang="en-US" sz="12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9E8681-65D1-A143-A61A-383042DC026A}"/>
              </a:ext>
            </a:extLst>
          </p:cNvPr>
          <p:cNvSpPr txBox="1"/>
          <p:nvPr/>
        </p:nvSpPr>
        <p:spPr>
          <a:xfrm>
            <a:off x="1301330" y="2023359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Biometrics Captured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8F7C69-0484-BA41-B210-D77909BEFF2D}"/>
              </a:ext>
            </a:extLst>
          </p:cNvPr>
          <p:cNvSpPr txBox="1"/>
          <p:nvPr/>
        </p:nvSpPr>
        <p:spPr>
          <a:xfrm>
            <a:off x="4299618" y="102358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45355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FD80C3-F7AE-694C-A528-DD8D75ABA13A}"/>
              </a:ext>
            </a:extLst>
          </p:cNvPr>
          <p:cNvSpPr txBox="1"/>
          <p:nvPr/>
        </p:nvSpPr>
        <p:spPr>
          <a:xfrm>
            <a:off x="4310462" y="93128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D449F85-64EC-7249-B902-DA78D0341B8F}"/>
              </a:ext>
            </a:extLst>
          </p:cNvPr>
          <p:cNvSpPr txBox="1"/>
          <p:nvPr/>
        </p:nvSpPr>
        <p:spPr>
          <a:xfrm>
            <a:off x="1278318" y="10187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454355	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D041F1C-4297-5945-A334-14BDD9F3797B}"/>
              </a:ext>
            </a:extLst>
          </p:cNvPr>
          <p:cNvSpPr txBox="1"/>
          <p:nvPr/>
        </p:nvSpPr>
        <p:spPr>
          <a:xfrm>
            <a:off x="1288942" y="77897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Parent/Guardian</a:t>
            </a:r>
            <a:r>
              <a:rPr lang="en-IN" dirty="0"/>
              <a:t> </a:t>
            </a:r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RID/UIN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DD9598A-E444-F845-8B2B-3D6006C2F57A}"/>
              </a:ext>
            </a:extLst>
          </p:cNvPr>
          <p:cNvSpPr txBox="1"/>
          <p:nvPr/>
        </p:nvSpPr>
        <p:spPr>
          <a:xfrm>
            <a:off x="4323852" y="25286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فلان الفلاني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760B639-85C5-354C-9452-C65840D49B1D}"/>
              </a:ext>
            </a:extLst>
          </p:cNvPr>
          <p:cNvSpPr txBox="1"/>
          <p:nvPr/>
        </p:nvSpPr>
        <p:spPr>
          <a:xfrm>
            <a:off x="4316500" y="2389230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اسم الضابط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E100F57-4947-9D42-A25B-8363417DAEE2}"/>
              </a:ext>
            </a:extLst>
          </p:cNvPr>
          <p:cNvSpPr txBox="1"/>
          <p:nvPr/>
        </p:nvSpPr>
        <p:spPr>
          <a:xfrm>
            <a:off x="1308682" y="251958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John Doe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D3E3057-6674-5943-8C95-DBE41C6A725A}"/>
              </a:ext>
            </a:extLst>
          </p:cNvPr>
          <p:cNvSpPr txBox="1"/>
          <p:nvPr/>
        </p:nvSpPr>
        <p:spPr>
          <a:xfrm>
            <a:off x="1301330" y="2391347"/>
            <a:ext cx="13869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Registration officer 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29945A-DDAC-9D44-9058-D938A27DF648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2371457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621DC5-38F7-486D-974D-A923E487F90A}"/>
              </a:ext>
            </a:extLst>
          </p:cNvPr>
          <p:cNvSpPr/>
          <p:nvPr/>
        </p:nvSpPr>
        <p:spPr>
          <a:xfrm>
            <a:off x="6822471" y="1929914"/>
            <a:ext cx="2853567" cy="20539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BC90F8-E42C-334E-8A62-94785B8C7766}"/>
              </a:ext>
            </a:extLst>
          </p:cNvPr>
          <p:cNvSpPr/>
          <p:nvPr/>
        </p:nvSpPr>
        <p:spPr>
          <a:xfrm>
            <a:off x="4068341" y="2111054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UIN Update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766752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486866A-3796-CA4A-8392-17EE55465E13}"/>
              </a:ext>
            </a:extLst>
          </p:cNvPr>
          <p:cNvSpPr/>
          <p:nvPr/>
        </p:nvSpPr>
        <p:spPr>
          <a:xfrm>
            <a:off x="6947133" y="2095931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Lost UIN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DB366-CD70-5F41-ABFF-D05B80709ABC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F8169-CB3D-B344-AEC8-80037CE1AE5D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3B90CC-CEF1-D143-A987-93C229F9B7EF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D37F50B-2260-1E42-BE88-B9045AED84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188CD0C-9F94-3246-98AC-BCC90E8BAB0D}"/>
              </a:ext>
            </a:extLst>
          </p:cNvPr>
          <p:cNvSpPr txBox="1"/>
          <p:nvPr/>
        </p:nvSpPr>
        <p:spPr>
          <a:xfrm>
            <a:off x="4950298" y="194887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F71793-3AD3-FB4C-A0F7-EBBB1B7F8BE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42D588-77BD-7541-8975-E8BD2595BDDD}"/>
              </a:ext>
            </a:extLst>
          </p:cNvPr>
          <p:cNvSpPr txBox="1"/>
          <p:nvPr/>
        </p:nvSpPr>
        <p:spPr>
          <a:xfrm>
            <a:off x="4950298" y="712676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1D2A74-A4E2-4B4F-9DF0-40C3D332AEC1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624329-4CE3-3B45-B056-A6A6E7CA4BE0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78EA07-684C-CC47-9A96-B9014E10E378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B59053-CA4F-2E4C-AF30-64F38767476A}"/>
              </a:ext>
            </a:extLst>
          </p:cNvPr>
          <p:cNvSpPr/>
          <p:nvPr/>
        </p:nvSpPr>
        <p:spPr>
          <a:xfrm>
            <a:off x="7635834" y="586261"/>
            <a:ext cx="1797130" cy="1547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A1CBF-C756-C94D-ABCD-5993209CC516}"/>
              </a:ext>
            </a:extLst>
          </p:cNvPr>
          <p:cNvSpPr txBox="1"/>
          <p:nvPr/>
        </p:nvSpPr>
        <p:spPr>
          <a:xfrm>
            <a:off x="7660730" y="568578"/>
            <a:ext cx="1799895" cy="15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EOD Process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Upload Packet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Sync Data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Download Pre-Registration</a:t>
            </a:r>
          </a:p>
          <a:p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On Board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DA22D7-9526-164A-ACF8-D7C8748D5DA3}"/>
              </a:ext>
            </a:extLst>
          </p:cNvPr>
          <p:cNvSpPr/>
          <p:nvPr/>
        </p:nvSpPr>
        <p:spPr>
          <a:xfrm rot="2700000">
            <a:off x="9340258" y="544955"/>
            <a:ext cx="61452" cy="11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8D5B16-3209-9D4A-A3BB-997057B43A5A}"/>
              </a:ext>
            </a:extLst>
          </p:cNvPr>
          <p:cNvCxnSpPr/>
          <p:nvPr/>
        </p:nvCxnSpPr>
        <p:spPr>
          <a:xfrm>
            <a:off x="7755870" y="867906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FB4A68-0F5C-2344-BAD2-4A8ABDCFD272}"/>
              </a:ext>
            </a:extLst>
          </p:cNvPr>
          <p:cNvCxnSpPr/>
          <p:nvPr/>
        </p:nvCxnSpPr>
        <p:spPr>
          <a:xfrm>
            <a:off x="7755870" y="1174672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140753-FDAC-7242-988A-32F92E07F93D}"/>
              </a:ext>
            </a:extLst>
          </p:cNvPr>
          <p:cNvCxnSpPr/>
          <p:nvPr/>
        </p:nvCxnSpPr>
        <p:spPr>
          <a:xfrm>
            <a:off x="7755870" y="1422446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D0D8E3-7BA9-F541-AA90-8193778B6812}"/>
              </a:ext>
            </a:extLst>
          </p:cNvPr>
          <p:cNvCxnSpPr/>
          <p:nvPr/>
        </p:nvCxnSpPr>
        <p:spPr>
          <a:xfrm>
            <a:off x="7755870" y="1869002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46A9C37-5B48-C74C-8D84-25E16F305645}"/>
              </a:ext>
            </a:extLst>
          </p:cNvPr>
          <p:cNvSpPr/>
          <p:nvPr/>
        </p:nvSpPr>
        <p:spPr>
          <a:xfrm>
            <a:off x="1195103" y="2111055"/>
            <a:ext cx="258474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New Registration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9CD366B-0994-A94F-82FF-8733D1EA0EFE}"/>
              </a:ext>
            </a:extLst>
          </p:cNvPr>
          <p:cNvSpPr/>
          <p:nvPr/>
        </p:nvSpPr>
        <p:spPr>
          <a:xfrm>
            <a:off x="4914438" y="256633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C27D23-9909-AF4C-B6A7-5C451DAD149B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642C94A-59C2-094D-98E0-9F73F5515355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2DF5A27-48B4-6648-923F-733388424FF7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Chord 39">
              <a:extLst>
                <a:ext uri="{FF2B5EF4-FFF2-40B4-BE49-F238E27FC236}">
                  <a16:creationId xmlns:a16="http://schemas.microsoft.com/office/drawing/2014/main" id="{F186FCB3-439D-F542-8137-01003575C217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9B478C-4207-9940-A75F-5AB7D6850B36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50FB6BF-A455-E64C-854B-259690775719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BDA825-12A8-864F-933D-7034E822131D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08284BA-2B3A-9C4D-8801-D7BECD34BE63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E46FDC0-F5C6-B042-BA53-8AE5BC33BBF9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Isosceles Triangle 88">
            <a:extLst>
              <a:ext uri="{FF2B5EF4-FFF2-40B4-BE49-F238E27FC236}">
                <a16:creationId xmlns:a16="http://schemas.microsoft.com/office/drawing/2014/main" id="{4585BE91-DCEF-5D42-B822-4F02F715493E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F1FB0F-C972-6945-9810-40C50A163C60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3157654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A7CCA6C-4AF1-7442-8066-3FBC2EF995B7}"/>
              </a:ext>
            </a:extLst>
          </p:cNvPr>
          <p:cNvCxnSpPr>
            <a:cxnSpLocks/>
          </p:cNvCxnSpPr>
          <p:nvPr/>
        </p:nvCxnSpPr>
        <p:spPr>
          <a:xfrm>
            <a:off x="1522868" y="251505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D6370D5-DA75-1948-8AC7-08F442980EE8}"/>
              </a:ext>
            </a:extLst>
          </p:cNvPr>
          <p:cNvSpPr txBox="1"/>
          <p:nvPr/>
        </p:nvSpPr>
        <p:spPr>
          <a:xfrm>
            <a:off x="1442248" y="223827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0D4DAA0-7516-3D47-8253-059B493D169A}"/>
              </a:ext>
            </a:extLst>
          </p:cNvPr>
          <p:cNvCxnSpPr>
            <a:cxnSpLocks/>
          </p:cNvCxnSpPr>
          <p:nvPr/>
        </p:nvCxnSpPr>
        <p:spPr>
          <a:xfrm>
            <a:off x="1512141" y="1505073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77C0854-BDD2-6C47-B2E7-FA01CB6A7A35}"/>
              </a:ext>
            </a:extLst>
          </p:cNvPr>
          <p:cNvSpPr txBox="1"/>
          <p:nvPr/>
        </p:nvSpPr>
        <p:spPr>
          <a:xfrm>
            <a:off x="1431521" y="127425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EEAE243-8F00-354E-A7AD-A0A643A50D6E}"/>
              </a:ext>
            </a:extLst>
          </p:cNvPr>
          <p:cNvCxnSpPr>
            <a:cxnSpLocks/>
          </p:cNvCxnSpPr>
          <p:nvPr/>
        </p:nvCxnSpPr>
        <p:spPr>
          <a:xfrm>
            <a:off x="1512141" y="184065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C5E9163-5635-BD47-B1E4-C19DAA26991A}"/>
              </a:ext>
            </a:extLst>
          </p:cNvPr>
          <p:cNvSpPr txBox="1"/>
          <p:nvPr/>
        </p:nvSpPr>
        <p:spPr>
          <a:xfrm>
            <a:off x="1431521" y="1573972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5C2A5D7-6F79-6647-9A5F-0C8579EB2BD4}"/>
              </a:ext>
            </a:extLst>
          </p:cNvPr>
          <p:cNvSpPr txBox="1"/>
          <p:nvPr/>
        </p:nvSpPr>
        <p:spPr>
          <a:xfrm>
            <a:off x="1431521" y="3420356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EC155EA-46EC-644B-A3D6-A5F54C477673}"/>
              </a:ext>
            </a:extLst>
          </p:cNvPr>
          <p:cNvCxnSpPr>
            <a:cxnSpLocks/>
          </p:cNvCxnSpPr>
          <p:nvPr/>
        </p:nvCxnSpPr>
        <p:spPr>
          <a:xfrm>
            <a:off x="1518180" y="4094655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520DB7F-4180-8F41-A68F-D70CA74E52E7}"/>
              </a:ext>
            </a:extLst>
          </p:cNvPr>
          <p:cNvSpPr txBox="1"/>
          <p:nvPr/>
        </p:nvSpPr>
        <p:spPr>
          <a:xfrm>
            <a:off x="3280600" y="3451974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7B9AAB0-6584-834F-93B8-5CC233C6034E}"/>
              </a:ext>
            </a:extLst>
          </p:cNvPr>
          <p:cNvCxnSpPr>
            <a:cxnSpLocks/>
          </p:cNvCxnSpPr>
          <p:nvPr/>
        </p:nvCxnSpPr>
        <p:spPr>
          <a:xfrm>
            <a:off x="1522868" y="287224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32DE089-E131-854E-A0FE-D4417F75A0BE}"/>
              </a:ext>
            </a:extLst>
          </p:cNvPr>
          <p:cNvSpPr txBox="1"/>
          <p:nvPr/>
        </p:nvSpPr>
        <p:spPr>
          <a:xfrm>
            <a:off x="1442248" y="259546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A5E76CD-7000-3F48-8186-2DE410D443B2}"/>
              </a:ext>
            </a:extLst>
          </p:cNvPr>
          <p:cNvCxnSpPr>
            <a:cxnSpLocks/>
          </p:cNvCxnSpPr>
          <p:nvPr/>
        </p:nvCxnSpPr>
        <p:spPr>
          <a:xfrm>
            <a:off x="1522868" y="325408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159F6CA-F61B-7142-BEF5-2451EA9C01E0}"/>
              </a:ext>
            </a:extLst>
          </p:cNvPr>
          <p:cNvSpPr txBox="1"/>
          <p:nvPr/>
        </p:nvSpPr>
        <p:spPr>
          <a:xfrm>
            <a:off x="1442248" y="297731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20BE50E-03DD-A943-9BBA-2C1B98453F03}"/>
              </a:ext>
            </a:extLst>
          </p:cNvPr>
          <p:cNvCxnSpPr>
            <a:cxnSpLocks/>
          </p:cNvCxnSpPr>
          <p:nvPr/>
        </p:nvCxnSpPr>
        <p:spPr>
          <a:xfrm>
            <a:off x="5833448" y="251505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537712C-6949-5F46-A4BC-87019F43C109}"/>
              </a:ext>
            </a:extLst>
          </p:cNvPr>
          <p:cNvSpPr txBox="1"/>
          <p:nvPr/>
        </p:nvSpPr>
        <p:spPr>
          <a:xfrm>
            <a:off x="5752828" y="223827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7EFAA4E-9018-1143-B7E5-240F78E8104A}"/>
              </a:ext>
            </a:extLst>
          </p:cNvPr>
          <p:cNvCxnSpPr>
            <a:cxnSpLocks/>
          </p:cNvCxnSpPr>
          <p:nvPr/>
        </p:nvCxnSpPr>
        <p:spPr>
          <a:xfrm>
            <a:off x="5822721" y="1505073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F436635-A56A-624F-B86D-AA34F4DD5BEA}"/>
              </a:ext>
            </a:extLst>
          </p:cNvPr>
          <p:cNvSpPr txBox="1"/>
          <p:nvPr/>
        </p:nvSpPr>
        <p:spPr>
          <a:xfrm>
            <a:off x="5742101" y="127425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04C18E1-5E5E-5E4B-BA30-8594A54216F5}"/>
              </a:ext>
            </a:extLst>
          </p:cNvPr>
          <p:cNvCxnSpPr>
            <a:cxnSpLocks/>
          </p:cNvCxnSpPr>
          <p:nvPr/>
        </p:nvCxnSpPr>
        <p:spPr>
          <a:xfrm>
            <a:off x="5833448" y="287224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ED8C0CF-185E-FF4E-821F-A3B0F728DD7F}"/>
              </a:ext>
            </a:extLst>
          </p:cNvPr>
          <p:cNvSpPr txBox="1"/>
          <p:nvPr/>
        </p:nvSpPr>
        <p:spPr>
          <a:xfrm>
            <a:off x="5752828" y="259546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4E7F6EC-C666-A84D-96F8-717B11BC9ACA}"/>
              </a:ext>
            </a:extLst>
          </p:cNvPr>
          <p:cNvCxnSpPr>
            <a:cxnSpLocks/>
          </p:cNvCxnSpPr>
          <p:nvPr/>
        </p:nvCxnSpPr>
        <p:spPr>
          <a:xfrm>
            <a:off x="5833448" y="325408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8DB244E-3F22-AF4C-ACAA-17C5B34932E7}"/>
              </a:ext>
            </a:extLst>
          </p:cNvPr>
          <p:cNvSpPr txBox="1"/>
          <p:nvPr/>
        </p:nvSpPr>
        <p:spPr>
          <a:xfrm>
            <a:off x="5752828" y="297731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FC7FA89B-B345-7144-9190-C78209928E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276545"/>
            <a:ext cx="223458" cy="223458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9420638A-AD3B-174C-A6EB-4C69DE7B08A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275435"/>
            <a:ext cx="223458" cy="22345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D7D12A12-5C39-904E-BB82-F47A16B8CD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694472"/>
            <a:ext cx="223458" cy="223458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FDCEFDD4-52A3-EE45-B6C4-1E9ED2A142D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050867"/>
            <a:ext cx="223458" cy="223458"/>
          </a:xfrm>
          <a:prstGeom prst="rect">
            <a:avLst/>
          </a:prstGeom>
        </p:spPr>
      </p:pic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1927086-494F-394C-98C8-3AADE569D4EB}"/>
              </a:ext>
            </a:extLst>
          </p:cNvPr>
          <p:cNvCxnSpPr>
            <a:cxnSpLocks/>
          </p:cNvCxnSpPr>
          <p:nvPr/>
        </p:nvCxnSpPr>
        <p:spPr>
          <a:xfrm>
            <a:off x="3384796" y="4094655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5C11D1B-2B8A-BF4B-A5B9-5D5A7807D1E8}"/>
              </a:ext>
            </a:extLst>
          </p:cNvPr>
          <p:cNvSpPr txBox="1"/>
          <p:nvPr/>
        </p:nvSpPr>
        <p:spPr>
          <a:xfrm>
            <a:off x="3304176" y="381234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F640A05-DA76-AD49-8E46-304EA65F1D7C}"/>
              </a:ext>
            </a:extLst>
          </p:cNvPr>
          <p:cNvCxnSpPr>
            <a:cxnSpLocks/>
          </p:cNvCxnSpPr>
          <p:nvPr/>
        </p:nvCxnSpPr>
        <p:spPr>
          <a:xfrm>
            <a:off x="1512141" y="4512845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04BA1AD-C93E-304D-A09D-BE1ED10E822C}"/>
              </a:ext>
            </a:extLst>
          </p:cNvPr>
          <p:cNvSpPr txBox="1"/>
          <p:nvPr/>
        </p:nvSpPr>
        <p:spPr>
          <a:xfrm>
            <a:off x="1431521" y="4246165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39B8598-DBCE-1541-B826-B2B79B3A3A02}"/>
              </a:ext>
            </a:extLst>
          </p:cNvPr>
          <p:cNvCxnSpPr>
            <a:cxnSpLocks/>
          </p:cNvCxnSpPr>
          <p:nvPr/>
        </p:nvCxnSpPr>
        <p:spPr>
          <a:xfrm>
            <a:off x="1512141" y="492455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8265C57-4D08-D947-A7E9-1D6A6FD5B09A}"/>
              </a:ext>
            </a:extLst>
          </p:cNvPr>
          <p:cNvSpPr txBox="1"/>
          <p:nvPr/>
        </p:nvSpPr>
        <p:spPr>
          <a:xfrm>
            <a:off x="1431521" y="4657879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3C0BA82-5E6F-7B46-86BF-F25E931A5209}"/>
              </a:ext>
            </a:extLst>
          </p:cNvPr>
          <p:cNvCxnSpPr>
            <a:cxnSpLocks/>
          </p:cNvCxnSpPr>
          <p:nvPr/>
        </p:nvCxnSpPr>
        <p:spPr>
          <a:xfrm>
            <a:off x="1512141" y="532067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E3A1D83-6C72-B34D-ACC8-751747DC3C92}"/>
              </a:ext>
            </a:extLst>
          </p:cNvPr>
          <p:cNvSpPr txBox="1"/>
          <p:nvPr/>
        </p:nvSpPr>
        <p:spPr>
          <a:xfrm>
            <a:off x="1431521" y="5053996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C625BE1-3271-ED4F-ADBF-4FB1A97EC0EF}"/>
              </a:ext>
            </a:extLst>
          </p:cNvPr>
          <p:cNvCxnSpPr>
            <a:cxnSpLocks/>
          </p:cNvCxnSpPr>
          <p:nvPr/>
        </p:nvCxnSpPr>
        <p:spPr>
          <a:xfrm>
            <a:off x="1512141" y="573508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89E8B75-D8C0-0B4E-B010-191A6C9E102E}"/>
              </a:ext>
            </a:extLst>
          </p:cNvPr>
          <p:cNvSpPr txBox="1"/>
          <p:nvPr/>
        </p:nvSpPr>
        <p:spPr>
          <a:xfrm>
            <a:off x="1431521" y="5468402"/>
            <a:ext cx="2274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2">
                    <a:lumMod val="75000"/>
                  </a:schemeClr>
                </a:solidFill>
              </a:rPr>
              <a:t>CNIE / PIN / Residence Card Number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65AE366-94E1-A148-B3BA-2844FDC46B97}"/>
              </a:ext>
            </a:extLst>
          </p:cNvPr>
          <p:cNvCxnSpPr>
            <a:cxnSpLocks/>
          </p:cNvCxnSpPr>
          <p:nvPr/>
        </p:nvCxnSpPr>
        <p:spPr>
          <a:xfrm>
            <a:off x="1512141" y="611019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31C9A35-3247-8F45-9CC4-EF6249177662}"/>
              </a:ext>
            </a:extLst>
          </p:cNvPr>
          <p:cNvSpPr txBox="1"/>
          <p:nvPr/>
        </p:nvSpPr>
        <p:spPr>
          <a:xfrm>
            <a:off x="1431521" y="5843516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C153EF9-EF8B-7842-8AA3-054B941FEDE4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6E55843-B252-964D-81F2-9A440D649954}"/>
              </a:ext>
            </a:extLst>
          </p:cNvPr>
          <p:cNvCxnSpPr>
            <a:cxnSpLocks/>
          </p:cNvCxnSpPr>
          <p:nvPr/>
        </p:nvCxnSpPr>
        <p:spPr>
          <a:xfrm>
            <a:off x="3384796" y="3682943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89241A7-5CFB-8B42-9774-657417C8288C}"/>
              </a:ext>
            </a:extLst>
          </p:cNvPr>
          <p:cNvSpPr txBox="1"/>
          <p:nvPr/>
        </p:nvSpPr>
        <p:spPr>
          <a:xfrm>
            <a:off x="1447019" y="3843356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7296E48-AA47-D64E-BE01-0619402A0C1D}"/>
              </a:ext>
            </a:extLst>
          </p:cNvPr>
          <p:cNvCxnSpPr>
            <a:cxnSpLocks/>
          </p:cNvCxnSpPr>
          <p:nvPr/>
        </p:nvCxnSpPr>
        <p:spPr>
          <a:xfrm>
            <a:off x="1518180" y="3688715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A801DE-07D0-F749-891C-99641CE8856B}"/>
              </a:ext>
            </a:extLst>
          </p:cNvPr>
          <p:cNvSpPr txBox="1"/>
          <p:nvPr/>
        </p:nvSpPr>
        <p:spPr>
          <a:xfrm>
            <a:off x="1442248" y="2121735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C4A085-3F90-A447-A425-593430FC83BA}"/>
              </a:ext>
            </a:extLst>
          </p:cNvPr>
          <p:cNvSpPr txBox="1"/>
          <p:nvPr/>
        </p:nvSpPr>
        <p:spPr>
          <a:xfrm>
            <a:off x="1431521" y="1157711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1C6256-BBE1-6E4C-9854-782A4DB964F2}"/>
              </a:ext>
            </a:extLst>
          </p:cNvPr>
          <p:cNvSpPr txBox="1"/>
          <p:nvPr/>
        </p:nvSpPr>
        <p:spPr>
          <a:xfrm>
            <a:off x="1431521" y="145743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DFAA6E-F9F4-F14A-A09D-8934825654C6}"/>
              </a:ext>
            </a:extLst>
          </p:cNvPr>
          <p:cNvSpPr txBox="1"/>
          <p:nvPr/>
        </p:nvSpPr>
        <p:spPr>
          <a:xfrm>
            <a:off x="1431521" y="330381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B4D33D-52FC-974B-8466-62E4EC1AEBB1}"/>
              </a:ext>
            </a:extLst>
          </p:cNvPr>
          <p:cNvSpPr txBox="1"/>
          <p:nvPr/>
        </p:nvSpPr>
        <p:spPr>
          <a:xfrm>
            <a:off x="3280600" y="3335432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BE62C4-B4A3-8F49-B820-6991DFACED86}"/>
              </a:ext>
            </a:extLst>
          </p:cNvPr>
          <p:cNvSpPr txBox="1"/>
          <p:nvPr/>
        </p:nvSpPr>
        <p:spPr>
          <a:xfrm>
            <a:off x="1442248" y="2478926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6483B8-A0EA-6440-B40A-C0D57604D03A}"/>
              </a:ext>
            </a:extLst>
          </p:cNvPr>
          <p:cNvSpPr txBox="1"/>
          <p:nvPr/>
        </p:nvSpPr>
        <p:spPr>
          <a:xfrm>
            <a:off x="1442248" y="2860772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494B8-F95B-0544-9703-DE36E445BD14}"/>
              </a:ext>
            </a:extLst>
          </p:cNvPr>
          <p:cNvSpPr txBox="1"/>
          <p:nvPr/>
        </p:nvSpPr>
        <p:spPr>
          <a:xfrm>
            <a:off x="5752828" y="2121735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ED4D60-A6E6-054C-802E-1E017E61F8EC}"/>
              </a:ext>
            </a:extLst>
          </p:cNvPr>
          <p:cNvSpPr txBox="1"/>
          <p:nvPr/>
        </p:nvSpPr>
        <p:spPr>
          <a:xfrm>
            <a:off x="5742101" y="1157711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9E22DF-5F32-AC4D-96DA-B71AD2640BC2}"/>
              </a:ext>
            </a:extLst>
          </p:cNvPr>
          <p:cNvSpPr txBox="1"/>
          <p:nvPr/>
        </p:nvSpPr>
        <p:spPr>
          <a:xfrm>
            <a:off x="5752828" y="2478926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175978-C26A-1F4B-B88A-25C067673354}"/>
              </a:ext>
            </a:extLst>
          </p:cNvPr>
          <p:cNvSpPr txBox="1"/>
          <p:nvPr/>
        </p:nvSpPr>
        <p:spPr>
          <a:xfrm>
            <a:off x="5752828" y="2860772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048DA3E-9BA5-8F42-A2CA-785D2085945E}"/>
              </a:ext>
            </a:extLst>
          </p:cNvPr>
          <p:cNvSpPr txBox="1"/>
          <p:nvPr/>
        </p:nvSpPr>
        <p:spPr>
          <a:xfrm>
            <a:off x="3304176" y="3695803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65E5BC-B2B4-404B-8EA7-D90FF230F7BD}"/>
              </a:ext>
            </a:extLst>
          </p:cNvPr>
          <p:cNvSpPr txBox="1"/>
          <p:nvPr/>
        </p:nvSpPr>
        <p:spPr>
          <a:xfrm>
            <a:off x="1431521" y="4129623"/>
            <a:ext cx="1452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7DE79B-FEF8-5341-91E5-BE2210D87718}"/>
              </a:ext>
            </a:extLst>
          </p:cNvPr>
          <p:cNvSpPr txBox="1"/>
          <p:nvPr/>
        </p:nvSpPr>
        <p:spPr>
          <a:xfrm>
            <a:off x="1431521" y="4541337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516FEF-1527-E640-BB8F-0C887C71AC57}"/>
              </a:ext>
            </a:extLst>
          </p:cNvPr>
          <p:cNvSpPr txBox="1"/>
          <p:nvPr/>
        </p:nvSpPr>
        <p:spPr>
          <a:xfrm>
            <a:off x="1431521" y="4937454"/>
            <a:ext cx="52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82C240B-CBE0-B44B-97F9-CC88839568B8}"/>
              </a:ext>
            </a:extLst>
          </p:cNvPr>
          <p:cNvSpPr txBox="1"/>
          <p:nvPr/>
        </p:nvSpPr>
        <p:spPr>
          <a:xfrm>
            <a:off x="1431521" y="5351860"/>
            <a:ext cx="21483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</a:schemeClr>
                </a:solidFill>
              </a:rPr>
              <a:t>CNIE / PIN / Residence Card Number (Optional)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581D44-EFEA-C64F-8A50-A7B3E104F42C}"/>
              </a:ext>
            </a:extLst>
          </p:cNvPr>
          <p:cNvSpPr txBox="1"/>
          <p:nvPr/>
        </p:nvSpPr>
        <p:spPr>
          <a:xfrm>
            <a:off x="1431521" y="5726974"/>
            <a:ext cx="1375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9AF3291-7981-C743-8278-6E57A32F93DA}"/>
              </a:ext>
            </a:extLst>
          </p:cNvPr>
          <p:cNvSpPr txBox="1"/>
          <p:nvPr/>
        </p:nvSpPr>
        <p:spPr>
          <a:xfrm>
            <a:off x="1447019" y="372681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108" name="Isosceles Triangle 88">
            <a:extLst>
              <a:ext uri="{FF2B5EF4-FFF2-40B4-BE49-F238E27FC236}">
                <a16:creationId xmlns:a16="http://schemas.microsoft.com/office/drawing/2014/main" id="{C0695F04-8D8D-1249-81E3-41B3328342A0}"/>
              </a:ext>
            </a:extLst>
          </p:cNvPr>
          <p:cNvSpPr/>
          <p:nvPr/>
        </p:nvSpPr>
        <p:spPr>
          <a:xfrm rot="10800000">
            <a:off x="2931972" y="394613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24C1C79-6733-A44D-963A-AF04BDFD1234}"/>
              </a:ext>
            </a:extLst>
          </p:cNvPr>
          <p:cNvSpPr/>
          <p:nvPr/>
        </p:nvSpPr>
        <p:spPr>
          <a:xfrm rot="10800000">
            <a:off x="2931972" y="3532213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88">
            <a:extLst>
              <a:ext uri="{FF2B5EF4-FFF2-40B4-BE49-F238E27FC236}">
                <a16:creationId xmlns:a16="http://schemas.microsoft.com/office/drawing/2014/main" id="{C1024F0C-4772-054F-8007-5708428599C3}"/>
              </a:ext>
            </a:extLst>
          </p:cNvPr>
          <p:cNvSpPr/>
          <p:nvPr/>
        </p:nvSpPr>
        <p:spPr>
          <a:xfrm rot="10800000">
            <a:off x="4617779" y="3532213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15" y="2181089"/>
            <a:ext cx="178577" cy="178577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BB2775CA-869C-1744-9147-41BCF69ADE70}"/>
              </a:ext>
            </a:extLst>
          </p:cNvPr>
          <p:cNvSpPr txBox="1"/>
          <p:nvPr/>
        </p:nvSpPr>
        <p:spPr>
          <a:xfrm>
            <a:off x="1451580" y="192450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490A975-76CE-6B4E-B964-542F11DAEE48}"/>
              </a:ext>
            </a:extLst>
          </p:cNvPr>
          <p:cNvGrpSpPr/>
          <p:nvPr/>
        </p:nvGrpSpPr>
        <p:grpSpPr>
          <a:xfrm>
            <a:off x="2224709" y="1960795"/>
            <a:ext cx="352540" cy="153615"/>
            <a:chOff x="1608195" y="3095251"/>
            <a:chExt cx="352540" cy="153615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CE66FAA1-D06D-3C4B-903E-9B3BEA97F119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0B7716E-EC9C-8F47-8F9A-A6AF619B5C94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3BE9B55-CC97-6241-85F2-09F457CB50C7}"/>
              </a:ext>
            </a:extLst>
          </p:cNvPr>
          <p:cNvSpPr txBox="1"/>
          <p:nvPr/>
        </p:nvSpPr>
        <p:spPr>
          <a:xfrm>
            <a:off x="2787052" y="1924500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34E6FE0-9A97-9B43-84CA-F23FFA6B427E}"/>
              </a:ext>
            </a:extLst>
          </p:cNvPr>
          <p:cNvGrpSpPr/>
          <p:nvPr/>
        </p:nvGrpSpPr>
        <p:grpSpPr>
          <a:xfrm>
            <a:off x="2880285" y="1589034"/>
            <a:ext cx="1470115" cy="266680"/>
            <a:chOff x="2534305" y="1970212"/>
            <a:chExt cx="1470115" cy="26668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1B05B12-57CA-464A-AC6F-87D24A9C4521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33" y="2236892"/>
              <a:ext cx="36379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24A3316-1437-EF4E-873B-604D4B56F8F5}"/>
                </a:ext>
              </a:extLst>
            </p:cNvPr>
            <p:cNvGrpSpPr/>
            <p:nvPr/>
          </p:nvGrpSpPr>
          <p:grpSpPr>
            <a:xfrm>
              <a:off x="2534305" y="1970212"/>
              <a:ext cx="1470115" cy="266680"/>
              <a:chOff x="2534305" y="1970212"/>
              <a:chExt cx="1470115" cy="26668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7E32C92-1B5E-0840-93A1-47ECDFB1C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4305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2388317-AAA4-F14F-9CA0-B56D862A0107}"/>
                  </a:ext>
                </a:extLst>
              </p:cNvPr>
              <p:cNvSpPr txBox="1"/>
              <p:nvPr/>
            </p:nvSpPr>
            <p:spPr>
              <a:xfrm>
                <a:off x="2535965" y="1970212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DD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B316B5E-597E-8C43-BA16-866CBE007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216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BDB0FDA-1054-9E4F-89F2-E2EED7195FDA}"/>
                  </a:ext>
                </a:extLst>
              </p:cNvPr>
              <p:cNvSpPr txBox="1"/>
              <p:nvPr/>
            </p:nvSpPr>
            <p:spPr>
              <a:xfrm>
                <a:off x="2998421" y="1970212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MM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443ED-1DD4-D442-BC29-D59333B4A3D3}"/>
                  </a:ext>
                </a:extLst>
              </p:cNvPr>
              <p:cNvSpPr txBox="1"/>
              <p:nvPr/>
            </p:nvSpPr>
            <p:spPr>
              <a:xfrm>
                <a:off x="3544038" y="1970212"/>
                <a:ext cx="4603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YYYY</a:t>
                </a:r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D808F37-6C25-344A-A814-87B093A16B08}"/>
              </a:ext>
            </a:extLst>
          </p:cNvPr>
          <p:cNvGrpSpPr/>
          <p:nvPr/>
        </p:nvGrpSpPr>
        <p:grpSpPr>
          <a:xfrm>
            <a:off x="2224709" y="1697188"/>
            <a:ext cx="352540" cy="153615"/>
            <a:chOff x="1608195" y="3095251"/>
            <a:chExt cx="352540" cy="153615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FA972801-97C8-2443-9DCF-DCECAFE284D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DEDC2D4-7112-2E4C-9492-541EBB3CA160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5F5FFFD2-7C0C-EB46-AB5B-64465F0FE96A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2356554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1878253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1580055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1297745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052792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144216" y="1673216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1745661"/>
            <a:ext cx="100431" cy="85817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060E529E-26A5-8A47-A038-C44F1CCD9367}"/>
              </a:ext>
            </a:extLst>
          </p:cNvPr>
          <p:cNvSpPr txBox="1"/>
          <p:nvPr/>
        </p:nvSpPr>
        <p:spPr>
          <a:xfrm>
            <a:off x="3144216" y="1867487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85B6A98F-AF45-B143-A1B7-032DAC7C87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1939932"/>
            <a:ext cx="100431" cy="85817"/>
          </a:xfrm>
          <a:prstGeom prst="rect">
            <a:avLst/>
          </a:prstGeom>
        </p:spPr>
      </p:pic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C95509BF-9ED7-C141-8EF8-4AF6C167950E}"/>
              </a:ext>
            </a:extLst>
          </p:cNvPr>
          <p:cNvSpPr/>
          <p:nvPr/>
        </p:nvSpPr>
        <p:spPr>
          <a:xfrm>
            <a:off x="4031847" y="1802225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229313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2467678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88">
            <a:extLst>
              <a:ext uri="{FF2B5EF4-FFF2-40B4-BE49-F238E27FC236}">
                <a16:creationId xmlns:a16="http://schemas.microsoft.com/office/drawing/2014/main" id="{F0214821-1298-0244-81FC-A53B8212F59C}"/>
              </a:ext>
            </a:extLst>
          </p:cNvPr>
          <p:cNvSpPr/>
          <p:nvPr/>
        </p:nvSpPr>
        <p:spPr>
          <a:xfrm rot="10800000">
            <a:off x="3007069" y="270839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3B495-4871-4645-9489-C2860D86BF3B}"/>
              </a:ext>
            </a:extLst>
          </p:cNvPr>
          <p:cNvCxnSpPr>
            <a:cxnSpLocks/>
          </p:cNvCxnSpPr>
          <p:nvPr/>
        </p:nvCxnSpPr>
        <p:spPr>
          <a:xfrm>
            <a:off x="1522868" y="288293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BE525089-C1D3-CB49-A41F-951F894CC10F}"/>
              </a:ext>
            </a:extLst>
          </p:cNvPr>
          <p:cNvSpPr/>
          <p:nvPr/>
        </p:nvSpPr>
        <p:spPr>
          <a:xfrm>
            <a:off x="4031847" y="228584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C09A116-89A5-DE4D-B50D-FD16E254A213}"/>
              </a:ext>
            </a:extLst>
          </p:cNvPr>
          <p:cNvSpPr/>
          <p:nvPr/>
        </p:nvSpPr>
        <p:spPr>
          <a:xfrm>
            <a:off x="4031847" y="272583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732FD9F0-BBA6-9C4B-82E2-F451B031A9C3}"/>
              </a:ext>
            </a:extLst>
          </p:cNvPr>
          <p:cNvGrpSpPr/>
          <p:nvPr/>
        </p:nvGrpSpPr>
        <p:grpSpPr>
          <a:xfrm>
            <a:off x="1524999" y="3696741"/>
            <a:ext cx="352540" cy="145945"/>
            <a:chOff x="1608195" y="3091942"/>
            <a:chExt cx="352540" cy="14594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D73AD4A1-743D-8944-BFA6-B4C02AD0D45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C7E7F9-DA85-CB45-A0AB-5860B94BD9CB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39322-9B04-D942-8A70-B6359CDA0228}"/>
              </a:ext>
            </a:extLst>
          </p:cNvPr>
          <p:cNvSpPr txBox="1"/>
          <p:nvPr/>
        </p:nvSpPr>
        <p:spPr>
          <a:xfrm>
            <a:off x="2002130" y="3648405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B53530-B629-8A42-B1C9-1CD0D7CE0E4B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BBDE3E-584C-B747-B1C5-0C245236ACF2}"/>
              </a:ext>
            </a:extLst>
          </p:cNvPr>
          <p:cNvSpPr txBox="1"/>
          <p:nvPr/>
        </p:nvSpPr>
        <p:spPr>
          <a:xfrm>
            <a:off x="1437560" y="1172239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sp>
        <p:nvSpPr>
          <p:cNvPr id="55" name="Isosceles Triangle 88">
            <a:extLst>
              <a:ext uri="{FF2B5EF4-FFF2-40B4-BE49-F238E27FC236}">
                <a16:creationId xmlns:a16="http://schemas.microsoft.com/office/drawing/2014/main" id="{0C06293E-D450-EE47-8056-294EBE697A98}"/>
              </a:ext>
            </a:extLst>
          </p:cNvPr>
          <p:cNvSpPr/>
          <p:nvPr/>
        </p:nvSpPr>
        <p:spPr>
          <a:xfrm rot="10800000">
            <a:off x="3007069" y="319079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36CEC5-23AE-084C-B77E-FB1FCD50C9A8}"/>
              </a:ext>
            </a:extLst>
          </p:cNvPr>
          <p:cNvCxnSpPr>
            <a:cxnSpLocks/>
          </p:cNvCxnSpPr>
          <p:nvPr/>
        </p:nvCxnSpPr>
        <p:spPr>
          <a:xfrm>
            <a:off x="1522868" y="336533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521FFED-2F93-964C-8B72-364163F8BACA}"/>
              </a:ext>
            </a:extLst>
          </p:cNvPr>
          <p:cNvSpPr/>
          <p:nvPr/>
        </p:nvSpPr>
        <p:spPr>
          <a:xfrm>
            <a:off x="4031847" y="320823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939898-AE02-A941-9B04-149474AAB5D5}"/>
              </a:ext>
            </a:extLst>
          </p:cNvPr>
          <p:cNvSpPr txBox="1"/>
          <p:nvPr/>
        </p:nvSpPr>
        <p:spPr>
          <a:xfrm>
            <a:off x="1442248" y="1804147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Pan Card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AA968A-FA0E-9E48-B3A3-B96FEB10D2E5}"/>
              </a:ext>
            </a:extLst>
          </p:cNvPr>
          <p:cNvSpPr txBox="1"/>
          <p:nvPr/>
        </p:nvSpPr>
        <p:spPr>
          <a:xfrm>
            <a:off x="1442248" y="2243614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B4F168-0D97-6041-910F-810AB53E9167}"/>
              </a:ext>
            </a:extLst>
          </p:cNvPr>
          <p:cNvSpPr txBox="1"/>
          <p:nvPr/>
        </p:nvSpPr>
        <p:spPr>
          <a:xfrm>
            <a:off x="1442248" y="2658866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Birth Certificate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4C52E7-2458-CF4C-98FB-134434B6BD54}"/>
              </a:ext>
            </a:extLst>
          </p:cNvPr>
          <p:cNvSpPr txBox="1"/>
          <p:nvPr/>
        </p:nvSpPr>
        <p:spPr>
          <a:xfrm>
            <a:off x="1442248" y="311246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C391B7-A316-C446-8719-956A0B9E47FB}"/>
              </a:ext>
            </a:extLst>
          </p:cNvPr>
          <p:cNvSpPr txBox="1"/>
          <p:nvPr/>
        </p:nvSpPr>
        <p:spPr>
          <a:xfrm>
            <a:off x="1441088" y="1684327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Identity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FB25C7-00C1-EA45-83FD-3460DF7A9CF7}"/>
              </a:ext>
            </a:extLst>
          </p:cNvPr>
          <p:cNvSpPr txBox="1"/>
          <p:nvPr/>
        </p:nvSpPr>
        <p:spPr>
          <a:xfrm>
            <a:off x="1441088" y="2123794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Address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8AFD0E-220B-434F-9625-A20C983694B1}"/>
              </a:ext>
            </a:extLst>
          </p:cNvPr>
          <p:cNvSpPr txBox="1"/>
          <p:nvPr/>
        </p:nvSpPr>
        <p:spPr>
          <a:xfrm>
            <a:off x="1441088" y="2539046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Birth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BBF412-FABB-FB46-930A-A7E2ADA67360}"/>
              </a:ext>
            </a:extLst>
          </p:cNvPr>
          <p:cNvSpPr txBox="1"/>
          <p:nvPr/>
        </p:nvSpPr>
        <p:spPr>
          <a:xfrm>
            <a:off x="1441088" y="2992646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Relationship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AA4451-1A5A-F144-903F-C783DC7C61DA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25772498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33748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F8D74F-4109-214E-A773-6AB0691B94E9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FE0586D4-1B92-7345-ACEC-4CE6EA4D53D5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033CACB-397C-DF4D-AE2F-BC7E5E530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020C11-32D2-BC47-8B40-5FAD2B47D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83012A42-2E24-C049-B1A2-7420AD58C366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24" name="Vertical Scroll 423">
              <a:extLst>
                <a:ext uri="{FF2B5EF4-FFF2-40B4-BE49-F238E27FC236}">
                  <a16:creationId xmlns:a16="http://schemas.microsoft.com/office/drawing/2014/main" id="{85D78FA1-2B4D-BE4A-AA55-A7EA524347B0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B16590E-0297-D643-9195-8C9F08024028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E3D4E28B-1A42-EA42-99DE-9A9A31384454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5" name="Vertical Scroll 434">
                <a:extLst>
                  <a:ext uri="{FF2B5EF4-FFF2-40B4-BE49-F238E27FC236}">
                    <a16:creationId xmlns:a16="http://schemas.microsoft.com/office/drawing/2014/main" id="{91DE579C-5090-5340-B9B6-3BACD92CF2DE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9FBFEC9-E65E-EF4F-9116-DAC08C787B6A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770BB73-CC4C-A64B-85AF-74CC6E7024A0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B6F86DC2-65F8-FB44-BA37-B909CECEC36C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BAF9F999-CA44-8240-8AA7-A992941550A6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2" name="Action Button: Home 43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968192A9-AB8D-9A47-8C68-27910A786098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7B7AD71-EACD-9040-BE4E-42D4194EAEC2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429" name="Plus 428">
              <a:extLst>
                <a:ext uri="{FF2B5EF4-FFF2-40B4-BE49-F238E27FC236}">
                  <a16:creationId xmlns:a16="http://schemas.microsoft.com/office/drawing/2014/main" id="{445D1CE5-9DCA-224D-B1E8-D7BB2AEF11E8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430" name="Plus 429">
              <a:extLst>
                <a:ext uri="{FF2B5EF4-FFF2-40B4-BE49-F238E27FC236}">
                  <a16:creationId xmlns:a16="http://schemas.microsoft.com/office/drawing/2014/main" id="{98EC1689-3379-D849-971D-F08B36AA77F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B37E-46A1-3E47-9960-431819634339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4D8E-34C9-D241-A53F-AE49D397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42A27CD-C126-834D-8A86-E6AD780E0ACD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2B0192E-B46B-704C-8EDE-31B59A30E247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77" name="Round Same Side Corner Rectangle 76">
                <a:extLst>
                  <a:ext uri="{FF2B5EF4-FFF2-40B4-BE49-F238E27FC236}">
                    <a16:creationId xmlns:a16="http://schemas.microsoft.com/office/drawing/2014/main" id="{8B68FDB1-86E4-C948-A703-57C3E5135040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 Same Side Corner Rectangle 77">
                <a:extLst>
                  <a:ext uri="{FF2B5EF4-FFF2-40B4-BE49-F238E27FC236}">
                    <a16:creationId xmlns:a16="http://schemas.microsoft.com/office/drawing/2014/main" id="{B7C75CD3-0597-3C40-9C0C-575D93FAB253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 Same Side Corner Rectangle 78">
                <a:extLst>
                  <a:ext uri="{FF2B5EF4-FFF2-40B4-BE49-F238E27FC236}">
                    <a16:creationId xmlns:a16="http://schemas.microsoft.com/office/drawing/2014/main" id="{A2498E48-B1F4-0D42-B049-8060CDA9DD98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 Same Side Corner Rectangle 79">
                <a:extLst>
                  <a:ext uri="{FF2B5EF4-FFF2-40B4-BE49-F238E27FC236}">
                    <a16:creationId xmlns:a16="http://schemas.microsoft.com/office/drawing/2014/main" id="{F5E7BAF0-33F4-D242-9DB9-B265A3BE35D8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D2535525-3B5A-A04A-8DB3-1CAEE89E2EA8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Flowchart: Process 206">
              <a:extLst>
                <a:ext uri="{FF2B5EF4-FFF2-40B4-BE49-F238E27FC236}">
                  <a16:creationId xmlns:a16="http://schemas.microsoft.com/office/drawing/2014/main" id="{DF70FF16-B25F-5349-94A7-D85A526FBB26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7B9B2CB-42AE-E942-8AF2-3DEE28FE57B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22819F6-07EA-E54F-8DA8-A5E0E5A1157D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2475159-8F88-0142-AF8B-07A8601C44D2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86" name="Round Same Side Corner Rectangle 85">
                <a:extLst>
                  <a:ext uri="{FF2B5EF4-FFF2-40B4-BE49-F238E27FC236}">
                    <a16:creationId xmlns:a16="http://schemas.microsoft.com/office/drawing/2014/main" id="{7439636F-53D7-F841-A3F9-108E64B4F746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ound Same Side Corner Rectangle 86">
                <a:extLst>
                  <a:ext uri="{FF2B5EF4-FFF2-40B4-BE49-F238E27FC236}">
                    <a16:creationId xmlns:a16="http://schemas.microsoft.com/office/drawing/2014/main" id="{09E756A9-8C7C-7643-A454-E855346C6DE1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8" name="Round Same Side Corner Rectangle 87">
                <a:extLst>
                  <a:ext uri="{FF2B5EF4-FFF2-40B4-BE49-F238E27FC236}">
                    <a16:creationId xmlns:a16="http://schemas.microsoft.com/office/drawing/2014/main" id="{EF268CD3-8BC2-D04B-AF5B-10E74FC7FD97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9" name="Round Same Side Corner Rectangle 88">
                <a:extLst>
                  <a:ext uri="{FF2B5EF4-FFF2-40B4-BE49-F238E27FC236}">
                    <a16:creationId xmlns:a16="http://schemas.microsoft.com/office/drawing/2014/main" id="{80102CE3-EE0E-B543-A221-F4C8D5ED0F5D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E9116E26-F22B-8541-8207-EE638D8A9B6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Flowchart: Process 7">
              <a:extLst>
                <a:ext uri="{FF2B5EF4-FFF2-40B4-BE49-F238E27FC236}">
                  <a16:creationId xmlns:a16="http://schemas.microsoft.com/office/drawing/2014/main" id="{79124170-7BAD-5641-9196-0254298286FE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CBF636D-633A-534D-BC5F-A46E54D663C7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91" name="Round Same Side Corner Rectangle 90">
            <a:extLst>
              <a:ext uri="{FF2B5EF4-FFF2-40B4-BE49-F238E27FC236}">
                <a16:creationId xmlns:a16="http://schemas.microsoft.com/office/drawing/2014/main" id="{10572B50-F9D9-D94B-8575-8424696D5618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Process 206">
            <a:extLst>
              <a:ext uri="{FF2B5EF4-FFF2-40B4-BE49-F238E27FC236}">
                <a16:creationId xmlns:a16="http://schemas.microsoft.com/office/drawing/2014/main" id="{B4BC2412-F951-1D46-926B-911071DFB55A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71AB6D-120F-AF4C-A72E-DEF53CB6A842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A452B8-D496-F54C-9D58-474F2F507CC0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EC7CE5A-3FF6-5049-BF50-E2ABA43B905C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53F8AF1-1A88-344D-8BF7-4DA94A01FE2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08EF76D-F877-A94C-BBDA-24CDBDFDA15D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756D81-2A4E-0848-8F0A-2EC3E9819920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2BEC2304-25C6-5D4B-A97D-02C900B6685E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C6ADFCE-ADCE-F244-BFC0-B3594B07DDC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Flowchart: Process 188">
            <a:extLst>
              <a:ext uri="{FF2B5EF4-FFF2-40B4-BE49-F238E27FC236}">
                <a16:creationId xmlns:a16="http://schemas.microsoft.com/office/drawing/2014/main" id="{7EE2531D-020C-B74F-8A14-0BD65ED62B53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DEB26D-5A42-6B43-8A6A-58AC2CEAFC3D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59D1DA-9484-AC44-8C67-42EC0782E4C3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6FCAC6-1782-4D42-88CF-44D7FBDFF502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6907442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33748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67022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F0FB54D-F250-F647-8256-172953CC2CDF}"/>
              </a:ext>
            </a:extLst>
          </p:cNvPr>
          <p:cNvGrpSpPr/>
          <p:nvPr/>
        </p:nvGrpSpPr>
        <p:grpSpPr>
          <a:xfrm>
            <a:off x="1984756" y="2368109"/>
            <a:ext cx="588242" cy="490876"/>
            <a:chOff x="3213327" y="1654140"/>
            <a:chExt cx="1330993" cy="1115375"/>
          </a:xfrm>
        </p:grpSpPr>
        <p:sp>
          <p:nvSpPr>
            <p:cNvPr id="288" name="Round Same Side Corner Rectangle 287">
              <a:extLst>
                <a:ext uri="{FF2B5EF4-FFF2-40B4-BE49-F238E27FC236}">
                  <a16:creationId xmlns:a16="http://schemas.microsoft.com/office/drawing/2014/main" id="{18EB6E09-2222-6345-9336-545C050112A9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ound Same Side Corner Rectangle 288">
              <a:extLst>
                <a:ext uri="{FF2B5EF4-FFF2-40B4-BE49-F238E27FC236}">
                  <a16:creationId xmlns:a16="http://schemas.microsoft.com/office/drawing/2014/main" id="{5EB96666-0BCA-3A43-A6F0-74426E82FBB9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ound Same Side Corner Rectangle 289">
              <a:extLst>
                <a:ext uri="{FF2B5EF4-FFF2-40B4-BE49-F238E27FC236}">
                  <a16:creationId xmlns:a16="http://schemas.microsoft.com/office/drawing/2014/main" id="{6B8B0E20-3368-6C4A-9FAC-09B21ED35B3E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ound Same Side Corner Rectangle 290">
              <a:extLst>
                <a:ext uri="{FF2B5EF4-FFF2-40B4-BE49-F238E27FC236}">
                  <a16:creationId xmlns:a16="http://schemas.microsoft.com/office/drawing/2014/main" id="{FA2A86F3-6159-094C-ADF5-28843AD7EB04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4450" y="2043550"/>
            <a:ext cx="1532736" cy="1323506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4255403-6D33-3549-98F0-80E81D1AC111}"/>
              </a:ext>
            </a:extLst>
          </p:cNvPr>
          <p:cNvSpPr txBox="1"/>
          <p:nvPr/>
        </p:nvSpPr>
        <p:spPr>
          <a:xfrm>
            <a:off x="1491496" y="309934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Hand Palm</a:t>
            </a:r>
          </a:p>
        </p:txBody>
      </p:sp>
      <p:sp>
        <p:nvSpPr>
          <p:cNvPr id="295" name="Flowchart: Process 7">
            <a:extLst>
              <a:ext uri="{FF2B5EF4-FFF2-40B4-BE49-F238E27FC236}">
                <a16:creationId xmlns:a16="http://schemas.microsoft.com/office/drawing/2014/main" id="{0445F81D-96E0-D04D-B38C-01F19A6345AE}"/>
              </a:ext>
            </a:extLst>
          </p:cNvPr>
          <p:cNvSpPr/>
          <p:nvPr/>
        </p:nvSpPr>
        <p:spPr>
          <a:xfrm>
            <a:off x="3832382" y="2048927"/>
            <a:ext cx="1532736" cy="1323506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EF992C7-3D26-494F-8254-E8386F21716B}"/>
              </a:ext>
            </a:extLst>
          </p:cNvPr>
          <p:cNvSpPr txBox="1"/>
          <p:nvPr/>
        </p:nvSpPr>
        <p:spPr>
          <a:xfrm>
            <a:off x="3829429" y="311059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Hand Palm</a:t>
            </a:r>
          </a:p>
        </p:txBody>
      </p:sp>
      <p:sp>
        <p:nvSpPr>
          <p:cNvPr id="297" name="Round Same Side Corner Rectangle 296">
            <a:extLst>
              <a:ext uri="{FF2B5EF4-FFF2-40B4-BE49-F238E27FC236}">
                <a16:creationId xmlns:a16="http://schemas.microsoft.com/office/drawing/2014/main" id="{E5E376B7-5037-DC45-B7B9-107C001FA69F}"/>
              </a:ext>
            </a:extLst>
          </p:cNvPr>
          <p:cNvSpPr/>
          <p:nvPr/>
        </p:nvSpPr>
        <p:spPr>
          <a:xfrm>
            <a:off x="4309656" y="2456908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ound Same Side Corner Rectangle 297">
            <a:extLst>
              <a:ext uri="{FF2B5EF4-FFF2-40B4-BE49-F238E27FC236}">
                <a16:creationId xmlns:a16="http://schemas.microsoft.com/office/drawing/2014/main" id="{A6720CBA-2BA3-2845-9A2A-623CDB86DECC}"/>
              </a:ext>
            </a:extLst>
          </p:cNvPr>
          <p:cNvSpPr/>
          <p:nvPr/>
        </p:nvSpPr>
        <p:spPr>
          <a:xfrm>
            <a:off x="4462338" y="2366127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99" name="Round Same Side Corner Rectangle 298">
            <a:extLst>
              <a:ext uri="{FF2B5EF4-FFF2-40B4-BE49-F238E27FC236}">
                <a16:creationId xmlns:a16="http://schemas.microsoft.com/office/drawing/2014/main" id="{EB0D0E2C-7201-9440-ACAA-29DA1FB6D872}"/>
              </a:ext>
            </a:extLst>
          </p:cNvPr>
          <p:cNvSpPr/>
          <p:nvPr/>
        </p:nvSpPr>
        <p:spPr>
          <a:xfrm>
            <a:off x="4615019" y="2456908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00" name="Round Same Side Corner Rectangle 299">
            <a:extLst>
              <a:ext uri="{FF2B5EF4-FFF2-40B4-BE49-F238E27FC236}">
                <a16:creationId xmlns:a16="http://schemas.microsoft.com/office/drawing/2014/main" id="{657A1F2D-F114-0548-A239-F6882F6F9FFB}"/>
              </a:ext>
            </a:extLst>
          </p:cNvPr>
          <p:cNvSpPr/>
          <p:nvPr/>
        </p:nvSpPr>
        <p:spPr>
          <a:xfrm>
            <a:off x="4767701" y="2557775"/>
            <a:ext cx="120143" cy="295036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ound Same Side Corner Rectangle 393">
            <a:extLst>
              <a:ext uri="{FF2B5EF4-FFF2-40B4-BE49-F238E27FC236}">
                <a16:creationId xmlns:a16="http://schemas.microsoft.com/office/drawing/2014/main" id="{D5EA36DE-A945-C244-8E29-ED45FB24FFED}"/>
              </a:ext>
            </a:extLst>
          </p:cNvPr>
          <p:cNvSpPr/>
          <p:nvPr/>
        </p:nvSpPr>
        <p:spPr>
          <a:xfrm>
            <a:off x="6795442" y="234408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02" name="Round Same Side Corner Rectangle 301">
            <a:extLst>
              <a:ext uri="{FF2B5EF4-FFF2-40B4-BE49-F238E27FC236}">
                <a16:creationId xmlns:a16="http://schemas.microsoft.com/office/drawing/2014/main" id="{7C71A231-CB3A-9349-A665-10B1C77044CB}"/>
              </a:ext>
            </a:extLst>
          </p:cNvPr>
          <p:cNvSpPr/>
          <p:nvPr/>
        </p:nvSpPr>
        <p:spPr>
          <a:xfrm>
            <a:off x="4463999" y="235832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384" name="Flowchart: Process 206">
            <a:extLst>
              <a:ext uri="{FF2B5EF4-FFF2-40B4-BE49-F238E27FC236}">
                <a16:creationId xmlns:a16="http://schemas.microsoft.com/office/drawing/2014/main" id="{6A4ED660-441A-E54B-896D-77D2F0F0898F}"/>
              </a:ext>
            </a:extLst>
          </p:cNvPr>
          <p:cNvSpPr/>
          <p:nvPr/>
        </p:nvSpPr>
        <p:spPr>
          <a:xfrm>
            <a:off x="6258088" y="2043550"/>
            <a:ext cx="1532736" cy="1323506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44AAB29A-29C5-4D47-8841-48B713B4AB36}"/>
              </a:ext>
            </a:extLst>
          </p:cNvPr>
          <p:cNvSpPr txBox="1"/>
          <p:nvPr/>
        </p:nvSpPr>
        <p:spPr>
          <a:xfrm>
            <a:off x="6255134" y="309934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Both Thumbs</a:t>
            </a:r>
          </a:p>
        </p:txBody>
      </p:sp>
      <p:sp>
        <p:nvSpPr>
          <p:cNvPr id="395" name="Round Same Side Corner Rectangle 394">
            <a:extLst>
              <a:ext uri="{FF2B5EF4-FFF2-40B4-BE49-F238E27FC236}">
                <a16:creationId xmlns:a16="http://schemas.microsoft.com/office/drawing/2014/main" id="{AB60A404-3E6E-7244-97C3-7BCB3CAE92B2}"/>
              </a:ext>
            </a:extLst>
          </p:cNvPr>
          <p:cNvSpPr/>
          <p:nvPr/>
        </p:nvSpPr>
        <p:spPr>
          <a:xfrm>
            <a:off x="7060893" y="234408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E0CE0-379F-8E47-817F-2F558FFA87A2}"/>
              </a:ext>
            </a:extLst>
          </p:cNvPr>
          <p:cNvSpPr txBox="1"/>
          <p:nvPr/>
        </p:nvSpPr>
        <p:spPr>
          <a:xfrm>
            <a:off x="4275470" y="2237226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6C9CC9A-E2BF-F64B-BF54-FF3F19036FE6}"/>
              </a:ext>
            </a:extLst>
          </p:cNvPr>
          <p:cNvSpPr txBox="1"/>
          <p:nvPr/>
        </p:nvSpPr>
        <p:spPr>
          <a:xfrm>
            <a:off x="4573228" y="2264011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609B3167-833E-314F-9207-0EDAAFECC086}"/>
              </a:ext>
            </a:extLst>
          </p:cNvPr>
          <p:cNvSpPr txBox="1"/>
          <p:nvPr/>
        </p:nvSpPr>
        <p:spPr>
          <a:xfrm>
            <a:off x="4725628" y="2339410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9277FF4B-B9A0-9544-9D41-FBBECF603E59}"/>
              </a:ext>
            </a:extLst>
          </p:cNvPr>
          <p:cNvSpPr txBox="1"/>
          <p:nvPr/>
        </p:nvSpPr>
        <p:spPr>
          <a:xfrm>
            <a:off x="1927598" y="2340228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07A0534E-70BC-9B42-BA9B-3FFAB54D39A4}"/>
              </a:ext>
            </a:extLst>
          </p:cNvPr>
          <p:cNvSpPr txBox="1"/>
          <p:nvPr/>
        </p:nvSpPr>
        <p:spPr>
          <a:xfrm>
            <a:off x="2079260" y="2253815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CE249289-F244-2D41-8C86-90E6C6F0FC17}"/>
              </a:ext>
            </a:extLst>
          </p:cNvPr>
          <p:cNvSpPr txBox="1"/>
          <p:nvPr/>
        </p:nvSpPr>
        <p:spPr>
          <a:xfrm>
            <a:off x="2231458" y="217279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64BA918F-5741-8042-896B-71B93707D381}"/>
              </a:ext>
            </a:extLst>
          </p:cNvPr>
          <p:cNvSpPr txBox="1"/>
          <p:nvPr/>
        </p:nvSpPr>
        <p:spPr>
          <a:xfrm>
            <a:off x="2375090" y="224214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670F2807-BEFA-6543-B7F4-EF89C6254E0E}"/>
              </a:ext>
            </a:extLst>
          </p:cNvPr>
          <p:cNvSpPr txBox="1"/>
          <p:nvPr/>
        </p:nvSpPr>
        <p:spPr>
          <a:xfrm>
            <a:off x="6768844" y="214041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04AAB862-AE62-1543-9A9F-7D0B95857889}"/>
              </a:ext>
            </a:extLst>
          </p:cNvPr>
          <p:cNvSpPr txBox="1"/>
          <p:nvPr/>
        </p:nvSpPr>
        <p:spPr>
          <a:xfrm>
            <a:off x="7027122" y="2138809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F8D74F-4109-214E-A773-6AB0691B94E9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FE0586D4-1B92-7345-ACEC-4CE6EA4D53D5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033CACB-397C-DF4D-AE2F-BC7E5E530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020C11-32D2-BC47-8B40-5FAD2B47D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83012A42-2E24-C049-B1A2-7420AD58C366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24" name="Vertical Scroll 423">
              <a:extLst>
                <a:ext uri="{FF2B5EF4-FFF2-40B4-BE49-F238E27FC236}">
                  <a16:creationId xmlns:a16="http://schemas.microsoft.com/office/drawing/2014/main" id="{85D78FA1-2B4D-BE4A-AA55-A7EA524347B0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B16590E-0297-D643-9195-8C9F08024028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E3D4E28B-1A42-EA42-99DE-9A9A31384454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5" name="Vertical Scroll 434">
                <a:extLst>
                  <a:ext uri="{FF2B5EF4-FFF2-40B4-BE49-F238E27FC236}">
                    <a16:creationId xmlns:a16="http://schemas.microsoft.com/office/drawing/2014/main" id="{91DE579C-5090-5340-B9B6-3BACD92CF2DE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9FBFEC9-E65E-EF4F-9116-DAC08C787B6A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770BB73-CC4C-A64B-85AF-74CC6E7024A0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B6F86DC2-65F8-FB44-BA37-B909CECEC36C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BAF9F999-CA44-8240-8AA7-A992941550A6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2" name="Action Button: Home 43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968192A9-AB8D-9A47-8C68-27910A786098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7B7AD71-EACD-9040-BE4E-42D4194EAEC2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429" name="Plus 428">
              <a:extLst>
                <a:ext uri="{FF2B5EF4-FFF2-40B4-BE49-F238E27FC236}">
                  <a16:creationId xmlns:a16="http://schemas.microsoft.com/office/drawing/2014/main" id="{445D1CE5-9DCA-224D-B1E8-D7BB2AEF11E8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430" name="Plus 429">
              <a:extLst>
                <a:ext uri="{FF2B5EF4-FFF2-40B4-BE49-F238E27FC236}">
                  <a16:creationId xmlns:a16="http://schemas.microsoft.com/office/drawing/2014/main" id="{98EC1689-3379-D849-971D-F08B36AA77F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B37E-46A1-3E47-9960-431819634339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4D8E-34C9-D241-A53F-AE49D397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4985679-D803-384D-8C32-B3AEC18C7D9F}"/>
              </a:ext>
            </a:extLst>
          </p:cNvPr>
          <p:cNvSpPr/>
          <p:nvPr/>
        </p:nvSpPr>
        <p:spPr>
          <a:xfrm>
            <a:off x="1503416" y="4162560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D90DB5-8C59-5B4A-A428-50C7B33189A8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Fingerprint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CB9C56-1862-A041-8397-79E3595C2433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67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83415" y="2040244"/>
            <a:ext cx="1537677" cy="134404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40909" y="2247029"/>
            <a:ext cx="789746" cy="7897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305C4C4-012A-FF47-995C-4F52F9B7D205}"/>
              </a:ext>
            </a:extLst>
          </p:cNvPr>
          <p:cNvSpPr txBox="1"/>
          <p:nvPr/>
        </p:nvSpPr>
        <p:spPr>
          <a:xfrm>
            <a:off x="1397026" y="3457837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:   85%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E9B198F-A4CE-2F4B-A5F5-028F6DC2B364}"/>
              </a:ext>
            </a:extLst>
          </p:cNvPr>
          <p:cNvSpPr txBox="1"/>
          <p:nvPr/>
        </p:nvSpPr>
        <p:spPr>
          <a:xfrm>
            <a:off x="1397026" y="3676700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:   80%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CA7BB3-28BC-6D47-B5B4-88DCE314A4EE}"/>
              </a:ext>
            </a:extLst>
          </p:cNvPr>
          <p:cNvSpPr txBox="1"/>
          <p:nvPr/>
        </p:nvSpPr>
        <p:spPr>
          <a:xfrm>
            <a:off x="1397026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</a:t>
            </a:r>
            <a:r>
              <a:rPr lang="en-US" sz="1100" dirty="0"/>
              <a:t>:   2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4ECB254-83FE-C249-932B-7DAF55A66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01" y="3552955"/>
            <a:ext cx="89085" cy="8908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6064EB37-A5F1-6543-8949-6567AACC5A07}"/>
              </a:ext>
            </a:extLst>
          </p:cNvPr>
          <p:cNvSpPr txBox="1"/>
          <p:nvPr/>
        </p:nvSpPr>
        <p:spPr>
          <a:xfrm>
            <a:off x="7646877" y="3457837"/>
            <a:ext cx="242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743D6EF-5F97-D540-ADA6-747D575DAEAB}"/>
              </a:ext>
            </a:extLst>
          </p:cNvPr>
          <p:cNvSpPr txBox="1"/>
          <p:nvPr/>
        </p:nvSpPr>
        <p:spPr>
          <a:xfrm>
            <a:off x="3730091" y="3457837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:   85%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AC3825-5C2E-6E4E-AD57-DA3676005BF6}"/>
              </a:ext>
            </a:extLst>
          </p:cNvPr>
          <p:cNvSpPr txBox="1"/>
          <p:nvPr/>
        </p:nvSpPr>
        <p:spPr>
          <a:xfrm>
            <a:off x="3730091" y="3676700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:   80%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3F224A-F43D-464C-8DA1-2C20C4ADE8CA}"/>
              </a:ext>
            </a:extLst>
          </p:cNvPr>
          <p:cNvSpPr txBox="1"/>
          <p:nvPr/>
        </p:nvSpPr>
        <p:spPr>
          <a:xfrm>
            <a:off x="3730091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</a:t>
            </a:r>
            <a:r>
              <a:rPr lang="en-US" sz="1100" dirty="0"/>
              <a:t>:   2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7E7364A-B840-7D49-A154-3179CB079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66" y="3552955"/>
            <a:ext cx="89085" cy="8908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44B21D7-26DE-E54D-9221-FF780A78B765}"/>
              </a:ext>
            </a:extLst>
          </p:cNvPr>
          <p:cNvSpPr txBox="1"/>
          <p:nvPr/>
        </p:nvSpPr>
        <p:spPr>
          <a:xfrm>
            <a:off x="6164008" y="3457837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:   85%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E9AA92-B334-F740-9C1B-C3FF6B23AE49}"/>
              </a:ext>
            </a:extLst>
          </p:cNvPr>
          <p:cNvSpPr txBox="1"/>
          <p:nvPr/>
        </p:nvSpPr>
        <p:spPr>
          <a:xfrm>
            <a:off x="6164008" y="3676700"/>
            <a:ext cx="1541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:   80%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D409345-38BA-4645-BBC5-A497D881205E}"/>
              </a:ext>
            </a:extLst>
          </p:cNvPr>
          <p:cNvSpPr txBox="1"/>
          <p:nvPr/>
        </p:nvSpPr>
        <p:spPr>
          <a:xfrm>
            <a:off x="6164008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</a:t>
            </a:r>
            <a:r>
              <a:rPr lang="en-US" sz="1100" dirty="0"/>
              <a:t>:   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C65920-599F-EF40-AFEF-FC7C073BA5A7}"/>
              </a:ext>
            </a:extLst>
          </p:cNvPr>
          <p:cNvSpPr txBox="1"/>
          <p:nvPr/>
        </p:nvSpPr>
        <p:spPr>
          <a:xfrm>
            <a:off x="1380100" y="5268133"/>
            <a:ext cx="382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D534C"/>
                </a:solidFill>
              </a:rPr>
              <a:t>Right hand thumb failed the local duplicate check</a:t>
            </a:r>
            <a:endParaRPr lang="en-US" sz="1200" dirty="0">
              <a:solidFill>
                <a:srgbClr val="FD534C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769958-C5A0-FF42-9F4A-360241FEC104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23427523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43175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89" name="Flowchart: Process 206">
            <a:extLst>
              <a:ext uri="{FF2B5EF4-FFF2-40B4-BE49-F238E27FC236}">
                <a16:creationId xmlns:a16="http://schemas.microsoft.com/office/drawing/2014/main" id="{B92D672A-B533-7D4C-99F8-3ADD100E9EC3}"/>
              </a:ext>
            </a:extLst>
          </p:cNvPr>
          <p:cNvSpPr/>
          <p:nvPr/>
        </p:nvSpPr>
        <p:spPr>
          <a:xfrm>
            <a:off x="1503416" y="2068111"/>
            <a:ext cx="2141784" cy="1323506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B33B7F-50B1-9B41-B156-6A17123FD229}"/>
              </a:ext>
            </a:extLst>
          </p:cNvPr>
          <p:cNvSpPr txBox="1"/>
          <p:nvPr/>
        </p:nvSpPr>
        <p:spPr>
          <a:xfrm>
            <a:off x="1811229" y="312588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6269F2-6F48-AA47-82B4-9B33DE131F0E}"/>
              </a:ext>
            </a:extLst>
          </p:cNvPr>
          <p:cNvGrpSpPr/>
          <p:nvPr/>
        </p:nvGrpSpPr>
        <p:grpSpPr>
          <a:xfrm>
            <a:off x="1962246" y="2363281"/>
            <a:ext cx="1233663" cy="560996"/>
            <a:chOff x="4913896" y="2373330"/>
            <a:chExt cx="3199838" cy="1428108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4793062-8DB1-D848-B747-720D573C2A51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C14B052-C3B1-4D43-BB25-7676880F367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1903703-1405-0A4B-B57D-99EA21D97E46}"/>
              </a:ext>
            </a:extLst>
          </p:cNvPr>
          <p:cNvSpPr txBox="1"/>
          <p:nvPr/>
        </p:nvSpPr>
        <p:spPr>
          <a:xfrm>
            <a:off x="4644120" y="313420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93B1D47-19B4-054C-90BB-98A7E64443CB}"/>
              </a:ext>
            </a:extLst>
          </p:cNvPr>
          <p:cNvGrpSpPr/>
          <p:nvPr/>
        </p:nvGrpSpPr>
        <p:grpSpPr>
          <a:xfrm>
            <a:off x="4795137" y="2371596"/>
            <a:ext cx="1233663" cy="560996"/>
            <a:chOff x="4913896" y="2373330"/>
            <a:chExt cx="3199838" cy="1428108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41CA6BC-1EB8-A148-AE61-92D647E8231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21DE079-DD05-3341-9C72-D76ED198BF1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Flowchart: Process 188">
            <a:extLst>
              <a:ext uri="{FF2B5EF4-FFF2-40B4-BE49-F238E27FC236}">
                <a16:creationId xmlns:a16="http://schemas.microsoft.com/office/drawing/2014/main" id="{6240E8C3-B192-114E-9F7C-3E88BA4527A8}"/>
              </a:ext>
            </a:extLst>
          </p:cNvPr>
          <p:cNvSpPr/>
          <p:nvPr/>
        </p:nvSpPr>
        <p:spPr>
          <a:xfrm>
            <a:off x="4336307" y="2076426"/>
            <a:ext cx="2141784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A96EFFC-B9FF-5249-8365-80B323DAD0EC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132A31E1-7F7D-8C49-9BB9-5F7846197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B581D6E-4ABC-8743-89D9-6992674AC1E6}"/>
              </a:ext>
            </a:extLst>
          </p:cNvPr>
          <p:cNvSpPr/>
          <p:nvPr/>
        </p:nvSpPr>
        <p:spPr>
          <a:xfrm>
            <a:off x="1503416" y="4189992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33183-1EDB-D74A-A65B-3BE6EC71FF0B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Iris Scan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5FDAF6-2E61-7E4A-82FE-059E48BB97BB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47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85900" y="2076426"/>
            <a:ext cx="2159300" cy="1297491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2170677" y="2314714"/>
            <a:ext cx="789746" cy="78974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05AA55F-9C1E-9D47-B8B4-51C0B2038CCF}"/>
              </a:ext>
            </a:extLst>
          </p:cNvPr>
          <p:cNvSpPr txBox="1"/>
          <p:nvPr/>
        </p:nvSpPr>
        <p:spPr>
          <a:xfrm>
            <a:off x="1407572" y="3425422"/>
            <a:ext cx="1656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              :    85%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83DB74-3121-7340-B18C-46A8A71A3C2F}"/>
              </a:ext>
            </a:extLst>
          </p:cNvPr>
          <p:cNvSpPr txBox="1"/>
          <p:nvPr/>
        </p:nvSpPr>
        <p:spPr>
          <a:xfrm>
            <a:off x="1407572" y="3653867"/>
            <a:ext cx="1656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         :    85%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3CFF7C-5063-0847-8307-9F4809AFD568}"/>
              </a:ext>
            </a:extLst>
          </p:cNvPr>
          <p:cNvSpPr txBox="1"/>
          <p:nvPr/>
        </p:nvSpPr>
        <p:spPr>
          <a:xfrm>
            <a:off x="1410374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</a:t>
            </a:r>
            <a:r>
              <a:rPr lang="en-US" sz="1100" dirty="0"/>
              <a:t>:   2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96958DF-87EB-D74F-B34B-A02307DD3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94" y="3518354"/>
            <a:ext cx="89085" cy="8908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9B1E6C5-F0A9-B348-ACE1-718841B759D4}"/>
              </a:ext>
            </a:extLst>
          </p:cNvPr>
          <p:cNvSpPr txBox="1"/>
          <p:nvPr/>
        </p:nvSpPr>
        <p:spPr>
          <a:xfrm>
            <a:off x="4304284" y="3425422"/>
            <a:ext cx="1656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              :    85%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5ACCB2-2454-3241-AB29-AB991F73E454}"/>
              </a:ext>
            </a:extLst>
          </p:cNvPr>
          <p:cNvSpPr txBox="1"/>
          <p:nvPr/>
        </p:nvSpPr>
        <p:spPr>
          <a:xfrm>
            <a:off x="4304284" y="3653867"/>
            <a:ext cx="1656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         :    85%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5504EC-A970-0F46-B50E-7CE129372322}"/>
              </a:ext>
            </a:extLst>
          </p:cNvPr>
          <p:cNvSpPr txBox="1"/>
          <p:nvPr/>
        </p:nvSpPr>
        <p:spPr>
          <a:xfrm>
            <a:off x="4307086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</a:t>
            </a:r>
            <a:r>
              <a:rPr lang="en-US" sz="1100" dirty="0"/>
              <a:t>:   2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3A00911-67AF-2841-8454-EAB1EC927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06" y="3518354"/>
            <a:ext cx="89085" cy="8908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B9A6891-26B9-0149-A03E-F565106F071C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39135510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6801" y="1273343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F610A7-3EFE-624E-89A6-F450A78CB79B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D0BCB91-36A1-5E4F-AB7C-4C29EB0E2432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4E3B98D-F50D-4348-B0F0-D5628F9FE4F8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77A18A-3872-D241-83CE-ACB885DA963F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1FE34BB-6466-C94A-BD2E-A77143DBCB3E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6" name="Vertical Scroll 125">
              <a:extLst>
                <a:ext uri="{FF2B5EF4-FFF2-40B4-BE49-F238E27FC236}">
                  <a16:creationId xmlns:a16="http://schemas.microsoft.com/office/drawing/2014/main" id="{F9D4BEF3-3834-2947-BC0F-1E904E9A516A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336C9B8-FBAC-A54B-9BDE-2E78EB5B1120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8DB17E6-27E8-1848-8B20-59366D219131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8" name="Vertical Scroll 147">
                <a:extLst>
                  <a:ext uri="{FF2B5EF4-FFF2-40B4-BE49-F238E27FC236}">
                    <a16:creationId xmlns:a16="http://schemas.microsoft.com/office/drawing/2014/main" id="{462486E9-656D-4B4C-A1B3-82653F3FB4A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2943E18-457D-D94B-BA6C-6E57956F3FF7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22B09FF-6346-874E-BC4A-1EB19362E323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06265FE-93B7-2D43-A63B-E241D8F2CAFB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01A0A1C-5A40-0B45-8A6C-F9F2A2ED5488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30" name="Action Button: Home 129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42C5042F-C8F9-504C-AC22-2D9553CA5EB4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E8FAFE2-1F27-4E46-B795-606548ECE6F9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28" name="Plus 127">
              <a:extLst>
                <a:ext uri="{FF2B5EF4-FFF2-40B4-BE49-F238E27FC236}">
                  <a16:creationId xmlns:a16="http://schemas.microsoft.com/office/drawing/2014/main" id="{426A2C44-8DBD-E347-AABA-C83B9F1A33F5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371" name="Plus 370">
              <a:extLst>
                <a:ext uri="{FF2B5EF4-FFF2-40B4-BE49-F238E27FC236}">
                  <a16:creationId xmlns:a16="http://schemas.microsoft.com/office/drawing/2014/main" id="{8377E8FE-28B2-B444-8336-2BFE7D11D6A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79" name="Flowchart: Process 206">
            <a:extLst>
              <a:ext uri="{FF2B5EF4-FFF2-40B4-BE49-F238E27FC236}">
                <a16:creationId xmlns:a16="http://schemas.microsoft.com/office/drawing/2014/main" id="{975F3FAD-DD67-CE48-8457-87DD2BC15C50}"/>
              </a:ext>
            </a:extLst>
          </p:cNvPr>
          <p:cNvSpPr/>
          <p:nvPr/>
        </p:nvSpPr>
        <p:spPr>
          <a:xfrm>
            <a:off x="1492136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B799D3-E14B-8D4F-94E4-293E21F8277B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3F2ED-3466-3D44-B14B-F1D4345ABF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3" name="Flowchart: Process 206">
            <a:extLst>
              <a:ext uri="{FF2B5EF4-FFF2-40B4-BE49-F238E27FC236}">
                <a16:creationId xmlns:a16="http://schemas.microsoft.com/office/drawing/2014/main" id="{DBBEA9FA-A59F-B148-95CF-FE727ADE44E2}"/>
              </a:ext>
            </a:extLst>
          </p:cNvPr>
          <p:cNvSpPr/>
          <p:nvPr/>
        </p:nvSpPr>
        <p:spPr>
          <a:xfrm>
            <a:off x="4503191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EF6AF7-79CF-D24E-ACFD-A2A48C8D5513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Image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08C9A8E-06D2-3146-9F67-90E12F704817}"/>
              </a:ext>
            </a:extLst>
          </p:cNvPr>
          <p:cNvSpPr/>
          <p:nvPr/>
        </p:nvSpPr>
        <p:spPr>
          <a:xfrm>
            <a:off x="1487272" y="4796761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49F0B7-D837-5747-BE36-DE2039C654C9}"/>
              </a:ext>
            </a:extLst>
          </p:cNvPr>
          <p:cNvSpPr txBox="1"/>
          <p:nvPr/>
        </p:nvSpPr>
        <p:spPr>
          <a:xfrm>
            <a:off x="1422801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Applicant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FA0653-0D36-EA43-86E6-5FD32EA9C84D}"/>
              </a:ext>
            </a:extLst>
          </p:cNvPr>
          <p:cNvSpPr txBox="1"/>
          <p:nvPr/>
        </p:nvSpPr>
        <p:spPr>
          <a:xfrm>
            <a:off x="4433856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2FE36-F558-CA4A-9033-CBF230E436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4523553" y="2126295"/>
            <a:ext cx="2235786" cy="1531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E1A4E4-FA27-7046-B07F-094CA3A75908}"/>
              </a:ext>
            </a:extLst>
          </p:cNvPr>
          <p:cNvSpPr/>
          <p:nvPr/>
        </p:nvSpPr>
        <p:spPr>
          <a:xfrm>
            <a:off x="5001768" y="3108960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605BC4-97BE-1C4B-8311-D57C1C1B8713}"/>
              </a:ext>
            </a:extLst>
          </p:cNvPr>
          <p:cNvSpPr/>
          <p:nvPr/>
        </p:nvSpPr>
        <p:spPr>
          <a:xfrm>
            <a:off x="5001769" y="3087502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28765D-ABD7-3047-86A7-BCF50D95975C}"/>
              </a:ext>
            </a:extLst>
          </p:cNvPr>
          <p:cNvSpPr/>
          <p:nvPr/>
        </p:nvSpPr>
        <p:spPr>
          <a:xfrm>
            <a:off x="6097579" y="3133863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810A2B-6C9B-EF4B-8600-10999424C04B}"/>
              </a:ext>
            </a:extLst>
          </p:cNvPr>
          <p:cNvSpPr/>
          <p:nvPr/>
        </p:nvSpPr>
        <p:spPr>
          <a:xfrm>
            <a:off x="5451338" y="2886756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41096C-D326-F84F-9770-1538F19313B8}"/>
              </a:ext>
            </a:extLst>
          </p:cNvPr>
          <p:cNvSpPr/>
          <p:nvPr/>
        </p:nvSpPr>
        <p:spPr>
          <a:xfrm>
            <a:off x="5507438" y="2717380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446726-12C0-9E42-9769-A0D2E0529C94}"/>
              </a:ext>
            </a:extLst>
          </p:cNvPr>
          <p:cNvSpPr/>
          <p:nvPr/>
        </p:nvSpPr>
        <p:spPr>
          <a:xfrm>
            <a:off x="5519842" y="2511197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0B7DF1-3526-6A4E-B720-4EF1A4E9AAD4}"/>
              </a:ext>
            </a:extLst>
          </p:cNvPr>
          <p:cNvSpPr/>
          <p:nvPr/>
        </p:nvSpPr>
        <p:spPr>
          <a:xfrm>
            <a:off x="5326765" y="3407612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6092D6-C7C3-5A41-BDDD-652407069E7D}"/>
              </a:ext>
            </a:extLst>
          </p:cNvPr>
          <p:cNvSpPr/>
          <p:nvPr/>
        </p:nvSpPr>
        <p:spPr>
          <a:xfrm>
            <a:off x="5836668" y="3195494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A72327-498A-6C40-A10A-49DBE4DF1CB2}"/>
              </a:ext>
            </a:extLst>
          </p:cNvPr>
          <p:cNvSpPr/>
          <p:nvPr/>
        </p:nvSpPr>
        <p:spPr>
          <a:xfrm>
            <a:off x="5326765" y="2949527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0BAB7E-6819-9944-A022-EB91F1D21779}"/>
              </a:ext>
            </a:extLst>
          </p:cNvPr>
          <p:cNvSpPr/>
          <p:nvPr/>
        </p:nvSpPr>
        <p:spPr>
          <a:xfrm>
            <a:off x="5529352" y="2857946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19ED36-B702-384E-91BC-12F3D0B8A280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75" y="2191107"/>
            <a:ext cx="1073629" cy="1412379"/>
          </a:xfrm>
          <a:prstGeom prst="rect">
            <a:avLst/>
          </a:prstGeom>
        </p:spPr>
      </p:pic>
      <p:sp>
        <p:nvSpPr>
          <p:cNvPr id="64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522425" y="2073658"/>
            <a:ext cx="2240018" cy="161346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2207202" y="2434723"/>
            <a:ext cx="789746" cy="78974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48B58C9-AD5F-5141-8A9D-7EB529551830}"/>
              </a:ext>
            </a:extLst>
          </p:cNvPr>
          <p:cNvSpPr txBox="1"/>
          <p:nvPr/>
        </p:nvSpPr>
        <p:spPr>
          <a:xfrm>
            <a:off x="1422801" y="4032099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 :   85%   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0B123E-549D-744D-B5EF-A09DF7C2A850}"/>
              </a:ext>
            </a:extLst>
          </p:cNvPr>
          <p:cNvSpPr txBox="1"/>
          <p:nvPr/>
        </p:nvSpPr>
        <p:spPr>
          <a:xfrm>
            <a:off x="1422801" y="4260544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 :    85%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3AA1AA-41CE-C943-8A18-B26A2090AB24}"/>
              </a:ext>
            </a:extLst>
          </p:cNvPr>
          <p:cNvSpPr txBox="1"/>
          <p:nvPr/>
        </p:nvSpPr>
        <p:spPr>
          <a:xfrm>
            <a:off x="1428846" y="4477256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 </a:t>
            </a:r>
            <a:r>
              <a:rPr lang="en-US" sz="1100" dirty="0"/>
              <a:t>:   2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FF1B7AD-86DD-654A-9EF2-E8EB4631A2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25" y="4118721"/>
            <a:ext cx="89085" cy="8908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6BDBE3A-7C6C-4A4B-8C14-AE80CFD8DA88}"/>
              </a:ext>
            </a:extLst>
          </p:cNvPr>
          <p:cNvSpPr txBox="1"/>
          <p:nvPr/>
        </p:nvSpPr>
        <p:spPr>
          <a:xfrm>
            <a:off x="4452329" y="4032099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 :   85%   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2AA664-783D-824C-8D44-6A55E6981B15}"/>
              </a:ext>
            </a:extLst>
          </p:cNvPr>
          <p:cNvSpPr txBox="1"/>
          <p:nvPr/>
        </p:nvSpPr>
        <p:spPr>
          <a:xfrm>
            <a:off x="4452329" y="4260544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 :    85%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8F7301-BE9D-244C-8349-E3B51917996A}"/>
              </a:ext>
            </a:extLst>
          </p:cNvPr>
          <p:cNvSpPr txBox="1"/>
          <p:nvPr/>
        </p:nvSpPr>
        <p:spPr>
          <a:xfrm>
            <a:off x="4458374" y="4477256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 </a:t>
            </a:r>
            <a:r>
              <a:rPr lang="en-US" sz="1100" dirty="0"/>
              <a:t>:   2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D388277-F7D9-5D47-AF14-65F9DE5588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53" y="4118721"/>
            <a:ext cx="89085" cy="8908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F1D1385-EB53-494C-8484-2807C0C505D4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1497693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6801" y="1273343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F610A7-3EFE-624E-89A6-F450A78CB79B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D0BCB91-36A1-5E4F-AB7C-4C29EB0E2432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4E3B98D-F50D-4348-B0F0-D5628F9FE4F8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77A18A-3872-D241-83CE-ACB885DA963F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1FE34BB-6466-C94A-BD2E-A77143DBCB3E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6" name="Vertical Scroll 125">
              <a:extLst>
                <a:ext uri="{FF2B5EF4-FFF2-40B4-BE49-F238E27FC236}">
                  <a16:creationId xmlns:a16="http://schemas.microsoft.com/office/drawing/2014/main" id="{F9D4BEF3-3834-2947-BC0F-1E904E9A516A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336C9B8-FBAC-A54B-9BDE-2E78EB5B1120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8DB17E6-27E8-1848-8B20-59366D219131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8" name="Vertical Scroll 147">
                <a:extLst>
                  <a:ext uri="{FF2B5EF4-FFF2-40B4-BE49-F238E27FC236}">
                    <a16:creationId xmlns:a16="http://schemas.microsoft.com/office/drawing/2014/main" id="{462486E9-656D-4B4C-A1B3-82653F3FB4A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2943E18-457D-D94B-BA6C-6E57956F3FF7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22B09FF-6346-874E-BC4A-1EB19362E323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06265FE-93B7-2D43-A63B-E241D8F2CAFB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01A0A1C-5A40-0B45-8A6C-F9F2A2ED5488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30" name="Action Button: Home 129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42C5042F-C8F9-504C-AC22-2D9553CA5EB4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E8FAFE2-1F27-4E46-B795-606548ECE6F9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28" name="Plus 127">
              <a:extLst>
                <a:ext uri="{FF2B5EF4-FFF2-40B4-BE49-F238E27FC236}">
                  <a16:creationId xmlns:a16="http://schemas.microsoft.com/office/drawing/2014/main" id="{426A2C44-8DBD-E347-AABA-C83B9F1A33F5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371" name="Plus 370">
              <a:extLst>
                <a:ext uri="{FF2B5EF4-FFF2-40B4-BE49-F238E27FC236}">
                  <a16:creationId xmlns:a16="http://schemas.microsoft.com/office/drawing/2014/main" id="{8377E8FE-28B2-B444-8336-2BFE7D11D6A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79" name="Flowchart: Process 206">
            <a:extLst>
              <a:ext uri="{FF2B5EF4-FFF2-40B4-BE49-F238E27FC236}">
                <a16:creationId xmlns:a16="http://schemas.microsoft.com/office/drawing/2014/main" id="{975F3FAD-DD67-CE48-8457-87DD2BC15C50}"/>
              </a:ext>
            </a:extLst>
          </p:cNvPr>
          <p:cNvSpPr/>
          <p:nvPr/>
        </p:nvSpPr>
        <p:spPr>
          <a:xfrm>
            <a:off x="1492136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B799D3-E14B-8D4F-94E4-293E21F8277B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3F2ED-3466-3D44-B14B-F1D4345ABF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3" name="Flowchart: Process 206">
            <a:extLst>
              <a:ext uri="{FF2B5EF4-FFF2-40B4-BE49-F238E27FC236}">
                <a16:creationId xmlns:a16="http://schemas.microsoft.com/office/drawing/2014/main" id="{DBBEA9FA-A59F-B148-95CF-FE727ADE44E2}"/>
              </a:ext>
            </a:extLst>
          </p:cNvPr>
          <p:cNvSpPr/>
          <p:nvPr/>
        </p:nvSpPr>
        <p:spPr>
          <a:xfrm>
            <a:off x="4503191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EF6AF7-79CF-D24E-ACFD-A2A48C8D5513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Image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08C9A8E-06D2-3146-9F67-90E12F704817}"/>
              </a:ext>
            </a:extLst>
          </p:cNvPr>
          <p:cNvSpPr/>
          <p:nvPr/>
        </p:nvSpPr>
        <p:spPr>
          <a:xfrm>
            <a:off x="1480106" y="4796761"/>
            <a:ext cx="853593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Re-Capture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49F0B7-D837-5747-BE36-DE2039C654C9}"/>
              </a:ext>
            </a:extLst>
          </p:cNvPr>
          <p:cNvSpPr txBox="1"/>
          <p:nvPr/>
        </p:nvSpPr>
        <p:spPr>
          <a:xfrm>
            <a:off x="1422801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Applicant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FA0653-0D36-EA43-86E6-5FD32EA9C84D}"/>
              </a:ext>
            </a:extLst>
          </p:cNvPr>
          <p:cNvSpPr txBox="1"/>
          <p:nvPr/>
        </p:nvSpPr>
        <p:spPr>
          <a:xfrm>
            <a:off x="4433856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2FE36-F558-CA4A-9033-CBF230E436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4523553" y="2126295"/>
            <a:ext cx="2235786" cy="1531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E1A4E4-FA27-7046-B07F-094CA3A75908}"/>
              </a:ext>
            </a:extLst>
          </p:cNvPr>
          <p:cNvSpPr/>
          <p:nvPr/>
        </p:nvSpPr>
        <p:spPr>
          <a:xfrm>
            <a:off x="5001768" y="3108960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605BC4-97BE-1C4B-8311-D57C1C1B8713}"/>
              </a:ext>
            </a:extLst>
          </p:cNvPr>
          <p:cNvSpPr/>
          <p:nvPr/>
        </p:nvSpPr>
        <p:spPr>
          <a:xfrm>
            <a:off x="5001769" y="3087502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28765D-ABD7-3047-86A7-BCF50D95975C}"/>
              </a:ext>
            </a:extLst>
          </p:cNvPr>
          <p:cNvSpPr/>
          <p:nvPr/>
        </p:nvSpPr>
        <p:spPr>
          <a:xfrm>
            <a:off x="6097579" y="3133863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810A2B-6C9B-EF4B-8600-10999424C04B}"/>
              </a:ext>
            </a:extLst>
          </p:cNvPr>
          <p:cNvSpPr/>
          <p:nvPr/>
        </p:nvSpPr>
        <p:spPr>
          <a:xfrm>
            <a:off x="5451338" y="2886756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41096C-D326-F84F-9770-1538F19313B8}"/>
              </a:ext>
            </a:extLst>
          </p:cNvPr>
          <p:cNvSpPr/>
          <p:nvPr/>
        </p:nvSpPr>
        <p:spPr>
          <a:xfrm>
            <a:off x="5507438" y="2717380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446726-12C0-9E42-9769-A0D2E0529C94}"/>
              </a:ext>
            </a:extLst>
          </p:cNvPr>
          <p:cNvSpPr/>
          <p:nvPr/>
        </p:nvSpPr>
        <p:spPr>
          <a:xfrm>
            <a:off x="5519842" y="2511197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0B7DF1-3526-6A4E-B720-4EF1A4E9AAD4}"/>
              </a:ext>
            </a:extLst>
          </p:cNvPr>
          <p:cNvSpPr/>
          <p:nvPr/>
        </p:nvSpPr>
        <p:spPr>
          <a:xfrm>
            <a:off x="5326765" y="3407612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6092D6-C7C3-5A41-BDDD-652407069E7D}"/>
              </a:ext>
            </a:extLst>
          </p:cNvPr>
          <p:cNvSpPr/>
          <p:nvPr/>
        </p:nvSpPr>
        <p:spPr>
          <a:xfrm>
            <a:off x="5836668" y="3195494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A72327-498A-6C40-A10A-49DBE4DF1CB2}"/>
              </a:ext>
            </a:extLst>
          </p:cNvPr>
          <p:cNvSpPr/>
          <p:nvPr/>
        </p:nvSpPr>
        <p:spPr>
          <a:xfrm>
            <a:off x="5326765" y="2949527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0BAB7E-6819-9944-A022-EB91F1D21779}"/>
              </a:ext>
            </a:extLst>
          </p:cNvPr>
          <p:cNvSpPr/>
          <p:nvPr/>
        </p:nvSpPr>
        <p:spPr>
          <a:xfrm>
            <a:off x="5529352" y="2857946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19ED36-B702-384E-91BC-12F3D0B8A280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75" y="2191107"/>
            <a:ext cx="1073629" cy="1412379"/>
          </a:xfrm>
          <a:prstGeom prst="rect">
            <a:avLst/>
          </a:prstGeom>
        </p:spPr>
      </p:pic>
      <p:sp>
        <p:nvSpPr>
          <p:cNvPr id="64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522425" y="2073658"/>
            <a:ext cx="2240018" cy="161346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2207202" y="2434723"/>
            <a:ext cx="789746" cy="78974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65F7C3F-CAEB-C543-A8A6-7A084A1DD9CC}"/>
              </a:ext>
            </a:extLst>
          </p:cNvPr>
          <p:cNvSpPr txBox="1"/>
          <p:nvPr/>
        </p:nvSpPr>
        <p:spPr>
          <a:xfrm>
            <a:off x="1422801" y="4032099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 :   85%   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E22430-B5CE-0C40-8107-8D1780AAED44}"/>
              </a:ext>
            </a:extLst>
          </p:cNvPr>
          <p:cNvSpPr txBox="1"/>
          <p:nvPr/>
        </p:nvSpPr>
        <p:spPr>
          <a:xfrm>
            <a:off x="1422801" y="4260544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 :    85%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E27053-3F55-D044-A0CE-2C2B908F204A}"/>
              </a:ext>
            </a:extLst>
          </p:cNvPr>
          <p:cNvSpPr txBox="1"/>
          <p:nvPr/>
        </p:nvSpPr>
        <p:spPr>
          <a:xfrm>
            <a:off x="1428846" y="4477256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 </a:t>
            </a:r>
            <a:r>
              <a:rPr lang="en-US" sz="1100" dirty="0"/>
              <a:t>:   2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F98362B-A3DB-2944-8C76-9EDCC5A55E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25" y="4118721"/>
            <a:ext cx="89085" cy="8908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292E86A-0B94-2B40-AA6C-DC18EAE6816E}"/>
              </a:ext>
            </a:extLst>
          </p:cNvPr>
          <p:cNvSpPr txBox="1"/>
          <p:nvPr/>
        </p:nvSpPr>
        <p:spPr>
          <a:xfrm>
            <a:off x="4452329" y="4032099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 :   85%   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2C423F-59B5-964D-A254-45E451AC2C3B}"/>
              </a:ext>
            </a:extLst>
          </p:cNvPr>
          <p:cNvSpPr txBox="1"/>
          <p:nvPr/>
        </p:nvSpPr>
        <p:spPr>
          <a:xfrm>
            <a:off x="4452329" y="4260544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 :    85%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98E170-79FA-2A4C-A057-8D8869D48FB5}"/>
              </a:ext>
            </a:extLst>
          </p:cNvPr>
          <p:cNvSpPr txBox="1"/>
          <p:nvPr/>
        </p:nvSpPr>
        <p:spPr>
          <a:xfrm>
            <a:off x="4458374" y="4477256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          </a:t>
            </a:r>
            <a:r>
              <a:rPr lang="en-US" sz="1100" dirty="0"/>
              <a:t>:   2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0461E66-EF6B-0A4B-94E3-4916477ED7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53" y="4118721"/>
            <a:ext cx="89085" cy="8908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0F1BA0F-E3FF-E14D-8EC5-CFC1154791F3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400792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F0F4B6F-AA60-834A-BDCC-EA2809234E2E}"/>
              </a:ext>
            </a:extLst>
          </p:cNvPr>
          <p:cNvSpPr txBox="1"/>
          <p:nvPr/>
        </p:nvSpPr>
        <p:spPr>
          <a:xfrm>
            <a:off x="6353691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A92CF0B-96BE-794B-8BFF-97F586D04408}"/>
              </a:ext>
            </a:extLst>
          </p:cNvPr>
          <p:cNvSpPr/>
          <p:nvPr/>
        </p:nvSpPr>
        <p:spPr>
          <a:xfrm>
            <a:off x="7791104" y="337328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5ECCFC-54BE-544B-B9F1-AB0C715FB33D}"/>
              </a:ext>
            </a:extLst>
          </p:cNvPr>
          <p:cNvSpPr/>
          <p:nvPr/>
        </p:nvSpPr>
        <p:spPr>
          <a:xfrm>
            <a:off x="6462694" y="2913215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Enter OTP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9BE816-50CA-004F-AF39-8484953AC4C6}"/>
              </a:ext>
            </a:extLst>
          </p:cNvPr>
          <p:cNvSpPr/>
          <p:nvPr/>
        </p:nvSpPr>
        <p:spPr>
          <a:xfrm>
            <a:off x="6463510" y="3373282"/>
            <a:ext cx="999735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OTP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EC56F4-DBCB-654B-817C-79BA797BB48E}"/>
              </a:ext>
            </a:extLst>
          </p:cNvPr>
          <p:cNvSpPr txBox="1"/>
          <p:nvPr/>
        </p:nvSpPr>
        <p:spPr>
          <a:xfrm>
            <a:off x="6402053" y="3694043"/>
            <a:ext cx="1215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 for 2minutes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0BFE88-108C-E04B-BA66-56653A6E29C2}"/>
              </a:ext>
            </a:extLst>
          </p:cNvPr>
          <p:cNvSpPr/>
          <p:nvPr/>
        </p:nvSpPr>
        <p:spPr>
          <a:xfrm>
            <a:off x="759815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0F1A75-B6FB-7142-AB7F-99C1FB63C8F7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B1CDA-4FD9-BC42-A809-C8DA5CCF6C0E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0A6C56-A7AB-9248-9B21-CA064E0A37F0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DCD890-A088-1B4A-9492-FCBF5361F802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7FE270-E971-4B4F-B1FC-8BD4C568E6C9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3FDCF9-0598-2345-B1A9-6EC5FC90FF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934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Enter OTP.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F80BD-C993-E943-B4CF-E7108783BB12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6466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4"/>
            <a:ext cx="8790707" cy="5989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BDBC86D-E143-FB42-99F0-C5EA5E51F0FC}"/>
              </a:ext>
            </a:extLst>
          </p:cNvPr>
          <p:cNvCxnSpPr>
            <a:cxnSpLocks/>
          </p:cNvCxnSpPr>
          <p:nvPr/>
        </p:nvCxnSpPr>
        <p:spPr>
          <a:xfrm>
            <a:off x="1522868" y="315803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1A66C6-7851-B74B-8243-095BECDD01C5}"/>
              </a:ext>
            </a:extLst>
          </p:cNvPr>
          <p:cNvSpPr txBox="1"/>
          <p:nvPr/>
        </p:nvSpPr>
        <p:spPr>
          <a:xfrm>
            <a:off x="1442248" y="288126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784551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517871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Pre registration ID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A1B4861-6919-254A-A4A5-93CE8CC9211F}"/>
              </a:ext>
            </a:extLst>
          </p:cNvPr>
          <p:cNvCxnSpPr>
            <a:cxnSpLocks/>
          </p:cNvCxnSpPr>
          <p:nvPr/>
        </p:nvCxnSpPr>
        <p:spPr>
          <a:xfrm>
            <a:off x="1512141" y="2148056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DF041FF9-B4BC-434E-B939-F80CA7E3F3F8}"/>
              </a:ext>
            </a:extLst>
          </p:cNvPr>
          <p:cNvSpPr txBox="1"/>
          <p:nvPr/>
        </p:nvSpPr>
        <p:spPr>
          <a:xfrm>
            <a:off x="1431521" y="188137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D3DD6A5-749E-CB4D-B4B7-03BA2351BA30}"/>
              </a:ext>
            </a:extLst>
          </p:cNvPr>
          <p:cNvCxnSpPr>
            <a:cxnSpLocks/>
          </p:cNvCxnSpPr>
          <p:nvPr/>
        </p:nvCxnSpPr>
        <p:spPr>
          <a:xfrm>
            <a:off x="1512141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7012791-27FB-7C4F-A0D5-E687D1672DC0}"/>
              </a:ext>
            </a:extLst>
          </p:cNvPr>
          <p:cNvSpPr txBox="1"/>
          <p:nvPr/>
        </p:nvSpPr>
        <p:spPr>
          <a:xfrm>
            <a:off x="1431521" y="221695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4063339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4737638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3290110" y="4094903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D1B516-D1D7-D441-A2FD-DDEE405EF98A}"/>
              </a:ext>
            </a:extLst>
          </p:cNvPr>
          <p:cNvCxnSpPr>
            <a:cxnSpLocks/>
          </p:cNvCxnSpPr>
          <p:nvPr/>
        </p:nvCxnSpPr>
        <p:spPr>
          <a:xfrm>
            <a:off x="1522868" y="3515226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283902-D357-0A4E-B455-0EB09CADE6A4}"/>
              </a:ext>
            </a:extLst>
          </p:cNvPr>
          <p:cNvSpPr txBox="1"/>
          <p:nvPr/>
        </p:nvSpPr>
        <p:spPr>
          <a:xfrm>
            <a:off x="1442248" y="3238451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C9EDC1-D23A-634D-94DD-1434056CD78C}"/>
              </a:ext>
            </a:extLst>
          </p:cNvPr>
          <p:cNvCxnSpPr>
            <a:cxnSpLocks/>
          </p:cNvCxnSpPr>
          <p:nvPr/>
        </p:nvCxnSpPr>
        <p:spPr>
          <a:xfrm>
            <a:off x="1522868" y="3897072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50CEB9E-A4B2-7945-A4BB-F306AB7AD8F4}"/>
              </a:ext>
            </a:extLst>
          </p:cNvPr>
          <p:cNvSpPr txBox="1"/>
          <p:nvPr/>
        </p:nvSpPr>
        <p:spPr>
          <a:xfrm>
            <a:off x="1442248" y="362029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50B7D-684C-6C46-B890-4720D5D0F9EA}"/>
              </a:ext>
            </a:extLst>
          </p:cNvPr>
          <p:cNvCxnSpPr>
            <a:cxnSpLocks/>
          </p:cNvCxnSpPr>
          <p:nvPr/>
        </p:nvCxnSpPr>
        <p:spPr>
          <a:xfrm>
            <a:off x="5833448" y="315803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BEF0A11-E559-ED40-95E4-106EE3972560}"/>
              </a:ext>
            </a:extLst>
          </p:cNvPr>
          <p:cNvSpPr txBox="1"/>
          <p:nvPr/>
        </p:nvSpPr>
        <p:spPr>
          <a:xfrm>
            <a:off x="5752828" y="288126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72F591E-48F8-174F-BDB3-A2D50F3A22D2}"/>
              </a:ext>
            </a:extLst>
          </p:cNvPr>
          <p:cNvCxnSpPr>
            <a:cxnSpLocks/>
          </p:cNvCxnSpPr>
          <p:nvPr/>
        </p:nvCxnSpPr>
        <p:spPr>
          <a:xfrm>
            <a:off x="5822721" y="2148056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4C925425-7B59-E646-899F-FDC11D07A43C}"/>
              </a:ext>
            </a:extLst>
          </p:cNvPr>
          <p:cNvSpPr txBox="1"/>
          <p:nvPr/>
        </p:nvSpPr>
        <p:spPr>
          <a:xfrm>
            <a:off x="5742101" y="188137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BC82BF7-BC61-5B48-AEB9-6CC448D77993}"/>
              </a:ext>
            </a:extLst>
          </p:cNvPr>
          <p:cNvCxnSpPr>
            <a:cxnSpLocks/>
          </p:cNvCxnSpPr>
          <p:nvPr/>
        </p:nvCxnSpPr>
        <p:spPr>
          <a:xfrm>
            <a:off x="5833448" y="3515226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0037BB9-A91E-2F45-B64D-5DBB32325DC3}"/>
              </a:ext>
            </a:extLst>
          </p:cNvPr>
          <p:cNvSpPr txBox="1"/>
          <p:nvPr/>
        </p:nvSpPr>
        <p:spPr>
          <a:xfrm>
            <a:off x="5752828" y="3238451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9638218-ED48-3744-8CED-BE7A4457CB42}"/>
              </a:ext>
            </a:extLst>
          </p:cNvPr>
          <p:cNvCxnSpPr>
            <a:cxnSpLocks/>
          </p:cNvCxnSpPr>
          <p:nvPr/>
        </p:nvCxnSpPr>
        <p:spPr>
          <a:xfrm>
            <a:off x="5833448" y="3897072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5BD02550-6326-2440-846A-C58DCD960AB9}"/>
              </a:ext>
            </a:extLst>
          </p:cNvPr>
          <p:cNvSpPr txBox="1"/>
          <p:nvPr/>
        </p:nvSpPr>
        <p:spPr>
          <a:xfrm>
            <a:off x="5752828" y="362029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979E0-F6B2-9F48-AB36-1C1A3AC9E8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919528"/>
            <a:ext cx="223458" cy="22345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19987DD9-F1DD-E74A-AE35-FA024723EF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918418"/>
            <a:ext cx="223458" cy="22345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F6F8305-6E9A-694D-8B5F-A38C87E889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337455"/>
            <a:ext cx="223458" cy="22345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F7BA48C-DDEE-0D4B-8024-FB1FE5D7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693850"/>
            <a:ext cx="223458" cy="223458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B8AB93-5D8E-EA40-B8F5-58E903C5F8FD}"/>
              </a:ext>
            </a:extLst>
          </p:cNvPr>
          <p:cNvCxnSpPr>
            <a:cxnSpLocks/>
          </p:cNvCxnSpPr>
          <p:nvPr/>
        </p:nvCxnSpPr>
        <p:spPr>
          <a:xfrm>
            <a:off x="3384796" y="4737638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BFF7FC0-1335-6348-BEBC-A27FDC0E97CF}"/>
              </a:ext>
            </a:extLst>
          </p:cNvPr>
          <p:cNvSpPr txBox="1"/>
          <p:nvPr/>
        </p:nvSpPr>
        <p:spPr>
          <a:xfrm>
            <a:off x="3304176" y="445532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78ED1F-1429-0544-97A1-10574AFC76F4}"/>
              </a:ext>
            </a:extLst>
          </p:cNvPr>
          <p:cNvCxnSpPr>
            <a:cxnSpLocks/>
          </p:cNvCxnSpPr>
          <p:nvPr/>
        </p:nvCxnSpPr>
        <p:spPr>
          <a:xfrm>
            <a:off x="1512141" y="5155828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7E603-84D2-9442-974F-D08E79D9FC26}"/>
              </a:ext>
            </a:extLst>
          </p:cNvPr>
          <p:cNvSpPr txBox="1"/>
          <p:nvPr/>
        </p:nvSpPr>
        <p:spPr>
          <a:xfrm>
            <a:off x="1431521" y="4889148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E530F3-B4B2-A240-9331-77934434241A}"/>
              </a:ext>
            </a:extLst>
          </p:cNvPr>
          <p:cNvCxnSpPr>
            <a:cxnSpLocks/>
          </p:cNvCxnSpPr>
          <p:nvPr/>
        </p:nvCxnSpPr>
        <p:spPr>
          <a:xfrm>
            <a:off x="1512141" y="556754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033DC-E7E7-7A43-9E7E-467E1A0EFDC0}"/>
              </a:ext>
            </a:extLst>
          </p:cNvPr>
          <p:cNvSpPr txBox="1"/>
          <p:nvPr/>
        </p:nvSpPr>
        <p:spPr>
          <a:xfrm>
            <a:off x="1431521" y="530086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D542BB-D67A-1F4E-AFC6-48874739E120}"/>
              </a:ext>
            </a:extLst>
          </p:cNvPr>
          <p:cNvCxnSpPr>
            <a:cxnSpLocks/>
          </p:cNvCxnSpPr>
          <p:nvPr/>
        </p:nvCxnSpPr>
        <p:spPr>
          <a:xfrm>
            <a:off x="1512141" y="596365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6883C3D-F05D-884A-B139-FD7E3010D01E}"/>
              </a:ext>
            </a:extLst>
          </p:cNvPr>
          <p:cNvSpPr txBox="1"/>
          <p:nvPr/>
        </p:nvSpPr>
        <p:spPr>
          <a:xfrm>
            <a:off x="1431521" y="5696979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439B0B-B2DD-DC4E-BF6A-EF6F99316FDA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496D3F-CB27-AF4D-9B91-EB773640D244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8" name="Plus 87">
            <a:extLst>
              <a:ext uri="{FF2B5EF4-FFF2-40B4-BE49-F238E27FC236}">
                <a16:creationId xmlns:a16="http://schemas.microsoft.com/office/drawing/2014/main" id="{8E2C23F5-31CB-474B-BFB4-24B408798D03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4A488-71E1-4B47-BE48-914CBF89FD7F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B842AF-DD55-4F4F-AD72-5A2FB1B04276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BF77BA6-F21F-9249-8478-8D1334D4D19B}"/>
              </a:ext>
            </a:extLst>
          </p:cNvPr>
          <p:cNvSpPr txBox="1"/>
          <p:nvPr/>
        </p:nvSpPr>
        <p:spPr>
          <a:xfrm>
            <a:off x="5742101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A433BE-26CF-674F-9988-4613E80255EB}"/>
              </a:ext>
            </a:extLst>
          </p:cNvPr>
          <p:cNvSpPr txBox="1"/>
          <p:nvPr/>
        </p:nvSpPr>
        <p:spPr>
          <a:xfrm>
            <a:off x="9202844" y="6514521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9C4FB2-E59C-D847-A384-11CC6AA5E35B}"/>
              </a:ext>
            </a:extLst>
          </p:cNvPr>
          <p:cNvSpPr txBox="1"/>
          <p:nvPr/>
        </p:nvSpPr>
        <p:spPr>
          <a:xfrm>
            <a:off x="8290986" y="6514521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59DC8F-7BEB-7D47-8DE9-716A49F9EC18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7443BF-18AC-C24B-9617-4DAEEA9F83B1}"/>
              </a:ext>
            </a:extLst>
          </p:cNvPr>
          <p:cNvCxnSpPr>
            <a:cxnSpLocks/>
          </p:cNvCxnSpPr>
          <p:nvPr/>
        </p:nvCxnSpPr>
        <p:spPr>
          <a:xfrm>
            <a:off x="1518180" y="4327526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316FF75-5153-4846-AF9B-04843CE5BD9C}"/>
              </a:ext>
            </a:extLst>
          </p:cNvPr>
          <p:cNvCxnSpPr>
            <a:cxnSpLocks/>
          </p:cNvCxnSpPr>
          <p:nvPr/>
        </p:nvCxnSpPr>
        <p:spPr>
          <a:xfrm>
            <a:off x="3384796" y="4327526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B30E552-3E56-9B4F-A3D8-0FD46A2310FB}"/>
              </a:ext>
            </a:extLst>
          </p:cNvPr>
          <p:cNvSpPr txBox="1"/>
          <p:nvPr/>
        </p:nvSpPr>
        <p:spPr>
          <a:xfrm>
            <a:off x="1429970" y="4516121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613785-49F9-8B46-B713-A2AE0E1D852F}"/>
              </a:ext>
            </a:extLst>
          </p:cNvPr>
          <p:cNvSpPr txBox="1"/>
          <p:nvPr/>
        </p:nvSpPr>
        <p:spPr>
          <a:xfrm>
            <a:off x="1442248" y="2764719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941ED5-83E7-1443-9903-16F2DF3371D4}"/>
              </a:ext>
            </a:extLst>
          </p:cNvPr>
          <p:cNvSpPr txBox="1"/>
          <p:nvPr/>
        </p:nvSpPr>
        <p:spPr>
          <a:xfrm>
            <a:off x="1431521" y="1401330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Pre registration ID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41C0A2-43D1-3443-BF6C-A14F7AB9F17E}"/>
              </a:ext>
            </a:extLst>
          </p:cNvPr>
          <p:cNvSpPr txBox="1"/>
          <p:nvPr/>
        </p:nvSpPr>
        <p:spPr>
          <a:xfrm>
            <a:off x="1431521" y="1764835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259D65-7C17-7C47-BF3D-220921C2E99F}"/>
              </a:ext>
            </a:extLst>
          </p:cNvPr>
          <p:cNvSpPr txBox="1"/>
          <p:nvPr/>
        </p:nvSpPr>
        <p:spPr>
          <a:xfrm>
            <a:off x="1431521" y="2127309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E68F62-5C66-B04A-A093-764B204B6684}"/>
              </a:ext>
            </a:extLst>
          </p:cNvPr>
          <p:cNvSpPr txBox="1"/>
          <p:nvPr/>
        </p:nvSpPr>
        <p:spPr>
          <a:xfrm>
            <a:off x="1431521" y="3946798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809AE37-798A-BC49-A658-7FB0138CD640}"/>
              </a:ext>
            </a:extLst>
          </p:cNvPr>
          <p:cNvSpPr txBox="1"/>
          <p:nvPr/>
        </p:nvSpPr>
        <p:spPr>
          <a:xfrm>
            <a:off x="3290110" y="3978362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DE7E49-4E1E-3249-A5F1-D301478F69F9}"/>
              </a:ext>
            </a:extLst>
          </p:cNvPr>
          <p:cNvSpPr txBox="1"/>
          <p:nvPr/>
        </p:nvSpPr>
        <p:spPr>
          <a:xfrm>
            <a:off x="1442248" y="3130875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139D707-7299-F54B-90C2-94323CF6484B}"/>
              </a:ext>
            </a:extLst>
          </p:cNvPr>
          <p:cNvSpPr txBox="1"/>
          <p:nvPr/>
        </p:nvSpPr>
        <p:spPr>
          <a:xfrm>
            <a:off x="1442248" y="3503756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62CE3C-766F-9948-8EFD-B4846FDBF290}"/>
              </a:ext>
            </a:extLst>
          </p:cNvPr>
          <p:cNvSpPr txBox="1"/>
          <p:nvPr/>
        </p:nvSpPr>
        <p:spPr>
          <a:xfrm>
            <a:off x="5752828" y="2764719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5B090F-549D-3E47-8359-6761BCB3D4BB}"/>
              </a:ext>
            </a:extLst>
          </p:cNvPr>
          <p:cNvSpPr txBox="1"/>
          <p:nvPr/>
        </p:nvSpPr>
        <p:spPr>
          <a:xfrm>
            <a:off x="5742101" y="1764835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73B4EF-403D-0A43-830E-B5CA786472FF}"/>
              </a:ext>
            </a:extLst>
          </p:cNvPr>
          <p:cNvSpPr txBox="1"/>
          <p:nvPr/>
        </p:nvSpPr>
        <p:spPr>
          <a:xfrm>
            <a:off x="5752828" y="3130875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7BF32E-86A4-C542-B95A-A4C56BEEF459}"/>
              </a:ext>
            </a:extLst>
          </p:cNvPr>
          <p:cNvSpPr txBox="1"/>
          <p:nvPr/>
        </p:nvSpPr>
        <p:spPr>
          <a:xfrm>
            <a:off x="5752828" y="3503756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7A75C9-2201-8E44-9AD2-F3C7B1911E89}"/>
              </a:ext>
            </a:extLst>
          </p:cNvPr>
          <p:cNvSpPr txBox="1"/>
          <p:nvPr/>
        </p:nvSpPr>
        <p:spPr>
          <a:xfrm>
            <a:off x="3304176" y="4338787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ED1593-C325-E74E-8C04-6106977A2775}"/>
              </a:ext>
            </a:extLst>
          </p:cNvPr>
          <p:cNvSpPr txBox="1"/>
          <p:nvPr/>
        </p:nvSpPr>
        <p:spPr>
          <a:xfrm>
            <a:off x="1431521" y="4772607"/>
            <a:ext cx="1452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FE8C43-3518-4742-8303-DEC0503C8E90}"/>
              </a:ext>
            </a:extLst>
          </p:cNvPr>
          <p:cNvSpPr txBox="1"/>
          <p:nvPr/>
        </p:nvSpPr>
        <p:spPr>
          <a:xfrm>
            <a:off x="1431521" y="5184321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DA95DF-FA27-5D48-AA12-173E0C5422BE}"/>
              </a:ext>
            </a:extLst>
          </p:cNvPr>
          <p:cNvSpPr txBox="1"/>
          <p:nvPr/>
        </p:nvSpPr>
        <p:spPr>
          <a:xfrm>
            <a:off x="1431521" y="5580438"/>
            <a:ext cx="52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FFA941F-DE6D-9343-BA2A-AC474AB762C6}"/>
              </a:ext>
            </a:extLst>
          </p:cNvPr>
          <p:cNvSpPr txBox="1"/>
          <p:nvPr/>
        </p:nvSpPr>
        <p:spPr>
          <a:xfrm>
            <a:off x="1429970" y="439958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128" name="Isosceles Triangle 88">
            <a:extLst>
              <a:ext uri="{FF2B5EF4-FFF2-40B4-BE49-F238E27FC236}">
                <a16:creationId xmlns:a16="http://schemas.microsoft.com/office/drawing/2014/main" id="{264A5ECB-22D7-7D4F-B376-B05EEAB172E8}"/>
              </a:ext>
            </a:extLst>
          </p:cNvPr>
          <p:cNvSpPr/>
          <p:nvPr/>
        </p:nvSpPr>
        <p:spPr>
          <a:xfrm rot="10800000">
            <a:off x="2931972" y="4610371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88">
            <a:extLst>
              <a:ext uri="{FF2B5EF4-FFF2-40B4-BE49-F238E27FC236}">
                <a16:creationId xmlns:a16="http://schemas.microsoft.com/office/drawing/2014/main" id="{51D7EB42-E77B-2B44-AE68-1791C0EABCEB}"/>
              </a:ext>
            </a:extLst>
          </p:cNvPr>
          <p:cNvSpPr/>
          <p:nvPr/>
        </p:nvSpPr>
        <p:spPr>
          <a:xfrm rot="10800000">
            <a:off x="2931972" y="4196445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88">
            <a:extLst>
              <a:ext uri="{FF2B5EF4-FFF2-40B4-BE49-F238E27FC236}">
                <a16:creationId xmlns:a16="http://schemas.microsoft.com/office/drawing/2014/main" id="{9DE7D59B-8540-AB41-B2CC-7F8F02489444}"/>
              </a:ext>
            </a:extLst>
          </p:cNvPr>
          <p:cNvSpPr/>
          <p:nvPr/>
        </p:nvSpPr>
        <p:spPr>
          <a:xfrm rot="10800000">
            <a:off x="4617779" y="4196445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B3E5241-8097-1043-9A59-ECAD178A3467}"/>
              </a:ext>
            </a:extLst>
          </p:cNvPr>
          <p:cNvGrpSpPr/>
          <p:nvPr/>
        </p:nvGrpSpPr>
        <p:grpSpPr>
          <a:xfrm>
            <a:off x="2880285" y="2196545"/>
            <a:ext cx="1470115" cy="266680"/>
            <a:chOff x="2534305" y="1970212"/>
            <a:chExt cx="1470115" cy="266680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7525B8C-7F2F-E54D-844B-96172F8E8469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33" y="2236892"/>
              <a:ext cx="36379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A1E02A7-7903-1144-B69E-487A2B5BD039}"/>
                </a:ext>
              </a:extLst>
            </p:cNvPr>
            <p:cNvGrpSpPr/>
            <p:nvPr/>
          </p:nvGrpSpPr>
          <p:grpSpPr>
            <a:xfrm>
              <a:off x="2534305" y="1970212"/>
              <a:ext cx="1470115" cy="266680"/>
              <a:chOff x="2534305" y="1970212"/>
              <a:chExt cx="1470115" cy="266680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00B0AF3D-4D19-8C4E-91BA-088062C98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4305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F059EED-DB1B-0D45-AA90-A16B64F6DE2E}"/>
                  </a:ext>
                </a:extLst>
              </p:cNvPr>
              <p:cNvSpPr txBox="1"/>
              <p:nvPr/>
            </p:nvSpPr>
            <p:spPr>
              <a:xfrm>
                <a:off x="2535965" y="1970212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DD</a:t>
                </a:r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DB33B17-3589-5848-AFD8-734892F3D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216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E53DD6A-F9BB-594F-8491-612C41394561}"/>
                  </a:ext>
                </a:extLst>
              </p:cNvPr>
              <p:cNvSpPr txBox="1"/>
              <p:nvPr/>
            </p:nvSpPr>
            <p:spPr>
              <a:xfrm>
                <a:off x="2998421" y="1970212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MM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D59DDEB-B2E5-814A-A007-EC826904B513}"/>
                  </a:ext>
                </a:extLst>
              </p:cNvPr>
              <p:cNvSpPr txBox="1"/>
              <p:nvPr/>
            </p:nvSpPr>
            <p:spPr>
              <a:xfrm>
                <a:off x="3544038" y="1970212"/>
                <a:ext cx="4603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YYYY</a:t>
                </a:r>
              </a:p>
            </p:txBody>
          </p:sp>
        </p:grp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2BEBC66-5504-AE4D-8178-F3785C99465C}"/>
              </a:ext>
            </a:extLst>
          </p:cNvPr>
          <p:cNvCxnSpPr>
            <a:cxnSpLocks/>
          </p:cNvCxnSpPr>
          <p:nvPr/>
        </p:nvCxnSpPr>
        <p:spPr>
          <a:xfrm>
            <a:off x="1512141" y="6375333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5D96F79-D837-2840-B71B-59E16E6D6B82}"/>
              </a:ext>
            </a:extLst>
          </p:cNvPr>
          <p:cNvSpPr txBox="1"/>
          <p:nvPr/>
        </p:nvSpPr>
        <p:spPr>
          <a:xfrm>
            <a:off x="1431521" y="6108653"/>
            <a:ext cx="2254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/ Pin </a:t>
            </a:r>
            <a:r>
              <a:rPr lang="en-IN" sz="1100" dirty="0">
                <a:solidFill>
                  <a:schemeClr val="bg2">
                    <a:lumMod val="75000"/>
                  </a:schemeClr>
                </a:solidFill>
              </a:rPr>
              <a:t>/ Residence Card Number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EBF261-0D79-3B44-A0A0-49F89E86EC09}"/>
              </a:ext>
            </a:extLst>
          </p:cNvPr>
          <p:cNvSpPr txBox="1"/>
          <p:nvPr/>
        </p:nvSpPr>
        <p:spPr>
          <a:xfrm>
            <a:off x="1431521" y="5974185"/>
            <a:ext cx="2124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</a:schemeClr>
                </a:solidFill>
              </a:rPr>
              <a:t>CNIE / PIN / Residence Card Number(Optional)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61087D8-C4BE-2545-A16A-50BD8B0D582A}"/>
              </a:ext>
            </a:extLst>
          </p:cNvPr>
          <p:cNvSpPr txBox="1"/>
          <p:nvPr/>
        </p:nvSpPr>
        <p:spPr>
          <a:xfrm>
            <a:off x="1451580" y="257542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D340762-3438-5D43-92D9-FDCB9DBBCB2F}"/>
              </a:ext>
            </a:extLst>
          </p:cNvPr>
          <p:cNvGrpSpPr/>
          <p:nvPr/>
        </p:nvGrpSpPr>
        <p:grpSpPr>
          <a:xfrm>
            <a:off x="2224709" y="2611724"/>
            <a:ext cx="352540" cy="153615"/>
            <a:chOff x="1608195" y="3095251"/>
            <a:chExt cx="352540" cy="153615"/>
          </a:xfrm>
        </p:grpSpPr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5CB9E1CF-DA65-2F43-8716-9EEAD9E8D4E4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4F629AC-2B6E-3B43-AF0A-F86CF699324F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4FE133B3-4FE1-854B-AEFE-872BFB3609B7}"/>
              </a:ext>
            </a:extLst>
          </p:cNvPr>
          <p:cNvSpPr txBox="1"/>
          <p:nvPr/>
        </p:nvSpPr>
        <p:spPr>
          <a:xfrm>
            <a:off x="2787052" y="2575429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9E835FA-58A9-C144-9655-B4DD9B61EF1F}"/>
              </a:ext>
            </a:extLst>
          </p:cNvPr>
          <p:cNvGrpSpPr/>
          <p:nvPr/>
        </p:nvGrpSpPr>
        <p:grpSpPr>
          <a:xfrm>
            <a:off x="2224709" y="2304699"/>
            <a:ext cx="352540" cy="153615"/>
            <a:chOff x="1608195" y="3095251"/>
            <a:chExt cx="352540" cy="153615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B27D8D6D-8ACD-774C-9CC4-07A5D964B12D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8C3C994-42A1-1B42-9733-7DDC726B126C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3DB8A26-DCB8-6E4F-AB07-534AAD728AF9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1585556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2423963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171814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1451466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2125765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1843455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598502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144216" y="2218926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291371"/>
            <a:ext cx="100431" cy="85817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060E529E-26A5-8A47-A038-C44F1CCD9367}"/>
              </a:ext>
            </a:extLst>
          </p:cNvPr>
          <p:cNvSpPr txBox="1"/>
          <p:nvPr/>
        </p:nvSpPr>
        <p:spPr>
          <a:xfrm>
            <a:off x="3144216" y="2413197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85B6A98F-AF45-B143-A1B7-032DAC7C87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485642"/>
            <a:ext cx="100431" cy="85817"/>
          </a:xfrm>
          <a:prstGeom prst="rect">
            <a:avLst/>
          </a:prstGeom>
        </p:spPr>
      </p:pic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28388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3013388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88">
            <a:extLst>
              <a:ext uri="{FF2B5EF4-FFF2-40B4-BE49-F238E27FC236}">
                <a16:creationId xmlns:a16="http://schemas.microsoft.com/office/drawing/2014/main" id="{F0214821-1298-0244-81FC-A53B8212F59C}"/>
              </a:ext>
            </a:extLst>
          </p:cNvPr>
          <p:cNvSpPr/>
          <p:nvPr/>
        </p:nvSpPr>
        <p:spPr>
          <a:xfrm rot="10800000">
            <a:off x="3007069" y="325410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3B495-4871-4645-9489-C2860D86BF3B}"/>
              </a:ext>
            </a:extLst>
          </p:cNvPr>
          <p:cNvCxnSpPr>
            <a:cxnSpLocks/>
          </p:cNvCxnSpPr>
          <p:nvPr/>
        </p:nvCxnSpPr>
        <p:spPr>
          <a:xfrm>
            <a:off x="1522868" y="342864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32FD9F0-BBA6-9C4B-82E2-F451B031A9C3}"/>
              </a:ext>
            </a:extLst>
          </p:cNvPr>
          <p:cNvGrpSpPr/>
          <p:nvPr/>
        </p:nvGrpSpPr>
        <p:grpSpPr>
          <a:xfrm>
            <a:off x="1524999" y="4289165"/>
            <a:ext cx="352540" cy="145945"/>
            <a:chOff x="1608195" y="3091942"/>
            <a:chExt cx="352540" cy="14594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D73AD4A1-743D-8944-BFA6-B4C02AD0D45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C7E7F9-DA85-CB45-A0AB-5860B94BD9CB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39322-9B04-D942-8A70-B6359CDA0228}"/>
              </a:ext>
            </a:extLst>
          </p:cNvPr>
          <p:cNvSpPr txBox="1"/>
          <p:nvPr/>
        </p:nvSpPr>
        <p:spPr>
          <a:xfrm>
            <a:off x="2002130" y="4240829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160955-3EB8-2244-AC6D-A37D7AF40A18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20C53C4-0316-7F4C-B2C3-CF4D12C77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379425"/>
            <a:ext cx="152400" cy="152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06E5E6-1377-6745-9A17-2B8381A12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794311"/>
            <a:ext cx="152400" cy="152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7F31828-FA62-F64F-AF90-F17876D66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209563"/>
            <a:ext cx="152400" cy="152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A5C3491-AD59-0E4F-8ADD-131A9EC91DCF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2" name="Plus 61">
            <a:extLst>
              <a:ext uri="{FF2B5EF4-FFF2-40B4-BE49-F238E27FC236}">
                <a16:creationId xmlns:a16="http://schemas.microsoft.com/office/drawing/2014/main" id="{C5177AA1-42B3-DE48-86F6-3E2B8E8BE1CC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B200BD-D62E-464C-9DD0-BEA9BDB5FEA0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33C754-4380-9340-A2C4-344CBA01769C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3D2E05-6CCF-3A46-A174-6B58C92E968D}"/>
              </a:ext>
            </a:extLst>
          </p:cNvPr>
          <p:cNvSpPr txBox="1"/>
          <p:nvPr/>
        </p:nvSpPr>
        <p:spPr>
          <a:xfrm>
            <a:off x="5742101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88ACC3-2638-0A45-BD59-55C7FC053DF1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03E81B-676A-7247-AAFC-D4FFDE5DB4F1}"/>
              </a:ext>
            </a:extLst>
          </p:cNvPr>
          <p:cNvSpPr txBox="1"/>
          <p:nvPr/>
        </p:nvSpPr>
        <p:spPr>
          <a:xfrm>
            <a:off x="8290986" y="6129813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A18D0B-70B4-C748-A6D8-1C5F17E12CC6}"/>
              </a:ext>
            </a:extLst>
          </p:cNvPr>
          <p:cNvSpPr txBox="1"/>
          <p:nvPr/>
        </p:nvSpPr>
        <p:spPr>
          <a:xfrm>
            <a:off x="1431521" y="1334925"/>
            <a:ext cx="1375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F6C200-B085-6F45-BDCC-2580059D7C7B}"/>
              </a:ext>
            </a:extLst>
          </p:cNvPr>
          <p:cNvSpPr txBox="1"/>
          <p:nvPr/>
        </p:nvSpPr>
        <p:spPr>
          <a:xfrm>
            <a:off x="1437560" y="1726914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sp>
        <p:nvSpPr>
          <p:cNvPr id="71" name="Isosceles Triangle 88">
            <a:extLst>
              <a:ext uri="{FF2B5EF4-FFF2-40B4-BE49-F238E27FC236}">
                <a16:creationId xmlns:a16="http://schemas.microsoft.com/office/drawing/2014/main" id="{4666098D-B30D-C247-BA48-B2CBF71E5F1B}"/>
              </a:ext>
            </a:extLst>
          </p:cNvPr>
          <p:cNvSpPr/>
          <p:nvPr/>
        </p:nvSpPr>
        <p:spPr>
          <a:xfrm rot="10800000">
            <a:off x="3007069" y="3774275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BC948C3-7D6F-E742-AF5E-D25D2C9F75F4}"/>
              </a:ext>
            </a:extLst>
          </p:cNvPr>
          <p:cNvCxnSpPr>
            <a:cxnSpLocks/>
          </p:cNvCxnSpPr>
          <p:nvPr/>
        </p:nvCxnSpPr>
        <p:spPr>
          <a:xfrm>
            <a:off x="1522868" y="3948814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2D70E8D7-3275-194E-8361-87E38F485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729737"/>
            <a:ext cx="152400" cy="1524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FEC7B65-AE11-DB4B-BE03-F66D4463DAA8}"/>
              </a:ext>
            </a:extLst>
          </p:cNvPr>
          <p:cNvSpPr txBox="1"/>
          <p:nvPr/>
        </p:nvSpPr>
        <p:spPr>
          <a:xfrm>
            <a:off x="1442248" y="2362554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Pan Card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AC871E-C922-E040-8012-D5AB4C023B60}"/>
              </a:ext>
            </a:extLst>
          </p:cNvPr>
          <p:cNvSpPr txBox="1"/>
          <p:nvPr/>
        </p:nvSpPr>
        <p:spPr>
          <a:xfrm>
            <a:off x="1442248" y="2781081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30723D-CA0B-164A-866C-2FF92B17BFD3}"/>
              </a:ext>
            </a:extLst>
          </p:cNvPr>
          <p:cNvSpPr txBox="1"/>
          <p:nvPr/>
        </p:nvSpPr>
        <p:spPr>
          <a:xfrm>
            <a:off x="1442248" y="3196333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Birth Certificate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BC88C7-06F1-754B-8E86-CE21DF282251}"/>
              </a:ext>
            </a:extLst>
          </p:cNvPr>
          <p:cNvSpPr txBox="1"/>
          <p:nvPr/>
        </p:nvSpPr>
        <p:spPr>
          <a:xfrm>
            <a:off x="1442248" y="3712753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3160D8C-7103-EB4C-BC7E-4BA9B74610C1}"/>
              </a:ext>
            </a:extLst>
          </p:cNvPr>
          <p:cNvSpPr txBox="1"/>
          <p:nvPr/>
        </p:nvSpPr>
        <p:spPr>
          <a:xfrm>
            <a:off x="1441088" y="2242734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Identity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548BA-38FE-584A-9B39-83216E15D3B1}"/>
              </a:ext>
            </a:extLst>
          </p:cNvPr>
          <p:cNvSpPr txBox="1"/>
          <p:nvPr/>
        </p:nvSpPr>
        <p:spPr>
          <a:xfrm>
            <a:off x="1441088" y="2661261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Address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9E669F-A131-DB41-9BB4-721DE17E187C}"/>
              </a:ext>
            </a:extLst>
          </p:cNvPr>
          <p:cNvSpPr txBox="1"/>
          <p:nvPr/>
        </p:nvSpPr>
        <p:spPr>
          <a:xfrm>
            <a:off x="1441088" y="3076513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Birth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BEAF73-3F1F-E24D-AF22-3EE641E17543}"/>
              </a:ext>
            </a:extLst>
          </p:cNvPr>
          <p:cNvSpPr txBox="1"/>
          <p:nvPr/>
        </p:nvSpPr>
        <p:spPr>
          <a:xfrm>
            <a:off x="1441088" y="3592933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Relationship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FDCD7C-0AF7-0440-8488-765EA53CC7E8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33619842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Applicant Biometric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301E31-E1AF-7B45-A71C-60C17AC8728E}"/>
              </a:ext>
            </a:extLst>
          </p:cNvPr>
          <p:cNvSpPr txBox="1"/>
          <p:nvPr/>
        </p:nvSpPr>
        <p:spPr>
          <a:xfrm>
            <a:off x="8290986" y="6129813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04A0D0-09D6-D247-AA90-E028FF9D72E4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3F2F93-864A-F645-AF99-1FE6BB79353B}"/>
              </a:ext>
            </a:extLst>
          </p:cNvPr>
          <p:cNvGrpSpPr/>
          <p:nvPr/>
        </p:nvGrpSpPr>
        <p:grpSpPr>
          <a:xfrm>
            <a:off x="1505687" y="1540619"/>
            <a:ext cx="1535690" cy="1332792"/>
            <a:chOff x="4773032" y="3418454"/>
            <a:chExt cx="1535690" cy="133279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5F9FD9-0277-9742-8AD2-2C7CA41C7596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133" name="Round Same Side Corner Rectangle 132">
                <a:extLst>
                  <a:ext uri="{FF2B5EF4-FFF2-40B4-BE49-F238E27FC236}">
                    <a16:creationId xmlns:a16="http://schemas.microsoft.com/office/drawing/2014/main" id="{794F2234-5F35-DA41-A5B9-30EAECEF7621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ound Same Side Corner Rectangle 133">
                <a:extLst>
                  <a:ext uri="{FF2B5EF4-FFF2-40B4-BE49-F238E27FC236}">
                    <a16:creationId xmlns:a16="http://schemas.microsoft.com/office/drawing/2014/main" id="{DC500BF5-A48C-D646-8CBA-9233CBDD4D51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 Same Side Corner Rectangle 134">
                <a:extLst>
                  <a:ext uri="{FF2B5EF4-FFF2-40B4-BE49-F238E27FC236}">
                    <a16:creationId xmlns:a16="http://schemas.microsoft.com/office/drawing/2014/main" id="{E83B27C0-8BCD-8A4F-AB9B-EFD8E827F341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 Same Side Corner Rectangle 135">
                <a:extLst>
                  <a:ext uri="{FF2B5EF4-FFF2-40B4-BE49-F238E27FC236}">
                    <a16:creationId xmlns:a16="http://schemas.microsoft.com/office/drawing/2014/main" id="{146CF49A-F4C2-E044-A0E4-C5E39766AE1B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9BFEFE05-BF29-5F4D-8F30-7EC8A6CDB816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Flowchart: Process 206">
              <a:extLst>
                <a:ext uri="{FF2B5EF4-FFF2-40B4-BE49-F238E27FC236}">
                  <a16:creationId xmlns:a16="http://schemas.microsoft.com/office/drawing/2014/main" id="{259A6B06-EDC9-E144-AA2C-C6671056F54F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321643-0419-F145-9610-66CB4E9DEE5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Left Hand Palm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57C999A-48CC-2A4E-BC9A-04582AFE078F}"/>
              </a:ext>
            </a:extLst>
          </p:cNvPr>
          <p:cNvGrpSpPr/>
          <p:nvPr/>
        </p:nvGrpSpPr>
        <p:grpSpPr>
          <a:xfrm>
            <a:off x="4197225" y="1698096"/>
            <a:ext cx="672554" cy="995989"/>
            <a:chOff x="3041412" y="1654139"/>
            <a:chExt cx="2760682" cy="4057993"/>
          </a:xfrm>
          <a:noFill/>
        </p:grpSpPr>
        <p:sp>
          <p:nvSpPr>
            <p:cNvPr id="139" name="Round Same Side Corner Rectangle 138">
              <a:extLst>
                <a:ext uri="{FF2B5EF4-FFF2-40B4-BE49-F238E27FC236}">
                  <a16:creationId xmlns:a16="http://schemas.microsoft.com/office/drawing/2014/main" id="{A8D9091B-732B-564A-B18A-44E3275173AE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 Same Side Corner Rectangle 139">
              <a:extLst>
                <a:ext uri="{FF2B5EF4-FFF2-40B4-BE49-F238E27FC236}">
                  <a16:creationId xmlns:a16="http://schemas.microsoft.com/office/drawing/2014/main" id="{4EE59D06-ADC5-F346-9A09-4D5ECF18ACA2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1" name="Round Same Side Corner Rectangle 140">
              <a:extLst>
                <a:ext uri="{FF2B5EF4-FFF2-40B4-BE49-F238E27FC236}">
                  <a16:creationId xmlns:a16="http://schemas.microsoft.com/office/drawing/2014/main" id="{CFBE9683-21D5-C843-B5A8-5C9BB803410B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2" name="Round Same Side Corner Rectangle 141">
              <a:extLst>
                <a:ext uri="{FF2B5EF4-FFF2-40B4-BE49-F238E27FC236}">
                  <a16:creationId xmlns:a16="http://schemas.microsoft.com/office/drawing/2014/main" id="{FF8834FE-BA9D-7241-8544-EF86943F2B07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81B6924-6CD8-3448-85AB-EC2ED5DB0E4D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Flowchart: Process 7">
            <a:extLst>
              <a:ext uri="{FF2B5EF4-FFF2-40B4-BE49-F238E27FC236}">
                <a16:creationId xmlns:a16="http://schemas.microsoft.com/office/drawing/2014/main" id="{C2829543-734B-D845-B29E-877B30B685B6}"/>
              </a:ext>
            </a:extLst>
          </p:cNvPr>
          <p:cNvSpPr/>
          <p:nvPr/>
        </p:nvSpPr>
        <p:spPr>
          <a:xfrm>
            <a:off x="3682969" y="1545996"/>
            <a:ext cx="1532736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9EDE580-4EF4-6140-BD6F-F0EE0F3629E2}"/>
              </a:ext>
            </a:extLst>
          </p:cNvPr>
          <p:cNvSpPr txBox="1"/>
          <p:nvPr/>
        </p:nvSpPr>
        <p:spPr>
          <a:xfrm>
            <a:off x="3680016" y="260766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146" name="Round Same Side Corner Rectangle 145">
            <a:extLst>
              <a:ext uri="{FF2B5EF4-FFF2-40B4-BE49-F238E27FC236}">
                <a16:creationId xmlns:a16="http://schemas.microsoft.com/office/drawing/2014/main" id="{09E4AA67-8465-7544-BCA3-B45F9B45786B}"/>
              </a:ext>
            </a:extLst>
          </p:cNvPr>
          <p:cNvSpPr/>
          <p:nvPr/>
        </p:nvSpPr>
        <p:spPr>
          <a:xfrm rot="19028734">
            <a:off x="4069066" y="2145107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ound Same Side Corner Rectangle 146">
            <a:extLst>
              <a:ext uri="{FF2B5EF4-FFF2-40B4-BE49-F238E27FC236}">
                <a16:creationId xmlns:a16="http://schemas.microsoft.com/office/drawing/2014/main" id="{B67D765F-C1C1-D44E-B1CD-E3BEA979578C}"/>
              </a:ext>
            </a:extLst>
          </p:cNvPr>
          <p:cNvSpPr/>
          <p:nvPr/>
        </p:nvSpPr>
        <p:spPr>
          <a:xfrm rot="2525462">
            <a:off x="2522661" y="2140073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 Same Side Corner Rectangle 147">
            <a:extLst>
              <a:ext uri="{FF2B5EF4-FFF2-40B4-BE49-F238E27FC236}">
                <a16:creationId xmlns:a16="http://schemas.microsoft.com/office/drawing/2014/main" id="{C7883EB1-ADCF-C749-ADA3-55AC4AE9BCC5}"/>
              </a:ext>
            </a:extLst>
          </p:cNvPr>
          <p:cNvSpPr/>
          <p:nvPr/>
        </p:nvSpPr>
        <p:spPr>
          <a:xfrm>
            <a:off x="4273605" y="176994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 Same Side Corner Rectangle 148">
            <a:extLst>
              <a:ext uri="{FF2B5EF4-FFF2-40B4-BE49-F238E27FC236}">
                <a16:creationId xmlns:a16="http://schemas.microsoft.com/office/drawing/2014/main" id="{3FAC1265-9393-A84C-BE80-B89693C792D7}"/>
              </a:ext>
            </a:extLst>
          </p:cNvPr>
          <p:cNvSpPr/>
          <p:nvPr/>
        </p:nvSpPr>
        <p:spPr>
          <a:xfrm>
            <a:off x="4428287" y="169313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 Same Side Corner Rectangle 149">
            <a:extLst>
              <a:ext uri="{FF2B5EF4-FFF2-40B4-BE49-F238E27FC236}">
                <a16:creationId xmlns:a16="http://schemas.microsoft.com/office/drawing/2014/main" id="{7E6D906D-47ED-9449-91C3-2AB06059E3DE}"/>
              </a:ext>
            </a:extLst>
          </p:cNvPr>
          <p:cNvSpPr/>
          <p:nvPr/>
        </p:nvSpPr>
        <p:spPr>
          <a:xfrm>
            <a:off x="4572104" y="1793895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 Same Side Corner Rectangle 150">
            <a:extLst>
              <a:ext uri="{FF2B5EF4-FFF2-40B4-BE49-F238E27FC236}">
                <a16:creationId xmlns:a16="http://schemas.microsoft.com/office/drawing/2014/main" id="{CD32D160-7142-E243-9542-B55508AC13AA}"/>
              </a:ext>
            </a:extLst>
          </p:cNvPr>
          <p:cNvSpPr/>
          <p:nvPr/>
        </p:nvSpPr>
        <p:spPr>
          <a:xfrm>
            <a:off x="4727763" y="1893912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 Same Side Corner Rectangle 151">
            <a:extLst>
              <a:ext uri="{FF2B5EF4-FFF2-40B4-BE49-F238E27FC236}">
                <a16:creationId xmlns:a16="http://schemas.microsoft.com/office/drawing/2014/main" id="{6FF3474F-8902-F543-B0B8-9F289E9A61B9}"/>
              </a:ext>
            </a:extLst>
          </p:cNvPr>
          <p:cNvSpPr/>
          <p:nvPr/>
        </p:nvSpPr>
        <p:spPr>
          <a:xfrm>
            <a:off x="2298456" y="17867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 Same Side Corner Rectangle 152">
            <a:extLst>
              <a:ext uri="{FF2B5EF4-FFF2-40B4-BE49-F238E27FC236}">
                <a16:creationId xmlns:a16="http://schemas.microsoft.com/office/drawing/2014/main" id="{8A3B15E1-AA68-E540-AEFD-DC0B11C5C9CB}"/>
              </a:ext>
            </a:extLst>
          </p:cNvPr>
          <p:cNvSpPr/>
          <p:nvPr/>
        </p:nvSpPr>
        <p:spPr>
          <a:xfrm>
            <a:off x="2139767" y="1707004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 Same Side Corner Rectangle 153">
            <a:extLst>
              <a:ext uri="{FF2B5EF4-FFF2-40B4-BE49-F238E27FC236}">
                <a16:creationId xmlns:a16="http://schemas.microsoft.com/office/drawing/2014/main" id="{5D794310-AFD7-8F42-8922-380E28FB029E}"/>
              </a:ext>
            </a:extLst>
          </p:cNvPr>
          <p:cNvSpPr/>
          <p:nvPr/>
        </p:nvSpPr>
        <p:spPr>
          <a:xfrm>
            <a:off x="1984981" y="1801235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 Same Side Corner Rectangle 154">
            <a:extLst>
              <a:ext uri="{FF2B5EF4-FFF2-40B4-BE49-F238E27FC236}">
                <a16:creationId xmlns:a16="http://schemas.microsoft.com/office/drawing/2014/main" id="{99462380-C58E-D341-81CD-C15E6CD86E68}"/>
              </a:ext>
            </a:extLst>
          </p:cNvPr>
          <p:cNvSpPr/>
          <p:nvPr/>
        </p:nvSpPr>
        <p:spPr>
          <a:xfrm>
            <a:off x="1860348" y="1893911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Process 206">
            <a:extLst>
              <a:ext uri="{FF2B5EF4-FFF2-40B4-BE49-F238E27FC236}">
                <a16:creationId xmlns:a16="http://schemas.microsoft.com/office/drawing/2014/main" id="{F2FB0C79-DE43-3642-8D5C-EC25A1ED6FE2}"/>
              </a:ext>
            </a:extLst>
          </p:cNvPr>
          <p:cNvSpPr/>
          <p:nvPr/>
        </p:nvSpPr>
        <p:spPr>
          <a:xfrm>
            <a:off x="1475945" y="3714394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260917-AC71-8F49-8365-C66CA2B19A55}"/>
              </a:ext>
            </a:extLst>
          </p:cNvPr>
          <p:cNvSpPr txBox="1"/>
          <p:nvPr/>
        </p:nvSpPr>
        <p:spPr>
          <a:xfrm>
            <a:off x="1474477" y="477217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E008F53-3776-284D-8A18-0754154F0408}"/>
              </a:ext>
            </a:extLst>
          </p:cNvPr>
          <p:cNvGrpSpPr/>
          <p:nvPr/>
        </p:nvGrpSpPr>
        <p:grpSpPr>
          <a:xfrm>
            <a:off x="1625494" y="4009564"/>
            <a:ext cx="1233663" cy="560996"/>
            <a:chOff x="4913896" y="2373330"/>
            <a:chExt cx="3199838" cy="1428108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01A8D609-1791-6F49-AB0E-90E00705AB7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3DD84DF-43FC-6948-AD64-AD099044E857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64A09B7C-F437-5343-A255-D7FD1455BD94}"/>
              </a:ext>
            </a:extLst>
          </p:cNvPr>
          <p:cNvSpPr txBox="1"/>
          <p:nvPr/>
        </p:nvSpPr>
        <p:spPr>
          <a:xfrm>
            <a:off x="3689635" y="478048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E9C6172-13B0-D649-8EB9-E358FA8E2FE0}"/>
              </a:ext>
            </a:extLst>
          </p:cNvPr>
          <p:cNvGrpSpPr/>
          <p:nvPr/>
        </p:nvGrpSpPr>
        <p:grpSpPr>
          <a:xfrm>
            <a:off x="3813758" y="4017879"/>
            <a:ext cx="1233663" cy="560996"/>
            <a:chOff x="4913896" y="2373330"/>
            <a:chExt cx="3199838" cy="1428108"/>
          </a:xfrm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ADBC078-474E-9144-9F00-41F5F4958272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2AAADA0-AF23-5D40-9A7A-0F1AC09FE19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1" name="Flowchart: Process 188">
            <a:extLst>
              <a:ext uri="{FF2B5EF4-FFF2-40B4-BE49-F238E27FC236}">
                <a16:creationId xmlns:a16="http://schemas.microsoft.com/office/drawing/2014/main" id="{CDA976A0-E571-6747-BB06-1C0168D6880F}"/>
              </a:ext>
            </a:extLst>
          </p:cNvPr>
          <p:cNvSpPr/>
          <p:nvPr/>
        </p:nvSpPr>
        <p:spPr>
          <a:xfrm>
            <a:off x="3677656" y="3722709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D43CF97-FFE4-8F46-B4FB-EB447BEAE98F}"/>
              </a:ext>
            </a:extLst>
          </p:cNvPr>
          <p:cNvSpPr/>
          <p:nvPr/>
        </p:nvSpPr>
        <p:spPr>
          <a:xfrm>
            <a:off x="6059648" y="1539115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AE045CB-F628-6D47-BE45-BA9AE009A432}"/>
              </a:ext>
            </a:extLst>
          </p:cNvPr>
          <p:cNvSpPr txBox="1"/>
          <p:nvPr/>
        </p:nvSpPr>
        <p:spPr>
          <a:xfrm>
            <a:off x="5956681" y="3114652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 Photo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A382111-F8DD-C748-B3FC-187E38D840E9}"/>
              </a:ext>
            </a:extLst>
          </p:cNvPr>
          <p:cNvSpPr/>
          <p:nvPr/>
        </p:nvSpPr>
        <p:spPr>
          <a:xfrm>
            <a:off x="6059648" y="3731441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6B7945F-FF22-5E4B-9EF9-469786A1AA6D}"/>
              </a:ext>
            </a:extLst>
          </p:cNvPr>
          <p:cNvSpPr txBox="1"/>
          <p:nvPr/>
        </p:nvSpPr>
        <p:spPr>
          <a:xfrm>
            <a:off x="5956681" y="5306978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Exception Photo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25D9DA0-5F36-B24B-BED8-DBAC9154CD42}"/>
              </a:ext>
            </a:extLst>
          </p:cNvPr>
          <p:cNvSpPr txBox="1"/>
          <p:nvPr/>
        </p:nvSpPr>
        <p:spPr>
          <a:xfrm>
            <a:off x="3976188" y="192660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9FF8C6C-52BF-3042-8941-D13DFB0E82B3}"/>
              </a:ext>
            </a:extLst>
          </p:cNvPr>
          <p:cNvSpPr txBox="1"/>
          <p:nvPr/>
        </p:nvSpPr>
        <p:spPr>
          <a:xfrm>
            <a:off x="4193904" y="1567374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6D8BA4-FC13-654F-A795-BC140E53DB7E}"/>
              </a:ext>
            </a:extLst>
          </p:cNvPr>
          <p:cNvSpPr txBox="1"/>
          <p:nvPr/>
        </p:nvSpPr>
        <p:spPr>
          <a:xfrm>
            <a:off x="4540078" y="159046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D34F86C-0ADB-834C-B4BF-ABCB3967BF50}"/>
              </a:ext>
            </a:extLst>
          </p:cNvPr>
          <p:cNvSpPr txBox="1"/>
          <p:nvPr/>
        </p:nvSpPr>
        <p:spPr>
          <a:xfrm>
            <a:off x="4681592" y="171020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52E3EE4-24FC-324A-B1B4-D4775E711836}"/>
              </a:ext>
            </a:extLst>
          </p:cNvPr>
          <p:cNvSpPr txBox="1"/>
          <p:nvPr/>
        </p:nvSpPr>
        <p:spPr>
          <a:xfrm>
            <a:off x="2507347" y="192692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6BF804F-1904-6249-81BD-018E6C22A792}"/>
              </a:ext>
            </a:extLst>
          </p:cNvPr>
          <p:cNvSpPr txBox="1"/>
          <p:nvPr/>
        </p:nvSpPr>
        <p:spPr>
          <a:xfrm>
            <a:off x="2267824" y="157951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1F6332D-9F57-4143-93B2-072353BC79C6}"/>
              </a:ext>
            </a:extLst>
          </p:cNvPr>
          <p:cNvSpPr txBox="1"/>
          <p:nvPr/>
        </p:nvSpPr>
        <p:spPr>
          <a:xfrm>
            <a:off x="2081437" y="151557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0D2B5A-6D62-FB42-8095-7EC435FBB29C}"/>
              </a:ext>
            </a:extLst>
          </p:cNvPr>
          <p:cNvSpPr txBox="1"/>
          <p:nvPr/>
        </p:nvSpPr>
        <p:spPr>
          <a:xfrm>
            <a:off x="1929449" y="160259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CDD961-4E0F-7446-A0E8-C054D14F1D7C}"/>
              </a:ext>
            </a:extLst>
          </p:cNvPr>
          <p:cNvSpPr txBox="1"/>
          <p:nvPr/>
        </p:nvSpPr>
        <p:spPr>
          <a:xfrm>
            <a:off x="1796673" y="1700426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77BF97E-660F-1F43-9D22-55B408928A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E7174C6-EDCC-8C4F-BC3A-4FBF3BFEEEF1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ADF3D61-99B8-1444-92A2-701274888CBD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8" name="Plus 87">
            <a:extLst>
              <a:ext uri="{FF2B5EF4-FFF2-40B4-BE49-F238E27FC236}">
                <a16:creationId xmlns:a16="http://schemas.microsoft.com/office/drawing/2014/main" id="{AE625BAB-B422-BB44-A756-EF31508502BD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A4D8A41-52B0-1042-A4DC-AB9B39EF4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6133795" y="3981218"/>
            <a:ext cx="1255313" cy="1052998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E9029204-04BD-AA46-92C2-DFACEA6991B7}"/>
              </a:ext>
            </a:extLst>
          </p:cNvPr>
          <p:cNvSpPr/>
          <p:nvPr/>
        </p:nvSpPr>
        <p:spPr>
          <a:xfrm>
            <a:off x="6377873" y="4638714"/>
            <a:ext cx="774325" cy="169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E62669A-6907-EF48-80BE-7CFFEAF8C1DD}"/>
              </a:ext>
            </a:extLst>
          </p:cNvPr>
          <p:cNvSpPr/>
          <p:nvPr/>
        </p:nvSpPr>
        <p:spPr>
          <a:xfrm>
            <a:off x="6891453" y="4695957"/>
            <a:ext cx="118947" cy="232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153BA3-C56A-124E-A2E9-8C949353602B}"/>
              </a:ext>
            </a:extLst>
          </p:cNvPr>
          <p:cNvSpPr/>
          <p:nvPr/>
        </p:nvSpPr>
        <p:spPr>
          <a:xfrm>
            <a:off x="6377873" y="4733127"/>
            <a:ext cx="131903" cy="115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BE507FB-CA5C-1C4A-A464-C5E29A9DC106}"/>
              </a:ext>
            </a:extLst>
          </p:cNvPr>
          <p:cNvSpPr txBox="1"/>
          <p:nvPr/>
        </p:nvSpPr>
        <p:spPr>
          <a:xfrm>
            <a:off x="1380101" y="5071705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53AE398-843A-AE43-99EE-544BDEE80E70}"/>
              </a:ext>
            </a:extLst>
          </p:cNvPr>
          <p:cNvSpPr txBox="1"/>
          <p:nvPr/>
        </p:nvSpPr>
        <p:spPr>
          <a:xfrm>
            <a:off x="1380101" y="5300150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1655C7-8EDB-8141-B992-F8341F278139}"/>
              </a:ext>
            </a:extLst>
          </p:cNvPr>
          <p:cNvSpPr txBox="1"/>
          <p:nvPr/>
        </p:nvSpPr>
        <p:spPr>
          <a:xfrm>
            <a:off x="3581812" y="5076986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1828C7-9A27-7B47-AFFA-139F7C589FF5}"/>
              </a:ext>
            </a:extLst>
          </p:cNvPr>
          <p:cNvSpPr txBox="1"/>
          <p:nvPr/>
        </p:nvSpPr>
        <p:spPr>
          <a:xfrm>
            <a:off x="3604962" y="530543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459CBF-6E74-734F-B617-2E60C74258EB}"/>
              </a:ext>
            </a:extLst>
          </p:cNvPr>
          <p:cNvSpPr txBox="1"/>
          <p:nvPr/>
        </p:nvSpPr>
        <p:spPr>
          <a:xfrm>
            <a:off x="1380101" y="2907819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AAC88FC-A581-9D48-81CB-5DAA88ACD619}"/>
              </a:ext>
            </a:extLst>
          </p:cNvPr>
          <p:cNvSpPr txBox="1"/>
          <p:nvPr/>
        </p:nvSpPr>
        <p:spPr>
          <a:xfrm>
            <a:off x="1380101" y="3136264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8416C6-5BC8-7342-B082-5A0F4E007CFF}"/>
              </a:ext>
            </a:extLst>
          </p:cNvPr>
          <p:cNvSpPr txBox="1"/>
          <p:nvPr/>
        </p:nvSpPr>
        <p:spPr>
          <a:xfrm>
            <a:off x="3581812" y="2913100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F2E0E84-21B5-8344-9A40-5F674FDE9724}"/>
              </a:ext>
            </a:extLst>
          </p:cNvPr>
          <p:cNvSpPr txBox="1"/>
          <p:nvPr/>
        </p:nvSpPr>
        <p:spPr>
          <a:xfrm>
            <a:off x="3604962" y="3141545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1" y="1581861"/>
            <a:ext cx="1073629" cy="141237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E689FFD6-F276-A748-B379-1DC54EE94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53" y="2957166"/>
            <a:ext cx="118800" cy="1188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311ADC9-8506-5749-AC7A-637B5EC2C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94" y="2957166"/>
            <a:ext cx="118800" cy="1188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4E4ECC5-ED57-654B-9D63-092B46844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53" y="5148276"/>
            <a:ext cx="118800" cy="1188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E187BE54-B0AA-7B4F-AA5D-0ED497AE61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94" y="5148276"/>
            <a:ext cx="118800" cy="11880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786D9EAF-BE5B-4249-9508-5269C0E2680C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4254777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Fingerprint 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97437" y="2513612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78815" y="2518989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3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7436" y="2518989"/>
            <a:ext cx="1531949" cy="1303284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09118" y="2747223"/>
            <a:ext cx="789746" cy="7897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82A1553-6C3A-F64C-8A85-BC94B701A4D3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2848246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Iris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5" name="Flowchart: Process 206">
            <a:extLst>
              <a:ext uri="{FF2B5EF4-FFF2-40B4-BE49-F238E27FC236}">
                <a16:creationId xmlns:a16="http://schemas.microsoft.com/office/drawing/2014/main" id="{B1F4CFE3-C03A-6E41-A762-AB8F85B7313C}"/>
              </a:ext>
            </a:extLst>
          </p:cNvPr>
          <p:cNvSpPr/>
          <p:nvPr/>
        </p:nvSpPr>
        <p:spPr>
          <a:xfrm>
            <a:off x="1475945" y="2522089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8CE8A24-9C15-AE4E-A262-A6FDEA54EE31}"/>
              </a:ext>
            </a:extLst>
          </p:cNvPr>
          <p:cNvGrpSpPr/>
          <p:nvPr/>
        </p:nvGrpSpPr>
        <p:grpSpPr>
          <a:xfrm>
            <a:off x="1625494" y="2817259"/>
            <a:ext cx="1233663" cy="560996"/>
            <a:chOff x="4913896" y="2373330"/>
            <a:chExt cx="3199838" cy="1428108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2009965-7205-BF48-B4EF-97D68EBEF64F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C95B094-6744-0348-9A90-0BDE3B13940F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2E940BB-713D-9F4D-8905-7482A22ADC42}"/>
              </a:ext>
            </a:extLst>
          </p:cNvPr>
          <p:cNvGrpSpPr/>
          <p:nvPr/>
        </p:nvGrpSpPr>
        <p:grpSpPr>
          <a:xfrm>
            <a:off x="3724108" y="2825574"/>
            <a:ext cx="1233663" cy="560996"/>
            <a:chOff x="4913896" y="2373330"/>
            <a:chExt cx="3199838" cy="1428108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A4CD094-E2E2-9941-806D-89A3C49CC2B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57A0457-09E3-F448-A2AE-476976CC9F6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Flowchart: Process 188">
            <a:extLst>
              <a:ext uri="{FF2B5EF4-FFF2-40B4-BE49-F238E27FC236}">
                <a16:creationId xmlns:a16="http://schemas.microsoft.com/office/drawing/2014/main" id="{1D1306D6-FC6D-1B45-B094-400B9B2EE6C6}"/>
              </a:ext>
            </a:extLst>
          </p:cNvPr>
          <p:cNvSpPr/>
          <p:nvPr/>
        </p:nvSpPr>
        <p:spPr>
          <a:xfrm>
            <a:off x="3588006" y="2530404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9FF9DF-6C30-6149-B40F-687CF6EDD5F8}"/>
              </a:ext>
            </a:extLst>
          </p:cNvPr>
          <p:cNvSpPr txBox="1"/>
          <p:nvPr/>
        </p:nvSpPr>
        <p:spPr>
          <a:xfrm>
            <a:off x="1492407" y="357089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2CF439-F231-E24B-8499-8EBD1887784B}"/>
              </a:ext>
            </a:extLst>
          </p:cNvPr>
          <p:cNvSpPr txBox="1"/>
          <p:nvPr/>
        </p:nvSpPr>
        <p:spPr>
          <a:xfrm>
            <a:off x="3591021" y="3579211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sp>
        <p:nvSpPr>
          <p:cNvPr id="54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76496" y="2518989"/>
            <a:ext cx="1564881" cy="1320680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09118" y="2747223"/>
            <a:ext cx="789746" cy="78974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BB1EC85-ADE6-3F41-8897-296AB5878ADE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0750578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Face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3585270" y="390759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54" name="Flowchart: Process 206">
            <a:extLst>
              <a:ext uri="{FF2B5EF4-FFF2-40B4-BE49-F238E27FC236}">
                <a16:creationId xmlns:a16="http://schemas.microsoft.com/office/drawing/2014/main" id="{C77DE101-B19F-D148-BA9F-188A85204AB3}"/>
              </a:ext>
            </a:extLst>
          </p:cNvPr>
          <p:cNvSpPr/>
          <p:nvPr/>
        </p:nvSpPr>
        <p:spPr>
          <a:xfrm>
            <a:off x="1507635" y="2492113"/>
            <a:ext cx="1638522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82" y="2597089"/>
            <a:ext cx="1073629" cy="1412379"/>
          </a:xfrm>
          <a:prstGeom prst="rect">
            <a:avLst/>
          </a:prstGeom>
        </p:spPr>
      </p:pic>
      <p:sp>
        <p:nvSpPr>
          <p:cNvPr id="51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7436" y="2475571"/>
            <a:ext cx="1648721" cy="1605974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926923" y="2868457"/>
            <a:ext cx="789746" cy="7897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FFA000-E7F5-D64A-A049-2F4EF9D22649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19886589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Exception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63B214-EB25-9341-A836-FC1A2ABAB841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CC305A-6024-DC4B-9B73-BD2F9C7872EA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53491EB-716A-9E40-BEA6-00567581C858}"/>
              </a:ext>
            </a:extLst>
          </p:cNvPr>
          <p:cNvGrpSpPr/>
          <p:nvPr/>
        </p:nvGrpSpPr>
        <p:grpSpPr>
          <a:xfrm>
            <a:off x="1463534" y="2754801"/>
            <a:ext cx="1535690" cy="1332792"/>
            <a:chOff x="4773032" y="3418454"/>
            <a:chExt cx="1535690" cy="133279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5851473-6487-774C-B708-4CF03A82CDFB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100" name="Round Same Side Corner Rectangle 99">
                <a:extLst>
                  <a:ext uri="{FF2B5EF4-FFF2-40B4-BE49-F238E27FC236}">
                    <a16:creationId xmlns:a16="http://schemas.microsoft.com/office/drawing/2014/main" id="{6F2F9F00-61C7-B148-901B-48F217E1160F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 Same Side Corner Rectangle 100">
                <a:extLst>
                  <a:ext uri="{FF2B5EF4-FFF2-40B4-BE49-F238E27FC236}">
                    <a16:creationId xmlns:a16="http://schemas.microsoft.com/office/drawing/2014/main" id="{01836C44-5E04-4F42-812C-F8B3360EA555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ound Same Side Corner Rectangle 101">
                <a:extLst>
                  <a:ext uri="{FF2B5EF4-FFF2-40B4-BE49-F238E27FC236}">
                    <a16:creationId xmlns:a16="http://schemas.microsoft.com/office/drawing/2014/main" id="{A2BCFFC2-A0A9-7B4C-AA49-78EE20582F73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ound Same Side Corner Rectangle 102">
                <a:extLst>
                  <a:ext uri="{FF2B5EF4-FFF2-40B4-BE49-F238E27FC236}">
                    <a16:creationId xmlns:a16="http://schemas.microsoft.com/office/drawing/2014/main" id="{B4B79AA2-7299-1243-8318-75852403572B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C1A8A3E7-0D2E-D94B-B02D-72716287E677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Flowchart: Process 206">
              <a:extLst>
                <a:ext uri="{FF2B5EF4-FFF2-40B4-BE49-F238E27FC236}">
                  <a16:creationId xmlns:a16="http://schemas.microsoft.com/office/drawing/2014/main" id="{B08A961A-7637-624F-B978-79680F843F5F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1F47B7-6F37-4A46-8E1F-ADD9BBFEF32C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4B9F1C1-8173-F44A-A69B-913C94392B32}"/>
              </a:ext>
            </a:extLst>
          </p:cNvPr>
          <p:cNvGrpSpPr/>
          <p:nvPr/>
        </p:nvGrpSpPr>
        <p:grpSpPr>
          <a:xfrm>
            <a:off x="3503083" y="2760178"/>
            <a:ext cx="1535690" cy="1338668"/>
            <a:chOff x="7529289" y="3405168"/>
            <a:chExt cx="1535690" cy="133866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02DAA1D-6007-0349-89EC-DE2FB6A2B388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109" name="Round Same Side Corner Rectangle 108">
                <a:extLst>
                  <a:ext uri="{FF2B5EF4-FFF2-40B4-BE49-F238E27FC236}">
                    <a16:creationId xmlns:a16="http://schemas.microsoft.com/office/drawing/2014/main" id="{2D03D9FF-9ED2-BC43-BC00-A8D537910A53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 Same Side Corner Rectangle 109">
                <a:extLst>
                  <a:ext uri="{FF2B5EF4-FFF2-40B4-BE49-F238E27FC236}">
                    <a16:creationId xmlns:a16="http://schemas.microsoft.com/office/drawing/2014/main" id="{8A2CCBDC-BC1B-4640-A740-887351AB6BFA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11" name="Round Same Side Corner Rectangle 110">
                <a:extLst>
                  <a:ext uri="{FF2B5EF4-FFF2-40B4-BE49-F238E27FC236}">
                    <a16:creationId xmlns:a16="http://schemas.microsoft.com/office/drawing/2014/main" id="{64A23A38-66A6-F340-AE85-77B4E4E25863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12" name="Round Same Side Corner Rectangle 111">
                <a:extLst>
                  <a:ext uri="{FF2B5EF4-FFF2-40B4-BE49-F238E27FC236}">
                    <a16:creationId xmlns:a16="http://schemas.microsoft.com/office/drawing/2014/main" id="{9C59BE13-90C0-4D40-AF5A-1B91D07B60F7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94444206-D331-3340-BABA-71AC0757780A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Flowchart: Process 7">
              <a:extLst>
                <a:ext uri="{FF2B5EF4-FFF2-40B4-BE49-F238E27FC236}">
                  <a16:creationId xmlns:a16="http://schemas.microsoft.com/office/drawing/2014/main" id="{F9D3902D-A799-1641-981B-615B66AC8E68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A2C42A5-D838-1F44-8CD0-F4E5BDDD8973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117" name="Round Same Side Corner Rectangle 116">
            <a:extLst>
              <a:ext uri="{FF2B5EF4-FFF2-40B4-BE49-F238E27FC236}">
                <a16:creationId xmlns:a16="http://schemas.microsoft.com/office/drawing/2014/main" id="{1F0CF1C0-2A5F-344A-B9FE-34E7EC14D070}"/>
              </a:ext>
            </a:extLst>
          </p:cNvPr>
          <p:cNvSpPr/>
          <p:nvPr/>
        </p:nvSpPr>
        <p:spPr>
          <a:xfrm>
            <a:off x="4259779" y="2918464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Process 206">
            <a:extLst>
              <a:ext uri="{FF2B5EF4-FFF2-40B4-BE49-F238E27FC236}">
                <a16:creationId xmlns:a16="http://schemas.microsoft.com/office/drawing/2014/main" id="{6E35D112-D9E8-9745-8F1C-5986C92DACEA}"/>
              </a:ext>
            </a:extLst>
          </p:cNvPr>
          <p:cNvSpPr/>
          <p:nvPr/>
        </p:nvSpPr>
        <p:spPr>
          <a:xfrm>
            <a:off x="5452352" y="2792494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FFB165A-6D83-C84D-B607-13D87D7B2CA9}"/>
              </a:ext>
            </a:extLst>
          </p:cNvPr>
          <p:cNvSpPr txBox="1"/>
          <p:nvPr/>
        </p:nvSpPr>
        <p:spPr>
          <a:xfrm>
            <a:off x="5186191" y="385027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783853A-DE09-F648-8444-11377D71299B}"/>
              </a:ext>
            </a:extLst>
          </p:cNvPr>
          <p:cNvGrpSpPr/>
          <p:nvPr/>
        </p:nvGrpSpPr>
        <p:grpSpPr>
          <a:xfrm>
            <a:off x="5599474" y="3087664"/>
            <a:ext cx="1233663" cy="560996"/>
            <a:chOff x="4913896" y="2373330"/>
            <a:chExt cx="3199838" cy="1428108"/>
          </a:xfrm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0DB45876-1BC1-C744-8498-CC73C9DA9E06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8CC63B1-2B27-0B4B-913B-8BB31E4432E4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4747A62C-7AA2-ED48-AC70-63B49D562A48}"/>
              </a:ext>
            </a:extLst>
          </p:cNvPr>
          <p:cNvSpPr txBox="1"/>
          <p:nvPr/>
        </p:nvSpPr>
        <p:spPr>
          <a:xfrm>
            <a:off x="7530771" y="385858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E5BD258-0DDA-7E47-A00A-1CA0AE5AE810}"/>
              </a:ext>
            </a:extLst>
          </p:cNvPr>
          <p:cNvGrpSpPr/>
          <p:nvPr/>
        </p:nvGrpSpPr>
        <p:grpSpPr>
          <a:xfrm>
            <a:off x="7619985" y="3095979"/>
            <a:ext cx="1233663" cy="560996"/>
            <a:chOff x="4913896" y="2373330"/>
            <a:chExt cx="3199838" cy="1428108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987BB231-6DFF-5D48-917C-3FF228F31A7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1EF98DE-DD38-1849-B90C-641CA36E130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Flowchart: Process 188">
            <a:extLst>
              <a:ext uri="{FF2B5EF4-FFF2-40B4-BE49-F238E27FC236}">
                <a16:creationId xmlns:a16="http://schemas.microsoft.com/office/drawing/2014/main" id="{DF23F436-26E4-104C-A650-84D3DC12D07F}"/>
              </a:ext>
            </a:extLst>
          </p:cNvPr>
          <p:cNvSpPr/>
          <p:nvPr/>
        </p:nvSpPr>
        <p:spPr>
          <a:xfrm>
            <a:off x="7491210" y="2800152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F51A3AF-6D35-464B-8FD2-8DA53F96AEF3}"/>
              </a:ext>
            </a:extLst>
          </p:cNvPr>
          <p:cNvGrpSpPr/>
          <p:nvPr/>
        </p:nvGrpSpPr>
        <p:grpSpPr>
          <a:xfrm>
            <a:off x="1470569" y="2465903"/>
            <a:ext cx="352540" cy="145945"/>
            <a:chOff x="1608195" y="3091942"/>
            <a:chExt cx="352540" cy="145945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136FE3F0-DE10-7148-8AA6-D9E0F915483B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D74F045-CD18-F64B-9CAB-E38B572B4068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8B0C949-7B02-1146-9720-4EE4E5DA1399}"/>
              </a:ext>
            </a:extLst>
          </p:cNvPr>
          <p:cNvSpPr txBox="1"/>
          <p:nvPr/>
        </p:nvSpPr>
        <p:spPr>
          <a:xfrm>
            <a:off x="1947700" y="2417567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</p:spTree>
    <p:extLst>
      <p:ext uri="{BB962C8B-B14F-4D97-AF65-F5344CB8AC3E}">
        <p14:creationId xmlns:p14="http://schemas.microsoft.com/office/powerpoint/2010/main" val="38829784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2337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Fingerprint 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25717" y="2888516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07095" y="2893893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401083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2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25718" y="2888516"/>
            <a:ext cx="1535690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781044" y="3115350"/>
            <a:ext cx="789746" cy="7897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911FD38-87E3-8D4B-A2E3-03B8553FB765}"/>
              </a:ext>
            </a:extLst>
          </p:cNvPr>
          <p:cNvSpPr txBox="1"/>
          <p:nvPr/>
        </p:nvSpPr>
        <p:spPr>
          <a:xfrm>
            <a:off x="1413503" y="241005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70" name="Isosceles Triangle 88">
            <a:extLst>
              <a:ext uri="{FF2B5EF4-FFF2-40B4-BE49-F238E27FC236}">
                <a16:creationId xmlns:a16="http://schemas.microsoft.com/office/drawing/2014/main" id="{9B3FD799-C6F9-9F4A-8E8F-6F43260844C5}"/>
              </a:ext>
            </a:extLst>
          </p:cNvPr>
          <p:cNvSpPr/>
          <p:nvPr/>
        </p:nvSpPr>
        <p:spPr>
          <a:xfrm rot="10800000">
            <a:off x="4522995" y="2516030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47ECB1-5C7B-DB41-8BC1-3D03B65C8881}"/>
              </a:ext>
            </a:extLst>
          </p:cNvPr>
          <p:cNvCxnSpPr>
            <a:cxnSpLocks/>
          </p:cNvCxnSpPr>
          <p:nvPr/>
        </p:nvCxnSpPr>
        <p:spPr>
          <a:xfrm>
            <a:off x="1512141" y="2648194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063B214-EB25-9341-A836-FC1A2ABAB841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CC305A-6024-DC4B-9B73-BD2F9C7872EA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3460878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Iris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945310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3" name="Flowchart: Process 206">
            <a:extLst>
              <a:ext uri="{FF2B5EF4-FFF2-40B4-BE49-F238E27FC236}">
                <a16:creationId xmlns:a16="http://schemas.microsoft.com/office/drawing/2014/main" id="{F4D7D6C0-BEDF-E24F-BC44-7B8C73D2EBB8}"/>
              </a:ext>
            </a:extLst>
          </p:cNvPr>
          <p:cNvSpPr/>
          <p:nvPr/>
        </p:nvSpPr>
        <p:spPr>
          <a:xfrm>
            <a:off x="1475945" y="2831471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B71DEBD-07B8-444D-9591-D331F9AA7099}"/>
              </a:ext>
            </a:extLst>
          </p:cNvPr>
          <p:cNvGrpSpPr/>
          <p:nvPr/>
        </p:nvGrpSpPr>
        <p:grpSpPr>
          <a:xfrm>
            <a:off x="1625494" y="3126641"/>
            <a:ext cx="1233663" cy="560996"/>
            <a:chOff x="4913896" y="2373330"/>
            <a:chExt cx="3199838" cy="1428108"/>
          </a:xfrm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6214D9A2-D728-9645-894F-675CBE5EA91D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D50FB92-9192-B343-9C6F-5FFF341635D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E9D9965-893B-CB40-9C8B-93FE11F2078E}"/>
              </a:ext>
            </a:extLst>
          </p:cNvPr>
          <p:cNvGrpSpPr/>
          <p:nvPr/>
        </p:nvGrpSpPr>
        <p:grpSpPr>
          <a:xfrm>
            <a:off x="3724108" y="3134956"/>
            <a:ext cx="1233663" cy="560996"/>
            <a:chOff x="4913896" y="2373330"/>
            <a:chExt cx="3199838" cy="1428108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E0D188A-BED5-2542-BF5B-7D33A7F2868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39FCBF-7654-6249-8727-F96CF3652036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lowchart: Process 188">
            <a:extLst>
              <a:ext uri="{FF2B5EF4-FFF2-40B4-BE49-F238E27FC236}">
                <a16:creationId xmlns:a16="http://schemas.microsoft.com/office/drawing/2014/main" id="{7D2F4AD8-92EF-5B41-A4A4-E97B6DFE04A6}"/>
              </a:ext>
            </a:extLst>
          </p:cNvPr>
          <p:cNvSpPr/>
          <p:nvPr/>
        </p:nvSpPr>
        <p:spPr>
          <a:xfrm>
            <a:off x="3588006" y="2839786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E29B4-AF5E-7740-82A2-31857858047C}"/>
              </a:ext>
            </a:extLst>
          </p:cNvPr>
          <p:cNvSpPr txBox="1"/>
          <p:nvPr/>
        </p:nvSpPr>
        <p:spPr>
          <a:xfrm>
            <a:off x="1492407" y="3880278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C4C021A-5810-2541-8D7D-CFA1A44FC1FE}"/>
              </a:ext>
            </a:extLst>
          </p:cNvPr>
          <p:cNvSpPr txBox="1"/>
          <p:nvPr/>
        </p:nvSpPr>
        <p:spPr>
          <a:xfrm>
            <a:off x="3591021" y="388859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sp>
        <p:nvSpPr>
          <p:cNvPr id="52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75945" y="2822994"/>
            <a:ext cx="1552369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47950" y="3049828"/>
            <a:ext cx="789746" cy="78974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4927135-2A8A-604D-A66A-7EF440D1C775}"/>
              </a:ext>
            </a:extLst>
          </p:cNvPr>
          <p:cNvSpPr txBox="1"/>
          <p:nvPr/>
        </p:nvSpPr>
        <p:spPr>
          <a:xfrm>
            <a:off x="1413503" y="241005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4C135487-F413-2049-AA97-9CBAE4FBE7F7}"/>
              </a:ext>
            </a:extLst>
          </p:cNvPr>
          <p:cNvSpPr/>
          <p:nvPr/>
        </p:nvSpPr>
        <p:spPr>
          <a:xfrm rot="10800000">
            <a:off x="4522995" y="2516030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0FA558-96F2-1141-BDBE-5D06891DE7AB}"/>
              </a:ext>
            </a:extLst>
          </p:cNvPr>
          <p:cNvCxnSpPr>
            <a:cxnSpLocks/>
          </p:cNvCxnSpPr>
          <p:nvPr/>
        </p:nvCxnSpPr>
        <p:spPr>
          <a:xfrm>
            <a:off x="1512141" y="2648194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514775A-E7F8-F64B-B4FD-C8B362733304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9DBCC4-F3FD-604C-9D14-4189D9D2A432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3793773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1967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Face Authentication</a:t>
            </a:r>
          </a:p>
        </p:txBody>
      </p:sp>
      <p:sp>
        <p:nvSpPr>
          <p:cNvPr id="55" name="Flowchart: Process 206">
            <a:extLst>
              <a:ext uri="{FF2B5EF4-FFF2-40B4-BE49-F238E27FC236}">
                <a16:creationId xmlns:a16="http://schemas.microsoft.com/office/drawing/2014/main" id="{37839E43-CC37-C84E-BD30-A282B24E35B1}"/>
              </a:ext>
            </a:extLst>
          </p:cNvPr>
          <p:cNvSpPr/>
          <p:nvPr/>
        </p:nvSpPr>
        <p:spPr>
          <a:xfrm>
            <a:off x="1507635" y="2835871"/>
            <a:ext cx="1638522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82" y="2940847"/>
            <a:ext cx="1073629" cy="1412379"/>
          </a:xfrm>
          <a:prstGeom prst="rect">
            <a:avLst/>
          </a:prstGeom>
        </p:spPr>
      </p:pic>
      <p:sp>
        <p:nvSpPr>
          <p:cNvPr id="4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520549" y="2857370"/>
            <a:ext cx="1625608" cy="1597727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937158" y="3195714"/>
            <a:ext cx="789746" cy="78974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794E51D-865B-E647-A120-7A4E267CFAAA}"/>
              </a:ext>
            </a:extLst>
          </p:cNvPr>
          <p:cNvSpPr txBox="1"/>
          <p:nvPr/>
        </p:nvSpPr>
        <p:spPr>
          <a:xfrm>
            <a:off x="1413503" y="241005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048536DF-6CE9-EB4F-B0A7-6B384319E18C}"/>
              </a:ext>
            </a:extLst>
          </p:cNvPr>
          <p:cNvSpPr/>
          <p:nvPr/>
        </p:nvSpPr>
        <p:spPr>
          <a:xfrm rot="10800000">
            <a:off x="4522995" y="2516030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C9AD6F-38F9-FD42-9104-1277F6621870}"/>
              </a:ext>
            </a:extLst>
          </p:cNvPr>
          <p:cNvCxnSpPr>
            <a:cxnSpLocks/>
          </p:cNvCxnSpPr>
          <p:nvPr/>
        </p:nvCxnSpPr>
        <p:spPr>
          <a:xfrm>
            <a:off x="1512141" y="2648194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9F161D8-2621-8340-A3B0-1CC62823AB33}"/>
              </a:ext>
            </a:extLst>
          </p:cNvPr>
          <p:cNvSpPr txBox="1"/>
          <p:nvPr/>
        </p:nvSpPr>
        <p:spPr>
          <a:xfrm>
            <a:off x="1116013" y="1130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DD64AB-31D5-A142-9D5B-85F1EAE02DCF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69</a:t>
            </a:r>
          </a:p>
        </p:txBody>
      </p:sp>
      <p:sp>
        <p:nvSpPr>
          <p:cNvPr id="62" name="Flowchart: Process 206">
            <a:extLst>
              <a:ext uri="{FF2B5EF4-FFF2-40B4-BE49-F238E27FC236}">
                <a16:creationId xmlns:a16="http://schemas.microsoft.com/office/drawing/2014/main" id="{D126F597-8852-7E4A-A6C6-1D11C99055DC}"/>
              </a:ext>
            </a:extLst>
          </p:cNvPr>
          <p:cNvSpPr/>
          <p:nvPr/>
        </p:nvSpPr>
        <p:spPr>
          <a:xfrm>
            <a:off x="3443416" y="2825657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0BFBC3-5E7E-944C-9473-0066BCBD4C2A}"/>
              </a:ext>
            </a:extLst>
          </p:cNvPr>
          <p:cNvSpPr txBox="1"/>
          <p:nvPr/>
        </p:nvSpPr>
        <p:spPr>
          <a:xfrm>
            <a:off x="3482939" y="4511644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BEC4027-2518-A34E-8621-D9B77DB607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3463778" y="2878294"/>
            <a:ext cx="2235786" cy="153130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D594BCE-1A68-4245-810A-0057B935350D}"/>
              </a:ext>
            </a:extLst>
          </p:cNvPr>
          <p:cNvSpPr/>
          <p:nvPr/>
        </p:nvSpPr>
        <p:spPr>
          <a:xfrm>
            <a:off x="3941993" y="3860959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C8077BA-1A3C-5540-B254-05FD09EF3EB8}"/>
              </a:ext>
            </a:extLst>
          </p:cNvPr>
          <p:cNvSpPr/>
          <p:nvPr/>
        </p:nvSpPr>
        <p:spPr>
          <a:xfrm>
            <a:off x="3941994" y="3839501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B1656C5-3BDC-A34B-8F61-D5CFAAB3C8E1}"/>
              </a:ext>
            </a:extLst>
          </p:cNvPr>
          <p:cNvSpPr/>
          <p:nvPr/>
        </p:nvSpPr>
        <p:spPr>
          <a:xfrm>
            <a:off x="5037804" y="3885862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844E1F-AB1A-F646-A090-BE690622450D}"/>
              </a:ext>
            </a:extLst>
          </p:cNvPr>
          <p:cNvSpPr/>
          <p:nvPr/>
        </p:nvSpPr>
        <p:spPr>
          <a:xfrm>
            <a:off x="4391563" y="3638755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9DDB04-D06F-F245-AD41-DC5B6FADD570}"/>
              </a:ext>
            </a:extLst>
          </p:cNvPr>
          <p:cNvSpPr/>
          <p:nvPr/>
        </p:nvSpPr>
        <p:spPr>
          <a:xfrm>
            <a:off x="4447663" y="3469379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B25CDE3-E659-D345-B8D6-7248C6EF537B}"/>
              </a:ext>
            </a:extLst>
          </p:cNvPr>
          <p:cNvSpPr/>
          <p:nvPr/>
        </p:nvSpPr>
        <p:spPr>
          <a:xfrm>
            <a:off x="4460067" y="3263196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424477A-8275-E048-A4A6-AB7DBA2CDEE8}"/>
              </a:ext>
            </a:extLst>
          </p:cNvPr>
          <p:cNvSpPr/>
          <p:nvPr/>
        </p:nvSpPr>
        <p:spPr>
          <a:xfrm>
            <a:off x="4266990" y="4159611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2EA3CEF-9CD6-F749-8167-2BE1B9ED7CB5}"/>
              </a:ext>
            </a:extLst>
          </p:cNvPr>
          <p:cNvSpPr/>
          <p:nvPr/>
        </p:nvSpPr>
        <p:spPr>
          <a:xfrm>
            <a:off x="4776893" y="3947493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CE22340-BF1E-2B4F-B829-2A94C82C82C4}"/>
              </a:ext>
            </a:extLst>
          </p:cNvPr>
          <p:cNvSpPr/>
          <p:nvPr/>
        </p:nvSpPr>
        <p:spPr>
          <a:xfrm>
            <a:off x="4266990" y="3701526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DA2E77-0CA5-B242-9CDE-37E38DA45004}"/>
              </a:ext>
            </a:extLst>
          </p:cNvPr>
          <p:cNvSpPr/>
          <p:nvPr/>
        </p:nvSpPr>
        <p:spPr>
          <a:xfrm>
            <a:off x="4469577" y="3609945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4E4D9CDB-451A-1041-A534-EBBF64F61D0E}"/>
              </a:ext>
            </a:extLst>
          </p:cNvPr>
          <p:cNvSpPr/>
          <p:nvPr/>
        </p:nvSpPr>
        <p:spPr>
          <a:xfrm>
            <a:off x="1487272" y="4870648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</a:t>
            </a:r>
          </a:p>
        </p:txBody>
      </p:sp>
    </p:spTree>
    <p:extLst>
      <p:ext uri="{BB962C8B-B14F-4D97-AF65-F5344CB8AC3E}">
        <p14:creationId xmlns:p14="http://schemas.microsoft.com/office/powerpoint/2010/main" val="398232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85426D7C-635C-FD4D-A6A7-655E9A3ACB7F}"/>
              </a:ext>
            </a:extLst>
          </p:cNvPr>
          <p:cNvSpPr/>
          <p:nvPr/>
        </p:nvSpPr>
        <p:spPr>
          <a:xfrm>
            <a:off x="766763" y="1130038"/>
            <a:ext cx="9383779" cy="5716224"/>
          </a:xfrm>
          <a:prstGeom prst="rect">
            <a:avLst/>
          </a:prstGeom>
          <a:solidFill>
            <a:schemeClr val="bg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BC90F8-E42C-334E-8A62-94785B8C7766}"/>
              </a:ext>
            </a:extLst>
          </p:cNvPr>
          <p:cNvSpPr/>
          <p:nvPr/>
        </p:nvSpPr>
        <p:spPr>
          <a:xfrm>
            <a:off x="4149957" y="2111054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UIN Update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766752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486866A-3796-CA4A-8392-17EE55465E13}"/>
              </a:ext>
            </a:extLst>
          </p:cNvPr>
          <p:cNvSpPr/>
          <p:nvPr/>
        </p:nvSpPr>
        <p:spPr>
          <a:xfrm>
            <a:off x="7119731" y="2126510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Lost UIN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DB366-CD70-5F41-ABFF-D05B80709ABC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F8169-CB3D-B344-AEC8-80037CE1AE5D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3B90CC-CEF1-D143-A987-93C229F9B7EF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D37F50B-2260-1E42-BE88-B9045AED84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188CD0C-9F94-3246-98AC-BCC90E8BAB0D}"/>
              </a:ext>
            </a:extLst>
          </p:cNvPr>
          <p:cNvSpPr txBox="1"/>
          <p:nvPr/>
        </p:nvSpPr>
        <p:spPr>
          <a:xfrm>
            <a:off x="4950298" y="194887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F71793-3AD3-FB4C-A0F7-EBBB1B7F8BE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42D588-77BD-7541-8975-E8BD2595BDDD}"/>
              </a:ext>
            </a:extLst>
          </p:cNvPr>
          <p:cNvSpPr txBox="1"/>
          <p:nvPr/>
        </p:nvSpPr>
        <p:spPr>
          <a:xfrm>
            <a:off x="4950298" y="712676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1D2A74-A4E2-4B4F-9DF0-40C3D332AEC1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624329-4CE3-3B45-B056-A6A6E7CA4BE0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78EA07-684C-CC47-9A96-B9014E10E378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B59053-CA4F-2E4C-AF30-64F38767476A}"/>
              </a:ext>
            </a:extLst>
          </p:cNvPr>
          <p:cNvSpPr/>
          <p:nvPr/>
        </p:nvSpPr>
        <p:spPr>
          <a:xfrm>
            <a:off x="7304984" y="586261"/>
            <a:ext cx="1911004" cy="1559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A1CBF-C756-C94D-ABCD-5993209CC516}"/>
              </a:ext>
            </a:extLst>
          </p:cNvPr>
          <p:cNvSpPr txBox="1"/>
          <p:nvPr/>
        </p:nvSpPr>
        <p:spPr>
          <a:xfrm>
            <a:off x="7308292" y="568578"/>
            <a:ext cx="1799895" cy="15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EOD Process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Upload Packet</a:t>
            </a:r>
            <a:endParaRPr lang="en-US" sz="700" u="sng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Sync Data</a:t>
            </a:r>
            <a:endParaRPr lang="en-US" sz="700" u="sng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Download Pre-Registration</a:t>
            </a:r>
          </a:p>
          <a:p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Data</a:t>
            </a:r>
            <a:endParaRPr lang="en-US" sz="700" u="sng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On Board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DA22D7-9526-164A-ACF8-D7C8748D5DA3}"/>
              </a:ext>
            </a:extLst>
          </p:cNvPr>
          <p:cNvSpPr/>
          <p:nvPr/>
        </p:nvSpPr>
        <p:spPr>
          <a:xfrm rot="2700000">
            <a:off x="9123282" y="544955"/>
            <a:ext cx="61452" cy="11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8D5B16-3209-9D4A-A3BB-997057B43A5A}"/>
              </a:ext>
            </a:extLst>
          </p:cNvPr>
          <p:cNvCxnSpPr>
            <a:cxnSpLocks/>
          </p:cNvCxnSpPr>
          <p:nvPr/>
        </p:nvCxnSpPr>
        <p:spPr>
          <a:xfrm>
            <a:off x="7436891" y="867906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FB4A68-0F5C-2344-BAD2-4A8ABDCFD272}"/>
              </a:ext>
            </a:extLst>
          </p:cNvPr>
          <p:cNvCxnSpPr>
            <a:cxnSpLocks/>
          </p:cNvCxnSpPr>
          <p:nvPr/>
        </p:nvCxnSpPr>
        <p:spPr>
          <a:xfrm>
            <a:off x="7436891" y="1174672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140753-FDAC-7242-988A-32F92E07F93D}"/>
              </a:ext>
            </a:extLst>
          </p:cNvPr>
          <p:cNvCxnSpPr>
            <a:cxnSpLocks/>
          </p:cNvCxnSpPr>
          <p:nvPr/>
        </p:nvCxnSpPr>
        <p:spPr>
          <a:xfrm>
            <a:off x="7436891" y="1422446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D0D8E3-7BA9-F541-AA90-8193778B6812}"/>
              </a:ext>
            </a:extLst>
          </p:cNvPr>
          <p:cNvCxnSpPr>
            <a:cxnSpLocks/>
          </p:cNvCxnSpPr>
          <p:nvPr/>
        </p:nvCxnSpPr>
        <p:spPr>
          <a:xfrm>
            <a:off x="7436891" y="1882255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46A9C37-5B48-C74C-8D84-25E16F305645}"/>
              </a:ext>
            </a:extLst>
          </p:cNvPr>
          <p:cNvSpPr/>
          <p:nvPr/>
        </p:nvSpPr>
        <p:spPr>
          <a:xfrm>
            <a:off x="1195103" y="2111055"/>
            <a:ext cx="258474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New Registration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C80EB1-35B6-354D-8B28-73B1E338FAC8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F9DA06-77EC-EC49-B773-FC638740E2A2}"/>
              </a:ext>
            </a:extLst>
          </p:cNvPr>
          <p:cNvSpPr/>
          <p:nvPr/>
        </p:nvSpPr>
        <p:spPr>
          <a:xfrm>
            <a:off x="8718205" y="1283811"/>
            <a:ext cx="368243" cy="593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56319E0-1255-7A4A-A74F-668939E3D782}"/>
              </a:ext>
            </a:extLst>
          </p:cNvPr>
          <p:cNvSpPr/>
          <p:nvPr/>
        </p:nvSpPr>
        <p:spPr>
          <a:xfrm>
            <a:off x="8714817" y="1283995"/>
            <a:ext cx="242897" cy="5501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35FCB0E-4255-1B46-A115-AA5D429C34FC}"/>
              </a:ext>
            </a:extLst>
          </p:cNvPr>
          <p:cNvSpPr/>
          <p:nvPr/>
        </p:nvSpPr>
        <p:spPr>
          <a:xfrm>
            <a:off x="8718205" y="1741007"/>
            <a:ext cx="368243" cy="593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DAF22EB-9929-3F48-B745-F8511A5E2648}"/>
              </a:ext>
            </a:extLst>
          </p:cNvPr>
          <p:cNvSpPr/>
          <p:nvPr/>
        </p:nvSpPr>
        <p:spPr>
          <a:xfrm>
            <a:off x="8714817" y="1741191"/>
            <a:ext cx="242897" cy="5501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4AA8CE2-868B-CD41-B415-9523B33B50C3}"/>
              </a:ext>
            </a:extLst>
          </p:cNvPr>
          <p:cNvSpPr/>
          <p:nvPr/>
        </p:nvSpPr>
        <p:spPr>
          <a:xfrm>
            <a:off x="8718205" y="1029045"/>
            <a:ext cx="368243" cy="593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C9C3E59-527B-CB45-9537-B44FE70CBBB4}"/>
              </a:ext>
            </a:extLst>
          </p:cNvPr>
          <p:cNvSpPr/>
          <p:nvPr/>
        </p:nvSpPr>
        <p:spPr>
          <a:xfrm>
            <a:off x="8714817" y="1029229"/>
            <a:ext cx="242897" cy="5501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6B6C02-EBE2-144C-B385-9EF97F9F5005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9797A5B-82C1-284C-9FE4-5600C9BB39F7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41B6A0E-FECE-554D-A31C-4D97CB3D7A60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Chord 50">
              <a:extLst>
                <a:ext uri="{FF2B5EF4-FFF2-40B4-BE49-F238E27FC236}">
                  <a16:creationId xmlns:a16="http://schemas.microsoft.com/office/drawing/2014/main" id="{7401C510-E124-D243-AD80-4C50214F5141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8681695-FF9D-B249-B5CD-E93546891447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EAF06F9-20D8-2948-918F-21EC4B68A75E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6C094AE-2E29-144E-816F-B2FCC05FB13A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C125E18-7238-1F48-9ED4-6B78208BE854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D4507BE-5F0E-1345-9E1A-8FB667CD455D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Isosceles Triangle 88">
            <a:extLst>
              <a:ext uri="{FF2B5EF4-FFF2-40B4-BE49-F238E27FC236}">
                <a16:creationId xmlns:a16="http://schemas.microsoft.com/office/drawing/2014/main" id="{886D9DAC-E0D0-814F-8ACC-8B3D02B28989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8EA35E2-59E7-FF4D-AB2C-E72DB369A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64" y="969723"/>
            <a:ext cx="117182" cy="11718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DB3AAA2-7020-6D47-B035-4FA5282ED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64" y="1681050"/>
            <a:ext cx="118800" cy="1188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A003C4-4F9C-5845-8E5A-6CDA24EBC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269" y="1238368"/>
            <a:ext cx="118800" cy="1188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B96711B-9A67-E244-8896-33C3555F6C80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170110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441801" y="2116078"/>
            <a:ext cx="2044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Registration Officers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2552272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RO 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2998589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5139191" y="347370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82B13F-39E8-DD4B-BF45-7465ED583701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42175167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441801" y="2116078"/>
            <a:ext cx="2044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Registration Officers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2552272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RO 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2998589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OTP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4324170" y="3466767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Get OTP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D720EA0-3C93-DE4B-8450-404AFC3E850E}"/>
              </a:ext>
            </a:extLst>
          </p:cNvPr>
          <p:cNvSpPr/>
          <p:nvPr/>
        </p:nvSpPr>
        <p:spPr>
          <a:xfrm>
            <a:off x="5951991" y="347370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53B8CA-1623-1B45-A1DE-8E28E1106396}"/>
              </a:ext>
            </a:extLst>
          </p:cNvPr>
          <p:cNvSpPr txBox="1"/>
          <p:nvPr/>
        </p:nvSpPr>
        <p:spPr>
          <a:xfrm>
            <a:off x="4289490" y="3746206"/>
            <a:ext cx="1215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 for 2minutes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94AC63-3496-8342-94E3-3C0F91604B44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35044560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722326" y="211607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2552272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2998589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5139191" y="347370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43" name="Isosceles Triangle 88">
            <a:extLst>
              <a:ext uri="{FF2B5EF4-FFF2-40B4-BE49-F238E27FC236}">
                <a16:creationId xmlns:a16="http://schemas.microsoft.com/office/drawing/2014/main" id="{701E9F91-D5C7-5B44-8769-50A1D6CF2C61}"/>
              </a:ext>
            </a:extLst>
          </p:cNvPr>
          <p:cNvSpPr/>
          <p:nvPr/>
        </p:nvSpPr>
        <p:spPr>
          <a:xfrm rot="10800000">
            <a:off x="6454775" y="268359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A331C8-AA4C-5647-9BFD-B15313C8CA07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37555751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BB0AD1-73E9-4745-9F3B-CC4ED43C4C6C}"/>
              </a:ext>
            </a:extLst>
          </p:cNvPr>
          <p:cNvGrpSpPr/>
          <p:nvPr/>
        </p:nvGrpSpPr>
        <p:grpSpPr>
          <a:xfrm>
            <a:off x="4289490" y="2584379"/>
            <a:ext cx="2348770" cy="1392659"/>
            <a:chOff x="4150527" y="2745747"/>
            <a:chExt cx="2348770" cy="139265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9B5662B4-EAB4-4D4A-B63B-2177C44B6EC1}"/>
                </a:ext>
              </a:extLst>
            </p:cNvPr>
            <p:cNvSpPr/>
            <p:nvPr/>
          </p:nvSpPr>
          <p:spPr>
            <a:xfrm>
              <a:off x="4230089" y="3635066"/>
              <a:ext cx="649369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</a:rPr>
                <a:t>Get OTP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3705967-10CD-3F45-BE37-38B02BB3CCDB}"/>
                </a:ext>
              </a:extLst>
            </p:cNvPr>
            <p:cNvSpPr/>
            <p:nvPr/>
          </p:nvSpPr>
          <p:spPr>
            <a:xfrm>
              <a:off x="4211168" y="2745747"/>
              <a:ext cx="2288129" cy="2725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just"/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Username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742897B-494D-294D-A448-F016853EB7B0}"/>
                </a:ext>
              </a:extLst>
            </p:cNvPr>
            <p:cNvSpPr/>
            <p:nvPr/>
          </p:nvSpPr>
          <p:spPr>
            <a:xfrm>
              <a:off x="4211168" y="3192064"/>
              <a:ext cx="2288129" cy="2725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just"/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Enter OTP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F777BD-F8C4-8B4E-AAD7-C195AF58C588}"/>
                </a:ext>
              </a:extLst>
            </p:cNvPr>
            <p:cNvSpPr txBox="1"/>
            <p:nvPr/>
          </p:nvSpPr>
          <p:spPr>
            <a:xfrm>
              <a:off x="4150527" y="3907574"/>
              <a:ext cx="12155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Valid for 2minutes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4E50075-FC83-CD40-A45D-C4B6B310D78F}"/>
                </a:ext>
              </a:extLst>
            </p:cNvPr>
            <p:cNvSpPr/>
            <p:nvPr/>
          </p:nvSpPr>
          <p:spPr>
            <a:xfrm>
              <a:off x="5840435" y="3635066"/>
              <a:ext cx="649369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</a:rPr>
                <a:t>Submit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E7725CE-8101-3D47-992E-6CE6296A45E9}"/>
              </a:ext>
            </a:extLst>
          </p:cNvPr>
          <p:cNvSpPr txBox="1"/>
          <p:nvPr/>
        </p:nvSpPr>
        <p:spPr>
          <a:xfrm>
            <a:off x="4722326" y="211607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Verification</a:t>
            </a:r>
          </a:p>
        </p:txBody>
      </p:sp>
      <p:sp>
        <p:nvSpPr>
          <p:cNvPr id="52" name="Isosceles Triangle 88">
            <a:extLst>
              <a:ext uri="{FF2B5EF4-FFF2-40B4-BE49-F238E27FC236}">
                <a16:creationId xmlns:a16="http://schemas.microsoft.com/office/drawing/2014/main" id="{3FFEC432-2118-FE47-AE60-2A74C59E5CF4}"/>
              </a:ext>
            </a:extLst>
          </p:cNvPr>
          <p:cNvSpPr/>
          <p:nvPr/>
        </p:nvSpPr>
        <p:spPr>
          <a:xfrm rot="10800000">
            <a:off x="6454775" y="26977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F6F6E2-5244-3D4F-8DF9-D6A5B0A9B514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73</a:t>
            </a:r>
          </a:p>
        </p:txBody>
      </p:sp>
    </p:spTree>
    <p:extLst>
      <p:ext uri="{BB962C8B-B14F-4D97-AF65-F5344CB8AC3E}">
        <p14:creationId xmlns:p14="http://schemas.microsoft.com/office/powerpoint/2010/main" val="27274505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206">
            <a:extLst>
              <a:ext uri="{FF2B5EF4-FFF2-40B4-BE49-F238E27FC236}">
                <a16:creationId xmlns:a16="http://schemas.microsoft.com/office/drawing/2014/main" id="{CA22905C-2474-9F46-9BF7-2D38C19E9C4D}"/>
              </a:ext>
            </a:extLst>
          </p:cNvPr>
          <p:cNvSpPr/>
          <p:nvPr/>
        </p:nvSpPr>
        <p:spPr>
          <a:xfrm>
            <a:off x="6549538" y="2735657"/>
            <a:ext cx="1393328" cy="1319128"/>
          </a:xfrm>
          <a:prstGeom prst="flowChartProcess">
            <a:avLst/>
          </a:prstGeom>
          <a:solidFill>
            <a:srgbClr val="EAEAE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7">
            <a:extLst>
              <a:ext uri="{FF2B5EF4-FFF2-40B4-BE49-F238E27FC236}">
                <a16:creationId xmlns:a16="http://schemas.microsoft.com/office/drawing/2014/main" id="{2E61B70B-E613-144A-B729-2C64BF303B30}"/>
              </a:ext>
            </a:extLst>
          </p:cNvPr>
          <p:cNvSpPr/>
          <p:nvPr/>
        </p:nvSpPr>
        <p:spPr>
          <a:xfrm>
            <a:off x="8309657" y="2741034"/>
            <a:ext cx="1426536" cy="1281796"/>
          </a:xfrm>
          <a:prstGeom prst="flowChartProcess">
            <a:avLst/>
          </a:prstGeom>
          <a:solidFill>
            <a:srgbClr val="EAEAE9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46FC-4F0F-7E44-A82A-A0EF806D7064}"/>
              </a:ext>
            </a:extLst>
          </p:cNvPr>
          <p:cNvSpPr/>
          <p:nvPr/>
        </p:nvSpPr>
        <p:spPr>
          <a:xfrm>
            <a:off x="8961872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ID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6BF841-335D-954F-B9A5-5D391EB59CD7}"/>
              </a:ext>
            </a:extLst>
          </p:cNvPr>
          <p:cNvGrpSpPr/>
          <p:nvPr/>
        </p:nvGrpSpPr>
        <p:grpSpPr>
          <a:xfrm>
            <a:off x="6847824" y="2895116"/>
            <a:ext cx="671018" cy="981669"/>
            <a:chOff x="3213327" y="1654140"/>
            <a:chExt cx="1518287" cy="2230562"/>
          </a:xfrm>
        </p:grpSpPr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9560C225-D968-7243-AE92-B50BAA329220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 Same Side Corner Rectangle 43">
              <a:extLst>
                <a:ext uri="{FF2B5EF4-FFF2-40B4-BE49-F238E27FC236}">
                  <a16:creationId xmlns:a16="http://schemas.microsoft.com/office/drawing/2014/main" id="{F22121F9-A5FA-9A44-81B3-8EC05D415D00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 Same Side Corner Rectangle 44">
              <a:extLst>
                <a:ext uri="{FF2B5EF4-FFF2-40B4-BE49-F238E27FC236}">
                  <a16:creationId xmlns:a16="http://schemas.microsoft.com/office/drawing/2014/main" id="{85318764-DEBA-7746-AB3D-C7D6FA28A612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CB62FF8D-F0ED-6946-AD2E-A1E826CA0DD8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DBB334D-8970-354C-8DA4-7A0D81E8CF71}"/>
                </a:ext>
              </a:extLst>
            </p:cNvPr>
            <p:cNvSpPr/>
            <p:nvPr/>
          </p:nvSpPr>
          <p:spPr>
            <a:xfrm rot="2402716">
              <a:off x="3248237" y="2122940"/>
              <a:ext cx="1483377" cy="1761762"/>
            </a:xfrm>
            <a:custGeom>
              <a:avLst/>
              <a:gdLst>
                <a:gd name="connsiteX0" fmla="*/ 1153239 w 1483377"/>
                <a:gd name="connsiteY0" fmla="*/ 49886 h 1761762"/>
                <a:gd name="connsiteX1" fmla="*/ 1273675 w 1483377"/>
                <a:gd name="connsiteY1" fmla="*/ 0 h 1761762"/>
                <a:gd name="connsiteX2" fmla="*/ 1289242 w 1483377"/>
                <a:gd name="connsiteY2" fmla="*/ 0 h 1761762"/>
                <a:gd name="connsiteX3" fmla="*/ 1459564 w 1483377"/>
                <a:gd name="connsiteY3" fmla="*/ 170322 h 1761762"/>
                <a:gd name="connsiteX4" fmla="*/ 1459564 w 1483377"/>
                <a:gd name="connsiteY4" fmla="*/ 870602 h 1761762"/>
                <a:gd name="connsiteX5" fmla="*/ 1468630 w 1483377"/>
                <a:gd name="connsiteY5" fmla="*/ 892171 h 1761762"/>
                <a:gd name="connsiteX6" fmla="*/ 1364409 w 1483377"/>
                <a:gd name="connsiteY6" fmla="*/ 1245906 h 1761762"/>
                <a:gd name="connsiteX7" fmla="*/ 843694 w 1483377"/>
                <a:gd name="connsiteY7" fmla="*/ 1683540 h 1761762"/>
                <a:gd name="connsiteX8" fmla="*/ 373688 w 1483377"/>
                <a:gd name="connsiteY8" fmla="*/ 1642794 h 1761762"/>
                <a:gd name="connsiteX9" fmla="*/ 0 w 1483377"/>
                <a:gd name="connsiteY9" fmla="*/ 1198163 h 1761762"/>
                <a:gd name="connsiteX10" fmla="*/ 1031467 w 1483377"/>
                <a:gd name="connsiteY10" fmla="*/ 331270 h 1761762"/>
                <a:gd name="connsiteX11" fmla="*/ 1103353 w 1483377"/>
                <a:gd name="connsiteY11" fmla="*/ 416803 h 1761762"/>
                <a:gd name="connsiteX12" fmla="*/ 1103353 w 1483377"/>
                <a:gd name="connsiteY12" fmla="*/ 170322 h 1761762"/>
                <a:gd name="connsiteX13" fmla="*/ 1153239 w 1483377"/>
                <a:gd name="connsiteY13" fmla="*/ 49886 h 17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3377" h="1761762">
                  <a:moveTo>
                    <a:pt x="1153239" y="49886"/>
                  </a:moveTo>
                  <a:cubicBezTo>
                    <a:pt x="1184062" y="19064"/>
                    <a:pt x="1226642" y="0"/>
                    <a:pt x="1273675" y="0"/>
                  </a:cubicBezTo>
                  <a:lnTo>
                    <a:pt x="1289242" y="0"/>
                  </a:lnTo>
                  <a:cubicBezTo>
                    <a:pt x="1383308" y="0"/>
                    <a:pt x="1459564" y="76256"/>
                    <a:pt x="1459564" y="170322"/>
                  </a:cubicBezTo>
                  <a:lnTo>
                    <a:pt x="1459564" y="870602"/>
                  </a:lnTo>
                  <a:lnTo>
                    <a:pt x="1468630" y="892171"/>
                  </a:lnTo>
                  <a:cubicBezTo>
                    <a:pt x="1506896" y="1016411"/>
                    <a:pt x="1470190" y="1157004"/>
                    <a:pt x="1364409" y="1245906"/>
                  </a:cubicBezTo>
                  <a:lnTo>
                    <a:pt x="843694" y="1683540"/>
                  </a:lnTo>
                  <a:cubicBezTo>
                    <a:pt x="702654" y="1802077"/>
                    <a:pt x="492225" y="1783834"/>
                    <a:pt x="373688" y="1642794"/>
                  </a:cubicBezTo>
                  <a:lnTo>
                    <a:pt x="0" y="1198163"/>
                  </a:lnTo>
                  <a:lnTo>
                    <a:pt x="1031467" y="331270"/>
                  </a:lnTo>
                  <a:lnTo>
                    <a:pt x="1103353" y="416803"/>
                  </a:lnTo>
                  <a:lnTo>
                    <a:pt x="1103353" y="170322"/>
                  </a:lnTo>
                  <a:cubicBezTo>
                    <a:pt x="1103353" y="123289"/>
                    <a:pt x="1122417" y="80709"/>
                    <a:pt x="1153239" y="49886"/>
                  </a:cubicBezTo>
                  <a:close/>
                </a:path>
              </a:pathLst>
            </a:cu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4FFB37-EC79-D340-B121-E3C9169F5075}"/>
              </a:ext>
            </a:extLst>
          </p:cNvPr>
          <p:cNvSpPr txBox="1"/>
          <p:nvPr/>
        </p:nvSpPr>
        <p:spPr>
          <a:xfrm>
            <a:off x="6549538" y="3791450"/>
            <a:ext cx="139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Hand Palm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E69191-71A4-D94D-B7CA-90907CEEAAA6}"/>
              </a:ext>
            </a:extLst>
          </p:cNvPr>
          <p:cNvGrpSpPr/>
          <p:nvPr/>
        </p:nvGrpSpPr>
        <p:grpSpPr>
          <a:xfrm>
            <a:off x="8717713" y="2893134"/>
            <a:ext cx="672554" cy="995989"/>
            <a:chOff x="3041412" y="1654139"/>
            <a:chExt cx="2760682" cy="4057993"/>
          </a:xfrm>
          <a:noFill/>
        </p:grpSpPr>
        <p:sp>
          <p:nvSpPr>
            <p:cNvPr id="51" name="Round Same Side Corner Rectangle 50">
              <a:extLst>
                <a:ext uri="{FF2B5EF4-FFF2-40B4-BE49-F238E27FC236}">
                  <a16:creationId xmlns:a16="http://schemas.microsoft.com/office/drawing/2014/main" id="{F4AA6104-C874-4C46-B37D-8F60551BF60A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Same Side Corner Rectangle 51">
              <a:extLst>
                <a:ext uri="{FF2B5EF4-FFF2-40B4-BE49-F238E27FC236}">
                  <a16:creationId xmlns:a16="http://schemas.microsoft.com/office/drawing/2014/main" id="{ADD76301-6A73-3B4C-A9A6-DF4264D04C81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20283347-E7EA-CA43-9157-38A0537E463C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 Same Side Corner Rectangle 53">
              <a:extLst>
                <a:ext uri="{FF2B5EF4-FFF2-40B4-BE49-F238E27FC236}">
                  <a16:creationId xmlns:a16="http://schemas.microsoft.com/office/drawing/2014/main" id="{1FA7E812-AEAD-D54D-8ABD-45308B8B0503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3F332FE-2686-8E4B-A425-E4EAEBE1D785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B29C86F-9A0C-CC4F-92AF-FB81ED6A30E2}"/>
              </a:ext>
            </a:extLst>
          </p:cNvPr>
          <p:cNvSpPr txBox="1"/>
          <p:nvPr/>
        </p:nvSpPr>
        <p:spPr>
          <a:xfrm>
            <a:off x="8332206" y="3802703"/>
            <a:ext cx="140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58" name="Round Same Side Corner Rectangle 57">
            <a:extLst>
              <a:ext uri="{FF2B5EF4-FFF2-40B4-BE49-F238E27FC236}">
                <a16:creationId xmlns:a16="http://schemas.microsoft.com/office/drawing/2014/main" id="{F55B6A8A-60F7-1542-85E8-583B342EC93C}"/>
              </a:ext>
            </a:extLst>
          </p:cNvPr>
          <p:cNvSpPr/>
          <p:nvPr/>
        </p:nvSpPr>
        <p:spPr>
          <a:xfrm rot="19028734">
            <a:off x="8589554" y="3340145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 Same Side Corner Rectangle 58">
            <a:extLst>
              <a:ext uri="{FF2B5EF4-FFF2-40B4-BE49-F238E27FC236}">
                <a16:creationId xmlns:a16="http://schemas.microsoft.com/office/drawing/2014/main" id="{13A35861-F6AA-3D46-B9DC-6A1B17815E25}"/>
              </a:ext>
            </a:extLst>
          </p:cNvPr>
          <p:cNvSpPr/>
          <p:nvPr/>
        </p:nvSpPr>
        <p:spPr>
          <a:xfrm rot="2525462">
            <a:off x="7511238" y="3335111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CE0E7350-F4B7-F141-AC85-27C06DFA383C}"/>
              </a:ext>
            </a:extLst>
          </p:cNvPr>
          <p:cNvSpPr/>
          <p:nvPr/>
        </p:nvSpPr>
        <p:spPr>
          <a:xfrm>
            <a:off x="8794093" y="296498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7DE9AF33-D3C0-2449-B574-19A9C5C20853}"/>
              </a:ext>
            </a:extLst>
          </p:cNvPr>
          <p:cNvSpPr/>
          <p:nvPr/>
        </p:nvSpPr>
        <p:spPr>
          <a:xfrm>
            <a:off x="8948775" y="28993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0699DF11-A85C-794D-86F7-B216F0AD4AD4}"/>
              </a:ext>
            </a:extLst>
          </p:cNvPr>
          <p:cNvSpPr/>
          <p:nvPr/>
        </p:nvSpPr>
        <p:spPr>
          <a:xfrm>
            <a:off x="9092592" y="298893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4B77FA75-99E7-294E-B538-2579647D91FF}"/>
              </a:ext>
            </a:extLst>
          </p:cNvPr>
          <p:cNvSpPr/>
          <p:nvPr/>
        </p:nvSpPr>
        <p:spPr>
          <a:xfrm>
            <a:off x="9248251" y="3088950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6FCB4AE2-CD4D-5142-824F-E381DE21CBC2}"/>
              </a:ext>
            </a:extLst>
          </p:cNvPr>
          <p:cNvSpPr/>
          <p:nvPr/>
        </p:nvSpPr>
        <p:spPr>
          <a:xfrm>
            <a:off x="7287033" y="298175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>
            <a:extLst>
              <a:ext uri="{FF2B5EF4-FFF2-40B4-BE49-F238E27FC236}">
                <a16:creationId xmlns:a16="http://schemas.microsoft.com/office/drawing/2014/main" id="{DD504B82-6ED7-4643-A948-09D7A8E5FBD9}"/>
              </a:ext>
            </a:extLst>
          </p:cNvPr>
          <p:cNvSpPr/>
          <p:nvPr/>
        </p:nvSpPr>
        <p:spPr>
          <a:xfrm>
            <a:off x="7128344" y="2902042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AF68BCE8-A776-ED48-98EF-409B5FFD1951}"/>
              </a:ext>
            </a:extLst>
          </p:cNvPr>
          <p:cNvSpPr/>
          <p:nvPr/>
        </p:nvSpPr>
        <p:spPr>
          <a:xfrm>
            <a:off x="6973558" y="314123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8A8090FB-7531-6A45-A2EC-E7AF0B2A5099}"/>
              </a:ext>
            </a:extLst>
          </p:cNvPr>
          <p:cNvSpPr/>
          <p:nvPr/>
        </p:nvSpPr>
        <p:spPr>
          <a:xfrm>
            <a:off x="6848925" y="3233912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0C2262-59D7-8B48-B1B3-D82A12C02E3E}"/>
              </a:ext>
            </a:extLst>
          </p:cNvPr>
          <p:cNvSpPr txBox="1"/>
          <p:nvPr/>
        </p:nvSpPr>
        <p:spPr>
          <a:xfrm>
            <a:off x="8496676" y="312164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127192-7C16-AD4E-BF8F-F5A2E7A2D5B9}"/>
              </a:ext>
            </a:extLst>
          </p:cNvPr>
          <p:cNvSpPr txBox="1"/>
          <p:nvPr/>
        </p:nvSpPr>
        <p:spPr>
          <a:xfrm>
            <a:off x="8714392" y="2762412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D16E5B-A219-134C-AF21-241FEBFCB121}"/>
              </a:ext>
            </a:extLst>
          </p:cNvPr>
          <p:cNvSpPr txBox="1"/>
          <p:nvPr/>
        </p:nvSpPr>
        <p:spPr>
          <a:xfrm>
            <a:off x="9060566" y="278550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B6569B-ED1F-784D-A0AC-0833572AFE22}"/>
              </a:ext>
            </a:extLst>
          </p:cNvPr>
          <p:cNvSpPr txBox="1"/>
          <p:nvPr/>
        </p:nvSpPr>
        <p:spPr>
          <a:xfrm>
            <a:off x="9202080" y="290524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57B65-D57C-5345-820C-95B76CED96EF}"/>
              </a:ext>
            </a:extLst>
          </p:cNvPr>
          <p:cNvSpPr txBox="1"/>
          <p:nvPr/>
        </p:nvSpPr>
        <p:spPr>
          <a:xfrm>
            <a:off x="7495924" y="312196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1DF9CA-24C2-B446-85AD-7328045A3DC6}"/>
              </a:ext>
            </a:extLst>
          </p:cNvPr>
          <p:cNvSpPr txBox="1"/>
          <p:nvPr/>
        </p:nvSpPr>
        <p:spPr>
          <a:xfrm>
            <a:off x="7256401" y="277455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A15F86-062C-FC49-B48E-0EA2664B8B69}"/>
              </a:ext>
            </a:extLst>
          </p:cNvPr>
          <p:cNvSpPr txBox="1"/>
          <p:nvPr/>
        </p:nvSpPr>
        <p:spPr>
          <a:xfrm>
            <a:off x="7070014" y="271061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1F57F-D6E2-A24C-9748-F31E325C45EB}"/>
              </a:ext>
            </a:extLst>
          </p:cNvPr>
          <p:cNvSpPr txBox="1"/>
          <p:nvPr/>
        </p:nvSpPr>
        <p:spPr>
          <a:xfrm>
            <a:off x="6918026" y="279763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F7CA09-0F75-1E4C-90F6-389D3B75C2ED}"/>
              </a:ext>
            </a:extLst>
          </p:cNvPr>
          <p:cNvSpPr txBox="1"/>
          <p:nvPr/>
        </p:nvSpPr>
        <p:spPr>
          <a:xfrm>
            <a:off x="6785250" y="304042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FD200B-0669-204D-AA97-DA2E88BAFEF8}"/>
              </a:ext>
            </a:extLst>
          </p:cNvPr>
          <p:cNvSpPr txBox="1"/>
          <p:nvPr/>
        </p:nvSpPr>
        <p:spPr>
          <a:xfrm>
            <a:off x="7576295" y="2416504"/>
            <a:ext cx="86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Fingerprint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97F0A-640C-7349-8E7E-12029947C841}"/>
              </a:ext>
            </a:extLst>
          </p:cNvPr>
          <p:cNvSpPr/>
          <p:nvPr/>
        </p:nvSpPr>
        <p:spPr>
          <a:xfrm>
            <a:off x="8328941" y="4207830"/>
            <a:ext cx="1427285" cy="1135784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QR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AD4B1-AFB0-ED47-BEFF-3027E109CC4D}"/>
              </a:ext>
            </a:extLst>
          </p:cNvPr>
          <p:cNvCxnSpPr/>
          <p:nvPr/>
        </p:nvCxnSpPr>
        <p:spPr>
          <a:xfrm>
            <a:off x="8372441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4AE547-BE00-6E4B-855A-A73C12A62553}"/>
              </a:ext>
            </a:extLst>
          </p:cNvPr>
          <p:cNvCxnSpPr/>
          <p:nvPr/>
        </p:nvCxnSpPr>
        <p:spPr>
          <a:xfrm>
            <a:off x="9712805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22AC8E-5CB7-8E46-9A08-13D1A52E554B}"/>
              </a:ext>
            </a:extLst>
          </p:cNvPr>
          <p:cNvCxnSpPr/>
          <p:nvPr/>
        </p:nvCxnSpPr>
        <p:spPr>
          <a:xfrm>
            <a:off x="8372441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221A6E-0DA7-4B4A-BCA8-B86F5C4DB30F}"/>
              </a:ext>
            </a:extLst>
          </p:cNvPr>
          <p:cNvCxnSpPr/>
          <p:nvPr/>
        </p:nvCxnSpPr>
        <p:spPr>
          <a:xfrm>
            <a:off x="9712805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87CD95-4152-2B44-8189-98300D995A85}"/>
              </a:ext>
            </a:extLst>
          </p:cNvPr>
          <p:cNvCxnSpPr>
            <a:cxnSpLocks/>
          </p:cNvCxnSpPr>
          <p:nvPr/>
        </p:nvCxnSpPr>
        <p:spPr>
          <a:xfrm>
            <a:off x="8372974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DCC06D-1D36-A149-A491-A57A19C6072B}"/>
              </a:ext>
            </a:extLst>
          </p:cNvPr>
          <p:cNvCxnSpPr>
            <a:cxnSpLocks/>
          </p:cNvCxnSpPr>
          <p:nvPr/>
        </p:nvCxnSpPr>
        <p:spPr>
          <a:xfrm>
            <a:off x="9443912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635BFF-03FD-9D42-8D17-B93F1F6A43A0}"/>
              </a:ext>
            </a:extLst>
          </p:cNvPr>
          <p:cNvCxnSpPr>
            <a:cxnSpLocks/>
          </p:cNvCxnSpPr>
          <p:nvPr/>
        </p:nvCxnSpPr>
        <p:spPr>
          <a:xfrm>
            <a:off x="8372974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9B3B4B7-951E-E44E-B89E-2EA392350C64}"/>
              </a:ext>
            </a:extLst>
          </p:cNvPr>
          <p:cNvCxnSpPr>
            <a:cxnSpLocks/>
          </p:cNvCxnSpPr>
          <p:nvPr/>
        </p:nvCxnSpPr>
        <p:spPr>
          <a:xfrm>
            <a:off x="9443912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A1CCC5B-3985-B34A-9F43-03526BE6361E}"/>
              </a:ext>
            </a:extLst>
          </p:cNvPr>
          <p:cNvSpPr/>
          <p:nvPr/>
        </p:nvSpPr>
        <p:spPr>
          <a:xfrm>
            <a:off x="7956609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EFB685-190C-3C47-A370-DC0CA836F5F4}"/>
              </a:ext>
            </a:extLst>
          </p:cNvPr>
          <p:cNvSpPr txBox="1"/>
          <p:nvPr/>
        </p:nvSpPr>
        <p:spPr>
          <a:xfrm>
            <a:off x="7953057" y="189258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67E075-3085-B54C-8165-429480FA90EB}"/>
              </a:ext>
            </a:extLst>
          </p:cNvPr>
          <p:cNvSpPr txBox="1"/>
          <p:nvPr/>
        </p:nvSpPr>
        <p:spPr>
          <a:xfrm>
            <a:off x="8973969" y="1892582"/>
            <a:ext cx="79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Exception</a:t>
            </a:r>
          </a:p>
          <a:p>
            <a:pPr algn="ctr"/>
            <a:r>
              <a:rPr lang="en-US" sz="1200" dirty="0"/>
              <a:t>Photo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604CD1D-47D3-7849-85C9-F556772B8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9018409" y="1140767"/>
            <a:ext cx="663116" cy="556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5719F-97CF-8F4C-B2A9-67DB88C57073}"/>
              </a:ext>
            </a:extLst>
          </p:cNvPr>
          <p:cNvSpPr/>
          <p:nvPr/>
        </p:nvSpPr>
        <p:spPr>
          <a:xfrm>
            <a:off x="9137650" y="1495425"/>
            <a:ext cx="412750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69448F-8092-BB47-A5D5-78A2DDF70A92}"/>
              </a:ext>
            </a:extLst>
          </p:cNvPr>
          <p:cNvSpPr/>
          <p:nvPr/>
        </p:nvSpPr>
        <p:spPr>
          <a:xfrm>
            <a:off x="9130636" y="1513831"/>
            <a:ext cx="368963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7FAFCA-ECC0-2048-A1D4-2BF5CFA1F7AC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B7E647-2DBF-2346-8621-0BF693966523}"/>
              </a:ext>
            </a:extLst>
          </p:cNvPr>
          <p:cNvSpPr txBox="1"/>
          <p:nvPr/>
        </p:nvSpPr>
        <p:spPr>
          <a:xfrm>
            <a:off x="9253357" y="554584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32" y="1115750"/>
            <a:ext cx="554383" cy="729301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56A53B99-40BB-D544-8D36-DFC6571CD695}"/>
              </a:ext>
            </a:extLst>
          </p:cNvPr>
          <p:cNvSpPr txBox="1"/>
          <p:nvPr/>
        </p:nvSpPr>
        <p:spPr>
          <a:xfrm>
            <a:off x="4423119" y="203644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إناثا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8B5E3A-8A72-964B-B550-26827A9D15A1}"/>
              </a:ext>
            </a:extLst>
          </p:cNvPr>
          <p:cNvSpPr txBox="1"/>
          <p:nvPr/>
        </p:nvSpPr>
        <p:spPr>
          <a:xfrm>
            <a:off x="4412819" y="1935556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جنس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E959884-FF06-4643-9B28-1FB9AEFBF5C9}"/>
              </a:ext>
            </a:extLst>
          </p:cNvPr>
          <p:cNvSpPr txBox="1"/>
          <p:nvPr/>
        </p:nvSpPr>
        <p:spPr>
          <a:xfrm>
            <a:off x="4424443" y="3275748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منزل / عمارة / شقة.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4BB62C7-827B-6941-9509-54776B5C0F3B}"/>
              </a:ext>
            </a:extLst>
          </p:cNvPr>
          <p:cNvSpPr txBox="1"/>
          <p:nvPr/>
        </p:nvSpPr>
        <p:spPr>
          <a:xfrm>
            <a:off x="4430331" y="2438200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منزل / عمارة / شقة.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DF4AB96-781D-1C4F-9935-1FD2B6B14DC4}"/>
              </a:ext>
            </a:extLst>
          </p:cNvPr>
          <p:cNvSpPr txBox="1"/>
          <p:nvPr/>
        </p:nvSpPr>
        <p:spPr>
          <a:xfrm>
            <a:off x="4427387" y="283830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معلم معروف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12819" y="232662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 1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4419251" y="1338884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الاسم الكامل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4412819" y="123302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الاسم الكامل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121CE2-0492-424A-B9B2-CD30258FDB2A}"/>
              </a:ext>
            </a:extLst>
          </p:cNvPr>
          <p:cNvSpPr txBox="1"/>
          <p:nvPr/>
        </p:nvSpPr>
        <p:spPr>
          <a:xfrm>
            <a:off x="4426100" y="166695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22/03/1949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C9E6AA3-1D8C-1F45-835D-03F7779660F0}"/>
              </a:ext>
            </a:extLst>
          </p:cNvPr>
          <p:cNvSpPr txBox="1"/>
          <p:nvPr/>
        </p:nvSpPr>
        <p:spPr>
          <a:xfrm>
            <a:off x="4412819" y="1565413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تاريخ الولادة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4124938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 المدينة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4026355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54863" y="36803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اسم المدينة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47511" y="3581468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مدينة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5251" y="4529699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اسم الدولة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4425380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بلد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523788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98765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5138338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الرمز البريدي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558939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mnjeld@ujie.com	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5494605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البريد الإلكتروني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1221" y="596707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342432334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32065" y="587477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4419251" y="101550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10-12-2018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4412819" y="909644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تاريخ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20082" y="272395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43571" y="312501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45455" y="6317718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جواز سفر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38103" y="621817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مستندات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0196DEE-F542-3642-980D-31CDFD81060F}"/>
              </a:ext>
            </a:extLst>
          </p:cNvPr>
          <p:cNvSpPr txBox="1"/>
          <p:nvPr/>
        </p:nvSpPr>
        <p:spPr>
          <a:xfrm>
            <a:off x="1407949" y="2038559"/>
            <a:ext cx="63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Female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876E1B8-1FDA-8347-84DB-A9B3197A81AF}"/>
              </a:ext>
            </a:extLst>
          </p:cNvPr>
          <p:cNvSpPr txBox="1"/>
          <p:nvPr/>
        </p:nvSpPr>
        <p:spPr>
          <a:xfrm>
            <a:off x="1397649" y="1940358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Gender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649B1-7143-764D-97C6-06AE18F0DAF8}"/>
              </a:ext>
            </a:extLst>
          </p:cNvPr>
          <p:cNvSpPr txBox="1"/>
          <p:nvPr/>
        </p:nvSpPr>
        <p:spPr>
          <a:xfrm>
            <a:off x="1409273" y="3277865"/>
            <a:ext cx="1701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Village/Town/City/ State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E09BE89-1974-5849-B5E0-D55F72A874CF}"/>
              </a:ext>
            </a:extLst>
          </p:cNvPr>
          <p:cNvSpPr txBox="1"/>
          <p:nvPr/>
        </p:nvSpPr>
        <p:spPr>
          <a:xfrm>
            <a:off x="1415161" y="2440317"/>
            <a:ext cx="1262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House/Bldg./Apt.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EA70578-25D1-C847-885A-EA06307726A2}"/>
              </a:ext>
            </a:extLst>
          </p:cNvPr>
          <p:cNvSpPr txBox="1"/>
          <p:nvPr/>
        </p:nvSpPr>
        <p:spPr>
          <a:xfrm>
            <a:off x="1412217" y="284042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Landmark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5F5C98D-6C1F-E146-BDAF-576CA230FD7C}"/>
              </a:ext>
            </a:extLst>
          </p:cNvPr>
          <p:cNvSpPr txBox="1"/>
          <p:nvPr/>
        </p:nvSpPr>
        <p:spPr>
          <a:xfrm>
            <a:off x="1397649" y="2328740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C3646D5-FDEA-3840-AB34-E608837644BE}"/>
              </a:ext>
            </a:extLst>
          </p:cNvPr>
          <p:cNvSpPr txBox="1"/>
          <p:nvPr/>
        </p:nvSpPr>
        <p:spPr>
          <a:xfrm>
            <a:off x="1404081" y="134100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Full Name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DA1E942-1974-3D4F-9355-1DE70757D75A}"/>
              </a:ext>
            </a:extLst>
          </p:cNvPr>
          <p:cNvSpPr txBox="1"/>
          <p:nvPr/>
        </p:nvSpPr>
        <p:spPr>
          <a:xfrm>
            <a:off x="1397649" y="1226679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Full Name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5B9C114-465B-D448-A855-3BF2FADFD79E}"/>
              </a:ext>
            </a:extLst>
          </p:cNvPr>
          <p:cNvSpPr txBox="1"/>
          <p:nvPr/>
        </p:nvSpPr>
        <p:spPr>
          <a:xfrm>
            <a:off x="1410930" y="1669069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22/03/1949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3DDDAD3-264F-0E42-A1DF-F78928CD3C7B}"/>
              </a:ext>
            </a:extLst>
          </p:cNvPr>
          <p:cNvSpPr txBox="1"/>
          <p:nvPr/>
        </p:nvSpPr>
        <p:spPr>
          <a:xfrm>
            <a:off x="1397649" y="1575420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 of Birth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77D7033-CA54-F74A-B503-68C7DA5A0248}"/>
              </a:ext>
            </a:extLst>
          </p:cNvPr>
          <p:cNvSpPr txBox="1"/>
          <p:nvPr/>
        </p:nvSpPr>
        <p:spPr>
          <a:xfrm>
            <a:off x="1405001" y="4107177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Province_name</a:t>
            </a:r>
            <a:endParaRPr 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426BB1D-3220-104B-B98C-AC20FEFA000D}"/>
              </a:ext>
            </a:extLst>
          </p:cNvPr>
          <p:cNvSpPr txBox="1"/>
          <p:nvPr/>
        </p:nvSpPr>
        <p:spPr>
          <a:xfrm>
            <a:off x="1397649" y="40085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Province	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5002A22-8C40-534D-B431-5C8A65CEC187}"/>
              </a:ext>
            </a:extLst>
          </p:cNvPr>
          <p:cNvSpPr txBox="1"/>
          <p:nvPr/>
        </p:nvSpPr>
        <p:spPr>
          <a:xfrm>
            <a:off x="1389359" y="4498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City Name	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9E69967-4ADA-4844-ADB9-827C87FF08B5}"/>
              </a:ext>
            </a:extLst>
          </p:cNvPr>
          <p:cNvSpPr txBox="1"/>
          <p:nvPr/>
        </p:nvSpPr>
        <p:spPr>
          <a:xfrm>
            <a:off x="1398785" y="4399366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DAB3BC6-CB95-4D49-840C-602D41415295}"/>
              </a:ext>
            </a:extLst>
          </p:cNvPr>
          <p:cNvSpPr txBox="1"/>
          <p:nvPr/>
        </p:nvSpPr>
        <p:spPr>
          <a:xfrm>
            <a:off x="1398892" y="3675955"/>
            <a:ext cx="1020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Region Name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FDD5CC-3A67-AF45-B40D-9C9ECCA12032}"/>
              </a:ext>
            </a:extLst>
          </p:cNvPr>
          <p:cNvSpPr txBox="1"/>
          <p:nvPr/>
        </p:nvSpPr>
        <p:spPr>
          <a:xfrm>
            <a:off x="1386460" y="3551332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Region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6F7306-7695-0A42-8680-1155DDB01313}"/>
              </a:ext>
            </a:extLst>
          </p:cNvPr>
          <p:cNvSpPr txBox="1"/>
          <p:nvPr/>
        </p:nvSpPr>
        <p:spPr>
          <a:xfrm>
            <a:off x="1405001" y="524000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98765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5A99A98-C556-8741-87B7-0A0F002243E3}"/>
              </a:ext>
            </a:extLst>
          </p:cNvPr>
          <p:cNvSpPr txBox="1"/>
          <p:nvPr/>
        </p:nvSpPr>
        <p:spPr>
          <a:xfrm>
            <a:off x="1397649" y="5140455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Postal Code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CC18378-F3D1-634D-9DB8-780A7448563A}"/>
              </a:ext>
            </a:extLst>
          </p:cNvPr>
          <p:cNvSpPr txBox="1"/>
          <p:nvPr/>
        </p:nvSpPr>
        <p:spPr>
          <a:xfrm>
            <a:off x="1405001" y="559150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mnjeld@ujie.com	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019CA34-6035-1940-9039-6B401C229F70}"/>
              </a:ext>
            </a:extLst>
          </p:cNvPr>
          <p:cNvSpPr txBox="1"/>
          <p:nvPr/>
        </p:nvSpPr>
        <p:spPr>
          <a:xfrm>
            <a:off x="1397649" y="5496722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D3FBECE-D0E9-874E-BD73-A70CA19B88B5}"/>
              </a:ext>
            </a:extLst>
          </p:cNvPr>
          <p:cNvSpPr txBox="1"/>
          <p:nvPr/>
        </p:nvSpPr>
        <p:spPr>
          <a:xfrm>
            <a:off x="1399921" y="59622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342432334	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3AF624-B9BB-C341-A72A-8CDDE452A58F}"/>
              </a:ext>
            </a:extLst>
          </p:cNvPr>
          <p:cNvSpPr txBox="1"/>
          <p:nvPr/>
        </p:nvSpPr>
        <p:spPr>
          <a:xfrm>
            <a:off x="1410545" y="5845130"/>
            <a:ext cx="18902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CNIE / PIN / Residence Card Number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1C29682-E044-0346-BA0C-AF474C6B0523}"/>
              </a:ext>
            </a:extLst>
          </p:cNvPr>
          <p:cNvSpPr txBox="1"/>
          <p:nvPr/>
        </p:nvSpPr>
        <p:spPr>
          <a:xfrm>
            <a:off x="1392930" y="101761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10-12-2018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B83551E-D582-B44F-BE7B-8136E9FE4221}"/>
              </a:ext>
            </a:extLst>
          </p:cNvPr>
          <p:cNvSpPr txBox="1"/>
          <p:nvPr/>
        </p:nvSpPr>
        <p:spPr>
          <a:xfrm>
            <a:off x="1397649" y="911761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EF0B6A-45DF-3C47-B0B8-7DDA7DC3B908}"/>
              </a:ext>
            </a:extLst>
          </p:cNvPr>
          <p:cNvSpPr txBox="1"/>
          <p:nvPr/>
        </p:nvSpPr>
        <p:spPr>
          <a:xfrm>
            <a:off x="1404912" y="2726076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2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25B215D-CF46-704A-8CA6-106F7BB187C8}"/>
              </a:ext>
            </a:extLst>
          </p:cNvPr>
          <p:cNvSpPr txBox="1"/>
          <p:nvPr/>
        </p:nvSpPr>
        <p:spPr>
          <a:xfrm>
            <a:off x="1428401" y="3127136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D298EF-3F83-A946-9684-A836426B766C}"/>
              </a:ext>
            </a:extLst>
          </p:cNvPr>
          <p:cNvSpPr txBox="1"/>
          <p:nvPr/>
        </p:nvSpPr>
        <p:spPr>
          <a:xfrm>
            <a:off x="1430285" y="6319835"/>
            <a:ext cx="1846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Parent/Guardian full name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E8D1C28-2C63-7540-81A7-5B0ABF2BD9FB}"/>
              </a:ext>
            </a:extLst>
          </p:cNvPr>
          <p:cNvSpPr txBox="1"/>
          <p:nvPr/>
        </p:nvSpPr>
        <p:spPr>
          <a:xfrm>
            <a:off x="1422933" y="6220289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Parent/Guardian Full Name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F25E6B-1801-224F-924B-8352405504D3}"/>
              </a:ext>
            </a:extLst>
          </p:cNvPr>
          <p:cNvSpPr txBox="1"/>
          <p:nvPr/>
        </p:nvSpPr>
        <p:spPr>
          <a:xfrm>
            <a:off x="1389359" y="4861340"/>
            <a:ext cx="2108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 Administrative Authority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5EAEAF-73BB-3F44-94E1-03B52AE7534D}"/>
              </a:ext>
            </a:extLst>
          </p:cNvPr>
          <p:cNvSpPr txBox="1"/>
          <p:nvPr/>
        </p:nvSpPr>
        <p:spPr>
          <a:xfrm>
            <a:off x="1398785" y="4762436"/>
            <a:ext cx="16129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Local Administrative Authority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CFDB5E4-564A-2345-A341-60278B174CDC}"/>
              </a:ext>
            </a:extLst>
          </p:cNvPr>
          <p:cNvSpPr txBox="1"/>
          <p:nvPr/>
        </p:nvSpPr>
        <p:spPr>
          <a:xfrm>
            <a:off x="4433425" y="488031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 المدينة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5FDDA8-1E91-6A4C-933D-95B4A82F30EB}"/>
              </a:ext>
            </a:extLst>
          </p:cNvPr>
          <p:cNvSpPr txBox="1"/>
          <p:nvPr/>
        </p:nvSpPr>
        <p:spPr>
          <a:xfrm>
            <a:off x="4426073" y="4781731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9B9483-BAB2-8646-8469-326264488F0D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21291516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ID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D7FAFCA-ECC0-2048-A1D4-2BF5CFA1F7AC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B7E647-2DBF-2346-8621-0BF693966523}"/>
              </a:ext>
            </a:extLst>
          </p:cNvPr>
          <p:cNvSpPr txBox="1"/>
          <p:nvPr/>
        </p:nvSpPr>
        <p:spPr>
          <a:xfrm>
            <a:off x="9253357" y="554584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299618" y="141387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2345678987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0462" y="1321575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323852" y="176452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جواز سفر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6500" y="166497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مستندات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323852" y="214948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فلان الفلاني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6500" y="2021242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اسم الضابط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D3FBECE-D0E9-874E-BD73-A70CA19B88B5}"/>
              </a:ext>
            </a:extLst>
          </p:cNvPr>
          <p:cNvSpPr txBox="1"/>
          <p:nvPr/>
        </p:nvSpPr>
        <p:spPr>
          <a:xfrm>
            <a:off x="1278318" y="140908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2345678987	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3AF624-B9BB-C341-A72A-8CDDE452A58F}"/>
              </a:ext>
            </a:extLst>
          </p:cNvPr>
          <p:cNvSpPr txBox="1"/>
          <p:nvPr/>
        </p:nvSpPr>
        <p:spPr>
          <a:xfrm>
            <a:off x="1288942" y="1291933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Mobile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D298EF-3F83-A946-9684-A836426B766C}"/>
              </a:ext>
            </a:extLst>
          </p:cNvPr>
          <p:cNvSpPr txBox="1"/>
          <p:nvPr/>
        </p:nvSpPr>
        <p:spPr>
          <a:xfrm>
            <a:off x="1308682" y="1766638"/>
            <a:ext cx="13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Passport, Pan card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E8D1C28-2C63-7540-81A7-5B0ABF2BD9FB}"/>
              </a:ext>
            </a:extLst>
          </p:cNvPr>
          <p:cNvSpPr txBox="1"/>
          <p:nvPr/>
        </p:nvSpPr>
        <p:spPr>
          <a:xfrm>
            <a:off x="1301330" y="166709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Documents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6F886BA-3F01-9A41-9DCB-7A7AE0D20988}"/>
              </a:ext>
            </a:extLst>
          </p:cNvPr>
          <p:cNvSpPr txBox="1"/>
          <p:nvPr/>
        </p:nvSpPr>
        <p:spPr>
          <a:xfrm>
            <a:off x="1308682" y="2140448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Fingers (10), Iris (2), Face</a:t>
            </a:r>
            <a:endParaRPr lang="en-US" sz="12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9E8681-65D1-A143-A61A-383042DC026A}"/>
              </a:ext>
            </a:extLst>
          </p:cNvPr>
          <p:cNvSpPr txBox="1"/>
          <p:nvPr/>
        </p:nvSpPr>
        <p:spPr>
          <a:xfrm>
            <a:off x="1301330" y="2023359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Biometrics Captured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8F7C69-0484-BA41-B210-D77909BEFF2D}"/>
              </a:ext>
            </a:extLst>
          </p:cNvPr>
          <p:cNvSpPr txBox="1"/>
          <p:nvPr/>
        </p:nvSpPr>
        <p:spPr>
          <a:xfrm>
            <a:off x="4299618" y="102358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45355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FD80C3-F7AE-694C-A528-DD8D75ABA13A}"/>
              </a:ext>
            </a:extLst>
          </p:cNvPr>
          <p:cNvSpPr txBox="1"/>
          <p:nvPr/>
        </p:nvSpPr>
        <p:spPr>
          <a:xfrm>
            <a:off x="4310462" y="93128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D449F85-64EC-7249-B902-DA78D0341B8F}"/>
              </a:ext>
            </a:extLst>
          </p:cNvPr>
          <p:cNvSpPr txBox="1"/>
          <p:nvPr/>
        </p:nvSpPr>
        <p:spPr>
          <a:xfrm>
            <a:off x="1278318" y="10187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454355	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D041F1C-4297-5945-A334-14BDD9F3797B}"/>
              </a:ext>
            </a:extLst>
          </p:cNvPr>
          <p:cNvSpPr txBox="1"/>
          <p:nvPr/>
        </p:nvSpPr>
        <p:spPr>
          <a:xfrm>
            <a:off x="1288942" y="77897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Parent/Guardian</a:t>
            </a:r>
            <a:r>
              <a:rPr lang="en-IN" dirty="0"/>
              <a:t> </a:t>
            </a:r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RID/UIN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DD9598A-E444-F845-8B2B-3D6006C2F57A}"/>
              </a:ext>
            </a:extLst>
          </p:cNvPr>
          <p:cNvSpPr txBox="1"/>
          <p:nvPr/>
        </p:nvSpPr>
        <p:spPr>
          <a:xfrm>
            <a:off x="4323852" y="25286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فلان الفلاني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760B639-85C5-354C-9452-C65840D49B1D}"/>
              </a:ext>
            </a:extLst>
          </p:cNvPr>
          <p:cNvSpPr txBox="1"/>
          <p:nvPr/>
        </p:nvSpPr>
        <p:spPr>
          <a:xfrm>
            <a:off x="4316500" y="2389230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اسم الضابط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E100F57-4947-9D42-A25B-8363417DAEE2}"/>
              </a:ext>
            </a:extLst>
          </p:cNvPr>
          <p:cNvSpPr txBox="1"/>
          <p:nvPr/>
        </p:nvSpPr>
        <p:spPr>
          <a:xfrm>
            <a:off x="1308682" y="251958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John Doe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D3E3057-6674-5943-8C95-DBE41C6A725A}"/>
              </a:ext>
            </a:extLst>
          </p:cNvPr>
          <p:cNvSpPr txBox="1"/>
          <p:nvPr/>
        </p:nvSpPr>
        <p:spPr>
          <a:xfrm>
            <a:off x="1301330" y="2391347"/>
            <a:ext cx="13869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Registration officer 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A6D5BF-C027-5349-93C4-3E1CFE22A875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048051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206">
            <a:extLst>
              <a:ext uri="{FF2B5EF4-FFF2-40B4-BE49-F238E27FC236}">
                <a16:creationId xmlns:a16="http://schemas.microsoft.com/office/drawing/2014/main" id="{CA22905C-2474-9F46-9BF7-2D38C19E9C4D}"/>
              </a:ext>
            </a:extLst>
          </p:cNvPr>
          <p:cNvSpPr/>
          <p:nvPr/>
        </p:nvSpPr>
        <p:spPr>
          <a:xfrm>
            <a:off x="6549538" y="2735657"/>
            <a:ext cx="1393328" cy="1319128"/>
          </a:xfrm>
          <a:prstGeom prst="flowChartProcess">
            <a:avLst/>
          </a:prstGeom>
          <a:solidFill>
            <a:srgbClr val="EAEAE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7">
            <a:extLst>
              <a:ext uri="{FF2B5EF4-FFF2-40B4-BE49-F238E27FC236}">
                <a16:creationId xmlns:a16="http://schemas.microsoft.com/office/drawing/2014/main" id="{2E61B70B-E613-144A-B729-2C64BF303B30}"/>
              </a:ext>
            </a:extLst>
          </p:cNvPr>
          <p:cNvSpPr/>
          <p:nvPr/>
        </p:nvSpPr>
        <p:spPr>
          <a:xfrm>
            <a:off x="8309657" y="2741034"/>
            <a:ext cx="1426536" cy="1281796"/>
          </a:xfrm>
          <a:prstGeom prst="flowChartProcess">
            <a:avLst/>
          </a:prstGeom>
          <a:solidFill>
            <a:srgbClr val="EAEAE9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46FC-4F0F-7E44-A82A-A0EF806D7064}"/>
              </a:ext>
            </a:extLst>
          </p:cNvPr>
          <p:cNvSpPr/>
          <p:nvPr/>
        </p:nvSpPr>
        <p:spPr>
          <a:xfrm>
            <a:off x="8961872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ID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6BF841-335D-954F-B9A5-5D391EB59CD7}"/>
              </a:ext>
            </a:extLst>
          </p:cNvPr>
          <p:cNvGrpSpPr/>
          <p:nvPr/>
        </p:nvGrpSpPr>
        <p:grpSpPr>
          <a:xfrm>
            <a:off x="6847824" y="2895116"/>
            <a:ext cx="671018" cy="981669"/>
            <a:chOff x="3213327" y="1654140"/>
            <a:chExt cx="1518287" cy="2230562"/>
          </a:xfrm>
        </p:grpSpPr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9560C225-D968-7243-AE92-B50BAA329220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 Same Side Corner Rectangle 43">
              <a:extLst>
                <a:ext uri="{FF2B5EF4-FFF2-40B4-BE49-F238E27FC236}">
                  <a16:creationId xmlns:a16="http://schemas.microsoft.com/office/drawing/2014/main" id="{F22121F9-A5FA-9A44-81B3-8EC05D415D00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 Same Side Corner Rectangle 44">
              <a:extLst>
                <a:ext uri="{FF2B5EF4-FFF2-40B4-BE49-F238E27FC236}">
                  <a16:creationId xmlns:a16="http://schemas.microsoft.com/office/drawing/2014/main" id="{85318764-DEBA-7746-AB3D-C7D6FA28A612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CB62FF8D-F0ED-6946-AD2E-A1E826CA0DD8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DBB334D-8970-354C-8DA4-7A0D81E8CF71}"/>
                </a:ext>
              </a:extLst>
            </p:cNvPr>
            <p:cNvSpPr/>
            <p:nvPr/>
          </p:nvSpPr>
          <p:spPr>
            <a:xfrm rot="2402716">
              <a:off x="3248237" y="2122940"/>
              <a:ext cx="1483377" cy="1761762"/>
            </a:xfrm>
            <a:custGeom>
              <a:avLst/>
              <a:gdLst>
                <a:gd name="connsiteX0" fmla="*/ 1153239 w 1483377"/>
                <a:gd name="connsiteY0" fmla="*/ 49886 h 1761762"/>
                <a:gd name="connsiteX1" fmla="*/ 1273675 w 1483377"/>
                <a:gd name="connsiteY1" fmla="*/ 0 h 1761762"/>
                <a:gd name="connsiteX2" fmla="*/ 1289242 w 1483377"/>
                <a:gd name="connsiteY2" fmla="*/ 0 h 1761762"/>
                <a:gd name="connsiteX3" fmla="*/ 1459564 w 1483377"/>
                <a:gd name="connsiteY3" fmla="*/ 170322 h 1761762"/>
                <a:gd name="connsiteX4" fmla="*/ 1459564 w 1483377"/>
                <a:gd name="connsiteY4" fmla="*/ 870602 h 1761762"/>
                <a:gd name="connsiteX5" fmla="*/ 1468630 w 1483377"/>
                <a:gd name="connsiteY5" fmla="*/ 892171 h 1761762"/>
                <a:gd name="connsiteX6" fmla="*/ 1364409 w 1483377"/>
                <a:gd name="connsiteY6" fmla="*/ 1245906 h 1761762"/>
                <a:gd name="connsiteX7" fmla="*/ 843694 w 1483377"/>
                <a:gd name="connsiteY7" fmla="*/ 1683540 h 1761762"/>
                <a:gd name="connsiteX8" fmla="*/ 373688 w 1483377"/>
                <a:gd name="connsiteY8" fmla="*/ 1642794 h 1761762"/>
                <a:gd name="connsiteX9" fmla="*/ 0 w 1483377"/>
                <a:gd name="connsiteY9" fmla="*/ 1198163 h 1761762"/>
                <a:gd name="connsiteX10" fmla="*/ 1031467 w 1483377"/>
                <a:gd name="connsiteY10" fmla="*/ 331270 h 1761762"/>
                <a:gd name="connsiteX11" fmla="*/ 1103353 w 1483377"/>
                <a:gd name="connsiteY11" fmla="*/ 416803 h 1761762"/>
                <a:gd name="connsiteX12" fmla="*/ 1103353 w 1483377"/>
                <a:gd name="connsiteY12" fmla="*/ 170322 h 1761762"/>
                <a:gd name="connsiteX13" fmla="*/ 1153239 w 1483377"/>
                <a:gd name="connsiteY13" fmla="*/ 49886 h 17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3377" h="1761762">
                  <a:moveTo>
                    <a:pt x="1153239" y="49886"/>
                  </a:moveTo>
                  <a:cubicBezTo>
                    <a:pt x="1184062" y="19064"/>
                    <a:pt x="1226642" y="0"/>
                    <a:pt x="1273675" y="0"/>
                  </a:cubicBezTo>
                  <a:lnTo>
                    <a:pt x="1289242" y="0"/>
                  </a:lnTo>
                  <a:cubicBezTo>
                    <a:pt x="1383308" y="0"/>
                    <a:pt x="1459564" y="76256"/>
                    <a:pt x="1459564" y="170322"/>
                  </a:cubicBezTo>
                  <a:lnTo>
                    <a:pt x="1459564" y="870602"/>
                  </a:lnTo>
                  <a:lnTo>
                    <a:pt x="1468630" y="892171"/>
                  </a:lnTo>
                  <a:cubicBezTo>
                    <a:pt x="1506896" y="1016411"/>
                    <a:pt x="1470190" y="1157004"/>
                    <a:pt x="1364409" y="1245906"/>
                  </a:cubicBezTo>
                  <a:lnTo>
                    <a:pt x="843694" y="1683540"/>
                  </a:lnTo>
                  <a:cubicBezTo>
                    <a:pt x="702654" y="1802077"/>
                    <a:pt x="492225" y="1783834"/>
                    <a:pt x="373688" y="1642794"/>
                  </a:cubicBezTo>
                  <a:lnTo>
                    <a:pt x="0" y="1198163"/>
                  </a:lnTo>
                  <a:lnTo>
                    <a:pt x="1031467" y="331270"/>
                  </a:lnTo>
                  <a:lnTo>
                    <a:pt x="1103353" y="416803"/>
                  </a:lnTo>
                  <a:lnTo>
                    <a:pt x="1103353" y="170322"/>
                  </a:lnTo>
                  <a:cubicBezTo>
                    <a:pt x="1103353" y="123289"/>
                    <a:pt x="1122417" y="80709"/>
                    <a:pt x="1153239" y="49886"/>
                  </a:cubicBezTo>
                  <a:close/>
                </a:path>
              </a:pathLst>
            </a:cu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4FFB37-EC79-D340-B121-E3C9169F5075}"/>
              </a:ext>
            </a:extLst>
          </p:cNvPr>
          <p:cNvSpPr txBox="1"/>
          <p:nvPr/>
        </p:nvSpPr>
        <p:spPr>
          <a:xfrm>
            <a:off x="6549538" y="3791450"/>
            <a:ext cx="139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Hand Palm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E69191-71A4-D94D-B7CA-90907CEEAAA6}"/>
              </a:ext>
            </a:extLst>
          </p:cNvPr>
          <p:cNvGrpSpPr/>
          <p:nvPr/>
        </p:nvGrpSpPr>
        <p:grpSpPr>
          <a:xfrm>
            <a:off x="8717713" y="2893134"/>
            <a:ext cx="672554" cy="995989"/>
            <a:chOff x="3041412" y="1654139"/>
            <a:chExt cx="2760682" cy="4057993"/>
          </a:xfrm>
          <a:noFill/>
        </p:grpSpPr>
        <p:sp>
          <p:nvSpPr>
            <p:cNvPr id="51" name="Round Same Side Corner Rectangle 50">
              <a:extLst>
                <a:ext uri="{FF2B5EF4-FFF2-40B4-BE49-F238E27FC236}">
                  <a16:creationId xmlns:a16="http://schemas.microsoft.com/office/drawing/2014/main" id="{F4AA6104-C874-4C46-B37D-8F60551BF60A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Same Side Corner Rectangle 51">
              <a:extLst>
                <a:ext uri="{FF2B5EF4-FFF2-40B4-BE49-F238E27FC236}">
                  <a16:creationId xmlns:a16="http://schemas.microsoft.com/office/drawing/2014/main" id="{ADD76301-6A73-3B4C-A9A6-DF4264D04C81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20283347-E7EA-CA43-9157-38A0537E463C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 Same Side Corner Rectangle 53">
              <a:extLst>
                <a:ext uri="{FF2B5EF4-FFF2-40B4-BE49-F238E27FC236}">
                  <a16:creationId xmlns:a16="http://schemas.microsoft.com/office/drawing/2014/main" id="{1FA7E812-AEAD-D54D-8ABD-45308B8B0503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3F332FE-2686-8E4B-A425-E4EAEBE1D785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B29C86F-9A0C-CC4F-92AF-FB81ED6A30E2}"/>
              </a:ext>
            </a:extLst>
          </p:cNvPr>
          <p:cNvSpPr txBox="1"/>
          <p:nvPr/>
        </p:nvSpPr>
        <p:spPr>
          <a:xfrm>
            <a:off x="8332206" y="3802703"/>
            <a:ext cx="140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58" name="Round Same Side Corner Rectangle 57">
            <a:extLst>
              <a:ext uri="{FF2B5EF4-FFF2-40B4-BE49-F238E27FC236}">
                <a16:creationId xmlns:a16="http://schemas.microsoft.com/office/drawing/2014/main" id="{F55B6A8A-60F7-1542-85E8-583B342EC93C}"/>
              </a:ext>
            </a:extLst>
          </p:cNvPr>
          <p:cNvSpPr/>
          <p:nvPr/>
        </p:nvSpPr>
        <p:spPr>
          <a:xfrm rot="19028734">
            <a:off x="8589554" y="3340145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 Same Side Corner Rectangle 58">
            <a:extLst>
              <a:ext uri="{FF2B5EF4-FFF2-40B4-BE49-F238E27FC236}">
                <a16:creationId xmlns:a16="http://schemas.microsoft.com/office/drawing/2014/main" id="{13A35861-F6AA-3D46-B9DC-6A1B17815E25}"/>
              </a:ext>
            </a:extLst>
          </p:cNvPr>
          <p:cNvSpPr/>
          <p:nvPr/>
        </p:nvSpPr>
        <p:spPr>
          <a:xfrm rot="2525462">
            <a:off x="7511238" y="3335111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CE0E7350-F4B7-F141-AC85-27C06DFA383C}"/>
              </a:ext>
            </a:extLst>
          </p:cNvPr>
          <p:cNvSpPr/>
          <p:nvPr/>
        </p:nvSpPr>
        <p:spPr>
          <a:xfrm>
            <a:off x="8794093" y="296498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7DE9AF33-D3C0-2449-B574-19A9C5C20853}"/>
              </a:ext>
            </a:extLst>
          </p:cNvPr>
          <p:cNvSpPr/>
          <p:nvPr/>
        </p:nvSpPr>
        <p:spPr>
          <a:xfrm>
            <a:off x="8948775" y="28993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0699DF11-A85C-794D-86F7-B216F0AD4AD4}"/>
              </a:ext>
            </a:extLst>
          </p:cNvPr>
          <p:cNvSpPr/>
          <p:nvPr/>
        </p:nvSpPr>
        <p:spPr>
          <a:xfrm>
            <a:off x="9092592" y="298893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4B77FA75-99E7-294E-B538-2579647D91FF}"/>
              </a:ext>
            </a:extLst>
          </p:cNvPr>
          <p:cNvSpPr/>
          <p:nvPr/>
        </p:nvSpPr>
        <p:spPr>
          <a:xfrm>
            <a:off x="9248251" y="3088950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6FCB4AE2-CD4D-5142-824F-E381DE21CBC2}"/>
              </a:ext>
            </a:extLst>
          </p:cNvPr>
          <p:cNvSpPr/>
          <p:nvPr/>
        </p:nvSpPr>
        <p:spPr>
          <a:xfrm>
            <a:off x="7287033" y="298175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>
            <a:extLst>
              <a:ext uri="{FF2B5EF4-FFF2-40B4-BE49-F238E27FC236}">
                <a16:creationId xmlns:a16="http://schemas.microsoft.com/office/drawing/2014/main" id="{DD504B82-6ED7-4643-A948-09D7A8E5FBD9}"/>
              </a:ext>
            </a:extLst>
          </p:cNvPr>
          <p:cNvSpPr/>
          <p:nvPr/>
        </p:nvSpPr>
        <p:spPr>
          <a:xfrm>
            <a:off x="7128344" y="2902042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AF68BCE8-A776-ED48-98EF-409B5FFD1951}"/>
              </a:ext>
            </a:extLst>
          </p:cNvPr>
          <p:cNvSpPr/>
          <p:nvPr/>
        </p:nvSpPr>
        <p:spPr>
          <a:xfrm>
            <a:off x="6973558" y="314123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8A8090FB-7531-6A45-A2EC-E7AF0B2A5099}"/>
              </a:ext>
            </a:extLst>
          </p:cNvPr>
          <p:cNvSpPr/>
          <p:nvPr/>
        </p:nvSpPr>
        <p:spPr>
          <a:xfrm>
            <a:off x="6848925" y="3233912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0C2262-59D7-8B48-B1B3-D82A12C02E3E}"/>
              </a:ext>
            </a:extLst>
          </p:cNvPr>
          <p:cNvSpPr txBox="1"/>
          <p:nvPr/>
        </p:nvSpPr>
        <p:spPr>
          <a:xfrm>
            <a:off x="8496676" y="312164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127192-7C16-AD4E-BF8F-F5A2E7A2D5B9}"/>
              </a:ext>
            </a:extLst>
          </p:cNvPr>
          <p:cNvSpPr txBox="1"/>
          <p:nvPr/>
        </p:nvSpPr>
        <p:spPr>
          <a:xfrm>
            <a:off x="8714392" y="2762412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D16E5B-A219-134C-AF21-241FEBFCB121}"/>
              </a:ext>
            </a:extLst>
          </p:cNvPr>
          <p:cNvSpPr txBox="1"/>
          <p:nvPr/>
        </p:nvSpPr>
        <p:spPr>
          <a:xfrm>
            <a:off x="9060566" y="278550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B6569B-ED1F-784D-A0AC-0833572AFE22}"/>
              </a:ext>
            </a:extLst>
          </p:cNvPr>
          <p:cNvSpPr txBox="1"/>
          <p:nvPr/>
        </p:nvSpPr>
        <p:spPr>
          <a:xfrm>
            <a:off x="9202080" y="290524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57B65-D57C-5345-820C-95B76CED96EF}"/>
              </a:ext>
            </a:extLst>
          </p:cNvPr>
          <p:cNvSpPr txBox="1"/>
          <p:nvPr/>
        </p:nvSpPr>
        <p:spPr>
          <a:xfrm>
            <a:off x="7495924" y="312196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1DF9CA-24C2-B446-85AD-7328045A3DC6}"/>
              </a:ext>
            </a:extLst>
          </p:cNvPr>
          <p:cNvSpPr txBox="1"/>
          <p:nvPr/>
        </p:nvSpPr>
        <p:spPr>
          <a:xfrm>
            <a:off x="7256401" y="277455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A15F86-062C-FC49-B48E-0EA2664B8B69}"/>
              </a:ext>
            </a:extLst>
          </p:cNvPr>
          <p:cNvSpPr txBox="1"/>
          <p:nvPr/>
        </p:nvSpPr>
        <p:spPr>
          <a:xfrm>
            <a:off x="7070014" y="271061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1F57F-D6E2-A24C-9748-F31E325C45EB}"/>
              </a:ext>
            </a:extLst>
          </p:cNvPr>
          <p:cNvSpPr txBox="1"/>
          <p:nvPr/>
        </p:nvSpPr>
        <p:spPr>
          <a:xfrm>
            <a:off x="6918026" y="279763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F7CA09-0F75-1E4C-90F6-389D3B75C2ED}"/>
              </a:ext>
            </a:extLst>
          </p:cNvPr>
          <p:cNvSpPr txBox="1"/>
          <p:nvPr/>
        </p:nvSpPr>
        <p:spPr>
          <a:xfrm>
            <a:off x="6785250" y="304042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FD200B-0669-204D-AA97-DA2E88BAFEF8}"/>
              </a:ext>
            </a:extLst>
          </p:cNvPr>
          <p:cNvSpPr txBox="1"/>
          <p:nvPr/>
        </p:nvSpPr>
        <p:spPr>
          <a:xfrm>
            <a:off x="7576295" y="2416504"/>
            <a:ext cx="86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Fingerprint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97F0A-640C-7349-8E7E-12029947C841}"/>
              </a:ext>
            </a:extLst>
          </p:cNvPr>
          <p:cNvSpPr/>
          <p:nvPr/>
        </p:nvSpPr>
        <p:spPr>
          <a:xfrm>
            <a:off x="8328941" y="4207830"/>
            <a:ext cx="1427285" cy="1135784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QR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AD4B1-AFB0-ED47-BEFF-3027E109CC4D}"/>
              </a:ext>
            </a:extLst>
          </p:cNvPr>
          <p:cNvCxnSpPr/>
          <p:nvPr/>
        </p:nvCxnSpPr>
        <p:spPr>
          <a:xfrm>
            <a:off x="8372441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4AE547-BE00-6E4B-855A-A73C12A62553}"/>
              </a:ext>
            </a:extLst>
          </p:cNvPr>
          <p:cNvCxnSpPr/>
          <p:nvPr/>
        </p:nvCxnSpPr>
        <p:spPr>
          <a:xfrm>
            <a:off x="9712805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22AC8E-5CB7-8E46-9A08-13D1A52E554B}"/>
              </a:ext>
            </a:extLst>
          </p:cNvPr>
          <p:cNvCxnSpPr/>
          <p:nvPr/>
        </p:nvCxnSpPr>
        <p:spPr>
          <a:xfrm>
            <a:off x="8372441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221A6E-0DA7-4B4A-BCA8-B86F5C4DB30F}"/>
              </a:ext>
            </a:extLst>
          </p:cNvPr>
          <p:cNvCxnSpPr/>
          <p:nvPr/>
        </p:nvCxnSpPr>
        <p:spPr>
          <a:xfrm>
            <a:off x="9712805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87CD95-4152-2B44-8189-98300D995A85}"/>
              </a:ext>
            </a:extLst>
          </p:cNvPr>
          <p:cNvCxnSpPr>
            <a:cxnSpLocks/>
          </p:cNvCxnSpPr>
          <p:nvPr/>
        </p:nvCxnSpPr>
        <p:spPr>
          <a:xfrm>
            <a:off x="8372974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DCC06D-1D36-A149-A491-A57A19C6072B}"/>
              </a:ext>
            </a:extLst>
          </p:cNvPr>
          <p:cNvCxnSpPr>
            <a:cxnSpLocks/>
          </p:cNvCxnSpPr>
          <p:nvPr/>
        </p:nvCxnSpPr>
        <p:spPr>
          <a:xfrm>
            <a:off x="9443912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635BFF-03FD-9D42-8D17-B93F1F6A43A0}"/>
              </a:ext>
            </a:extLst>
          </p:cNvPr>
          <p:cNvCxnSpPr>
            <a:cxnSpLocks/>
          </p:cNvCxnSpPr>
          <p:nvPr/>
        </p:nvCxnSpPr>
        <p:spPr>
          <a:xfrm>
            <a:off x="8372974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9B3B4B7-951E-E44E-B89E-2EA392350C64}"/>
              </a:ext>
            </a:extLst>
          </p:cNvPr>
          <p:cNvCxnSpPr>
            <a:cxnSpLocks/>
          </p:cNvCxnSpPr>
          <p:nvPr/>
        </p:nvCxnSpPr>
        <p:spPr>
          <a:xfrm>
            <a:off x="9443912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A1CCC5B-3985-B34A-9F43-03526BE6361E}"/>
              </a:ext>
            </a:extLst>
          </p:cNvPr>
          <p:cNvSpPr/>
          <p:nvPr/>
        </p:nvSpPr>
        <p:spPr>
          <a:xfrm>
            <a:off x="7956609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EFB685-190C-3C47-A370-DC0CA836F5F4}"/>
              </a:ext>
            </a:extLst>
          </p:cNvPr>
          <p:cNvSpPr txBox="1"/>
          <p:nvPr/>
        </p:nvSpPr>
        <p:spPr>
          <a:xfrm>
            <a:off x="7953057" y="189258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67E075-3085-B54C-8165-429480FA90EB}"/>
              </a:ext>
            </a:extLst>
          </p:cNvPr>
          <p:cNvSpPr txBox="1"/>
          <p:nvPr/>
        </p:nvSpPr>
        <p:spPr>
          <a:xfrm>
            <a:off x="8973969" y="1892582"/>
            <a:ext cx="79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Exception</a:t>
            </a:r>
          </a:p>
          <a:p>
            <a:pPr algn="ctr"/>
            <a:r>
              <a:rPr lang="en-US" sz="1200" dirty="0"/>
              <a:t>Photo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604CD1D-47D3-7849-85C9-F556772B8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9018409" y="1140767"/>
            <a:ext cx="663116" cy="556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5719F-97CF-8F4C-B2A9-67DB88C57073}"/>
              </a:ext>
            </a:extLst>
          </p:cNvPr>
          <p:cNvSpPr/>
          <p:nvPr/>
        </p:nvSpPr>
        <p:spPr>
          <a:xfrm>
            <a:off x="9137650" y="1495425"/>
            <a:ext cx="412750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69448F-8092-BB47-A5D5-78A2DDF70A92}"/>
              </a:ext>
            </a:extLst>
          </p:cNvPr>
          <p:cNvSpPr/>
          <p:nvPr/>
        </p:nvSpPr>
        <p:spPr>
          <a:xfrm>
            <a:off x="9130636" y="1513831"/>
            <a:ext cx="368963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7FAFCA-ECC0-2048-A1D4-2BF5CFA1F7AC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B7E647-2DBF-2346-8621-0BF693966523}"/>
              </a:ext>
            </a:extLst>
          </p:cNvPr>
          <p:cNvSpPr txBox="1"/>
          <p:nvPr/>
        </p:nvSpPr>
        <p:spPr>
          <a:xfrm>
            <a:off x="9253357" y="554584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32" y="1115750"/>
            <a:ext cx="554383" cy="729301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56A53B99-40BB-D544-8D36-DFC6571CD695}"/>
              </a:ext>
            </a:extLst>
          </p:cNvPr>
          <p:cNvSpPr txBox="1"/>
          <p:nvPr/>
        </p:nvSpPr>
        <p:spPr>
          <a:xfrm>
            <a:off x="4423119" y="203644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إناثا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8B5E3A-8A72-964B-B550-26827A9D15A1}"/>
              </a:ext>
            </a:extLst>
          </p:cNvPr>
          <p:cNvSpPr txBox="1"/>
          <p:nvPr/>
        </p:nvSpPr>
        <p:spPr>
          <a:xfrm>
            <a:off x="4412819" y="1935556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جنس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E959884-FF06-4643-9B28-1FB9AEFBF5C9}"/>
              </a:ext>
            </a:extLst>
          </p:cNvPr>
          <p:cNvSpPr txBox="1"/>
          <p:nvPr/>
        </p:nvSpPr>
        <p:spPr>
          <a:xfrm>
            <a:off x="4424443" y="3275748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منزل / عمارة / شقة.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4BB62C7-827B-6941-9509-54776B5C0F3B}"/>
              </a:ext>
            </a:extLst>
          </p:cNvPr>
          <p:cNvSpPr txBox="1"/>
          <p:nvPr/>
        </p:nvSpPr>
        <p:spPr>
          <a:xfrm>
            <a:off x="4430331" y="2438200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منزل / عمارة / شقة.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DF4AB96-781D-1C4F-9935-1FD2B6B14DC4}"/>
              </a:ext>
            </a:extLst>
          </p:cNvPr>
          <p:cNvSpPr txBox="1"/>
          <p:nvPr/>
        </p:nvSpPr>
        <p:spPr>
          <a:xfrm>
            <a:off x="4427387" y="283830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معلم معروف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12819" y="232662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 1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4419251" y="1338884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الاسم الكامل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4412819" y="123302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الاسم الكامل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121CE2-0492-424A-B9B2-CD30258FDB2A}"/>
              </a:ext>
            </a:extLst>
          </p:cNvPr>
          <p:cNvSpPr txBox="1"/>
          <p:nvPr/>
        </p:nvSpPr>
        <p:spPr>
          <a:xfrm>
            <a:off x="4426100" y="166695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22/03/1949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C9E6AA3-1D8C-1F45-835D-03F7779660F0}"/>
              </a:ext>
            </a:extLst>
          </p:cNvPr>
          <p:cNvSpPr txBox="1"/>
          <p:nvPr/>
        </p:nvSpPr>
        <p:spPr>
          <a:xfrm>
            <a:off x="4412819" y="1565413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تاريخ الولادة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4124938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 المدينة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4026355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54863" y="36803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اسم المدينة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47511" y="3581468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مدينة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5251" y="4529699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اسم الدولة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4425380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بلد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523788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98765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5138338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الرمز البريدي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558939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mnjeld@ujie.com	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5494605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البريد الإلكتروني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1221" y="596707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342432334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32065" y="587477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4419251" y="101550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10-12-2018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4412819" y="909644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تاريخ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20082" y="272395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43571" y="312501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45455" y="6317718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جواز سفر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38103" y="621817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مستندات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0196DEE-F542-3642-980D-31CDFD81060F}"/>
              </a:ext>
            </a:extLst>
          </p:cNvPr>
          <p:cNvSpPr txBox="1"/>
          <p:nvPr/>
        </p:nvSpPr>
        <p:spPr>
          <a:xfrm>
            <a:off x="1407949" y="2038559"/>
            <a:ext cx="63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Female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876E1B8-1FDA-8347-84DB-A9B3197A81AF}"/>
              </a:ext>
            </a:extLst>
          </p:cNvPr>
          <p:cNvSpPr txBox="1"/>
          <p:nvPr/>
        </p:nvSpPr>
        <p:spPr>
          <a:xfrm>
            <a:off x="1397649" y="1940358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Gender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649B1-7143-764D-97C6-06AE18F0DAF8}"/>
              </a:ext>
            </a:extLst>
          </p:cNvPr>
          <p:cNvSpPr txBox="1"/>
          <p:nvPr/>
        </p:nvSpPr>
        <p:spPr>
          <a:xfrm>
            <a:off x="1409273" y="3277865"/>
            <a:ext cx="1701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Village/Town/City/ State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E09BE89-1974-5849-B5E0-D55F72A874CF}"/>
              </a:ext>
            </a:extLst>
          </p:cNvPr>
          <p:cNvSpPr txBox="1"/>
          <p:nvPr/>
        </p:nvSpPr>
        <p:spPr>
          <a:xfrm>
            <a:off x="1415161" y="2440317"/>
            <a:ext cx="1262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House/Bldg./Apt.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EA70578-25D1-C847-885A-EA06307726A2}"/>
              </a:ext>
            </a:extLst>
          </p:cNvPr>
          <p:cNvSpPr txBox="1"/>
          <p:nvPr/>
        </p:nvSpPr>
        <p:spPr>
          <a:xfrm>
            <a:off x="1412217" y="284042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Landmark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5F5C98D-6C1F-E146-BDAF-576CA230FD7C}"/>
              </a:ext>
            </a:extLst>
          </p:cNvPr>
          <p:cNvSpPr txBox="1"/>
          <p:nvPr/>
        </p:nvSpPr>
        <p:spPr>
          <a:xfrm>
            <a:off x="1397649" y="2328740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C3646D5-FDEA-3840-AB34-E608837644BE}"/>
              </a:ext>
            </a:extLst>
          </p:cNvPr>
          <p:cNvSpPr txBox="1"/>
          <p:nvPr/>
        </p:nvSpPr>
        <p:spPr>
          <a:xfrm>
            <a:off x="1404081" y="134100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Full Name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DA1E942-1974-3D4F-9355-1DE70757D75A}"/>
              </a:ext>
            </a:extLst>
          </p:cNvPr>
          <p:cNvSpPr txBox="1"/>
          <p:nvPr/>
        </p:nvSpPr>
        <p:spPr>
          <a:xfrm>
            <a:off x="1397649" y="1226679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Full Name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5B9C114-465B-D448-A855-3BF2FADFD79E}"/>
              </a:ext>
            </a:extLst>
          </p:cNvPr>
          <p:cNvSpPr txBox="1"/>
          <p:nvPr/>
        </p:nvSpPr>
        <p:spPr>
          <a:xfrm>
            <a:off x="1410930" y="1669069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22/03/1949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3DDDAD3-264F-0E42-A1DF-F78928CD3C7B}"/>
              </a:ext>
            </a:extLst>
          </p:cNvPr>
          <p:cNvSpPr txBox="1"/>
          <p:nvPr/>
        </p:nvSpPr>
        <p:spPr>
          <a:xfrm>
            <a:off x="1397649" y="1575420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 of Birth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77D7033-CA54-F74A-B503-68C7DA5A0248}"/>
              </a:ext>
            </a:extLst>
          </p:cNvPr>
          <p:cNvSpPr txBox="1"/>
          <p:nvPr/>
        </p:nvSpPr>
        <p:spPr>
          <a:xfrm>
            <a:off x="1405001" y="4107177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Province_name</a:t>
            </a:r>
            <a:endParaRPr 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426BB1D-3220-104B-B98C-AC20FEFA000D}"/>
              </a:ext>
            </a:extLst>
          </p:cNvPr>
          <p:cNvSpPr txBox="1"/>
          <p:nvPr/>
        </p:nvSpPr>
        <p:spPr>
          <a:xfrm>
            <a:off x="1397649" y="40085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Province	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5002A22-8C40-534D-B431-5C8A65CEC187}"/>
              </a:ext>
            </a:extLst>
          </p:cNvPr>
          <p:cNvSpPr txBox="1"/>
          <p:nvPr/>
        </p:nvSpPr>
        <p:spPr>
          <a:xfrm>
            <a:off x="1389359" y="4498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City Name	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9E69967-4ADA-4844-ADB9-827C87FF08B5}"/>
              </a:ext>
            </a:extLst>
          </p:cNvPr>
          <p:cNvSpPr txBox="1"/>
          <p:nvPr/>
        </p:nvSpPr>
        <p:spPr>
          <a:xfrm>
            <a:off x="1398785" y="4399366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DAB3BC6-CB95-4D49-840C-602D41415295}"/>
              </a:ext>
            </a:extLst>
          </p:cNvPr>
          <p:cNvSpPr txBox="1"/>
          <p:nvPr/>
        </p:nvSpPr>
        <p:spPr>
          <a:xfrm>
            <a:off x="1398892" y="3675955"/>
            <a:ext cx="1020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Region Name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FDD5CC-3A67-AF45-B40D-9C9ECCA12032}"/>
              </a:ext>
            </a:extLst>
          </p:cNvPr>
          <p:cNvSpPr txBox="1"/>
          <p:nvPr/>
        </p:nvSpPr>
        <p:spPr>
          <a:xfrm>
            <a:off x="1386460" y="3551332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Region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6F7306-7695-0A42-8680-1155DDB01313}"/>
              </a:ext>
            </a:extLst>
          </p:cNvPr>
          <p:cNvSpPr txBox="1"/>
          <p:nvPr/>
        </p:nvSpPr>
        <p:spPr>
          <a:xfrm>
            <a:off x="1405001" y="524000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98765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5A99A98-C556-8741-87B7-0A0F002243E3}"/>
              </a:ext>
            </a:extLst>
          </p:cNvPr>
          <p:cNvSpPr txBox="1"/>
          <p:nvPr/>
        </p:nvSpPr>
        <p:spPr>
          <a:xfrm>
            <a:off x="1397649" y="5140455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Postal Code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CC18378-F3D1-634D-9DB8-780A7448563A}"/>
              </a:ext>
            </a:extLst>
          </p:cNvPr>
          <p:cNvSpPr txBox="1"/>
          <p:nvPr/>
        </p:nvSpPr>
        <p:spPr>
          <a:xfrm>
            <a:off x="1405001" y="559150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mnjeld@ujie.com	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019CA34-6035-1940-9039-6B401C229F70}"/>
              </a:ext>
            </a:extLst>
          </p:cNvPr>
          <p:cNvSpPr txBox="1"/>
          <p:nvPr/>
        </p:nvSpPr>
        <p:spPr>
          <a:xfrm>
            <a:off x="1397649" y="5496722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D3FBECE-D0E9-874E-BD73-A70CA19B88B5}"/>
              </a:ext>
            </a:extLst>
          </p:cNvPr>
          <p:cNvSpPr txBox="1"/>
          <p:nvPr/>
        </p:nvSpPr>
        <p:spPr>
          <a:xfrm>
            <a:off x="1399921" y="59622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342432334	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3AF624-B9BB-C341-A72A-8CDDE452A58F}"/>
              </a:ext>
            </a:extLst>
          </p:cNvPr>
          <p:cNvSpPr txBox="1"/>
          <p:nvPr/>
        </p:nvSpPr>
        <p:spPr>
          <a:xfrm>
            <a:off x="1410545" y="5845130"/>
            <a:ext cx="18902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CNIE / PIN / Residence Card Number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1C29682-E044-0346-BA0C-AF474C6B0523}"/>
              </a:ext>
            </a:extLst>
          </p:cNvPr>
          <p:cNvSpPr txBox="1"/>
          <p:nvPr/>
        </p:nvSpPr>
        <p:spPr>
          <a:xfrm>
            <a:off x="1392930" y="101761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10-12-2018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B83551E-D582-B44F-BE7B-8136E9FE4221}"/>
              </a:ext>
            </a:extLst>
          </p:cNvPr>
          <p:cNvSpPr txBox="1"/>
          <p:nvPr/>
        </p:nvSpPr>
        <p:spPr>
          <a:xfrm>
            <a:off x="1397649" y="911761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EF0B6A-45DF-3C47-B0B8-7DDA7DC3B908}"/>
              </a:ext>
            </a:extLst>
          </p:cNvPr>
          <p:cNvSpPr txBox="1"/>
          <p:nvPr/>
        </p:nvSpPr>
        <p:spPr>
          <a:xfrm>
            <a:off x="1404912" y="2726076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2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25B215D-CF46-704A-8CA6-106F7BB187C8}"/>
              </a:ext>
            </a:extLst>
          </p:cNvPr>
          <p:cNvSpPr txBox="1"/>
          <p:nvPr/>
        </p:nvSpPr>
        <p:spPr>
          <a:xfrm>
            <a:off x="1428401" y="3127136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D298EF-3F83-A946-9684-A836426B766C}"/>
              </a:ext>
            </a:extLst>
          </p:cNvPr>
          <p:cNvSpPr txBox="1"/>
          <p:nvPr/>
        </p:nvSpPr>
        <p:spPr>
          <a:xfrm>
            <a:off x="1430285" y="6319835"/>
            <a:ext cx="1846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Parent/Guardian full name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E8D1C28-2C63-7540-81A7-5B0ABF2BD9FB}"/>
              </a:ext>
            </a:extLst>
          </p:cNvPr>
          <p:cNvSpPr txBox="1"/>
          <p:nvPr/>
        </p:nvSpPr>
        <p:spPr>
          <a:xfrm>
            <a:off x="1422933" y="6220289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Parent/Guardian Full Name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F25E6B-1801-224F-924B-8352405504D3}"/>
              </a:ext>
            </a:extLst>
          </p:cNvPr>
          <p:cNvSpPr txBox="1"/>
          <p:nvPr/>
        </p:nvSpPr>
        <p:spPr>
          <a:xfrm>
            <a:off x="1389359" y="4861340"/>
            <a:ext cx="2108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 Administrative Authority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5EAEAF-73BB-3F44-94E1-03B52AE7534D}"/>
              </a:ext>
            </a:extLst>
          </p:cNvPr>
          <p:cNvSpPr txBox="1"/>
          <p:nvPr/>
        </p:nvSpPr>
        <p:spPr>
          <a:xfrm>
            <a:off x="1398785" y="4762436"/>
            <a:ext cx="16129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Local Administrative Authority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CFDB5E4-564A-2345-A341-60278B174CDC}"/>
              </a:ext>
            </a:extLst>
          </p:cNvPr>
          <p:cNvSpPr txBox="1"/>
          <p:nvPr/>
        </p:nvSpPr>
        <p:spPr>
          <a:xfrm>
            <a:off x="4433425" y="488031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 المدينة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5FDDA8-1E91-6A4C-933D-95B4A82F30EB}"/>
              </a:ext>
            </a:extLst>
          </p:cNvPr>
          <p:cNvSpPr txBox="1"/>
          <p:nvPr/>
        </p:nvSpPr>
        <p:spPr>
          <a:xfrm>
            <a:off x="4426073" y="4781731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D240B-8D06-2243-8C02-196DA61A3032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76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16E6129-C25B-314D-AB7F-9649C70C0DF3}"/>
              </a:ext>
            </a:extLst>
          </p:cNvPr>
          <p:cNvSpPr/>
          <p:nvPr/>
        </p:nvSpPr>
        <p:spPr>
          <a:xfrm>
            <a:off x="770229" y="72485"/>
            <a:ext cx="9389100" cy="685800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0B85977-DD4C-954A-B322-40CC61A02A7F}"/>
              </a:ext>
            </a:extLst>
          </p:cNvPr>
          <p:cNvSpPr/>
          <p:nvPr/>
        </p:nvSpPr>
        <p:spPr>
          <a:xfrm>
            <a:off x="2630405" y="1880523"/>
            <a:ext cx="5325671" cy="2092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38CEDDE-B0F2-5940-B9E9-C772277EDD18}"/>
              </a:ext>
            </a:extLst>
          </p:cNvPr>
          <p:cNvSpPr txBox="1"/>
          <p:nvPr/>
        </p:nvSpPr>
        <p:spPr>
          <a:xfrm>
            <a:off x="7642875" y="1894712"/>
            <a:ext cx="3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CC8AE9F-5318-BF4D-A2CE-33E55207AED3}"/>
              </a:ext>
            </a:extLst>
          </p:cNvPr>
          <p:cNvSpPr txBox="1"/>
          <p:nvPr/>
        </p:nvSpPr>
        <p:spPr>
          <a:xfrm>
            <a:off x="3104404" y="2790934"/>
            <a:ext cx="437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UIN will be sent to applicant through SMS, Email or Letter.</a:t>
            </a:r>
          </a:p>
        </p:txBody>
      </p:sp>
    </p:spTree>
    <p:extLst>
      <p:ext uri="{BB962C8B-B14F-4D97-AF65-F5344CB8AC3E}">
        <p14:creationId xmlns:p14="http://schemas.microsoft.com/office/powerpoint/2010/main" val="160344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8522" y="859113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BDBC86D-E143-FB42-99F0-C5EA5E51F0FC}"/>
              </a:ext>
            </a:extLst>
          </p:cNvPr>
          <p:cNvCxnSpPr>
            <a:cxnSpLocks/>
          </p:cNvCxnSpPr>
          <p:nvPr/>
        </p:nvCxnSpPr>
        <p:spPr>
          <a:xfrm>
            <a:off x="1448342" y="2911292"/>
            <a:ext cx="301257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1A66C6-7851-B74B-8243-095BECDD01C5}"/>
              </a:ext>
            </a:extLst>
          </p:cNvPr>
          <p:cNvSpPr txBox="1"/>
          <p:nvPr/>
        </p:nvSpPr>
        <p:spPr>
          <a:xfrm>
            <a:off x="1442248" y="2553832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537808"/>
            <a:ext cx="222034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311623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Pre registration ID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A1B4861-6919-254A-A4A5-93CE8CC9211F}"/>
              </a:ext>
            </a:extLst>
          </p:cNvPr>
          <p:cNvCxnSpPr>
            <a:cxnSpLocks/>
          </p:cNvCxnSpPr>
          <p:nvPr/>
        </p:nvCxnSpPr>
        <p:spPr>
          <a:xfrm>
            <a:off x="1512141" y="1901313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DF041FF9-B4BC-434E-B939-F80CA7E3F3F8}"/>
              </a:ext>
            </a:extLst>
          </p:cNvPr>
          <p:cNvSpPr txBox="1"/>
          <p:nvPr/>
        </p:nvSpPr>
        <p:spPr>
          <a:xfrm>
            <a:off x="1431521" y="1562913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D3DD6A5-749E-CB4D-B4B7-03BA2351BA30}"/>
              </a:ext>
            </a:extLst>
          </p:cNvPr>
          <p:cNvCxnSpPr>
            <a:cxnSpLocks/>
          </p:cNvCxnSpPr>
          <p:nvPr/>
        </p:nvCxnSpPr>
        <p:spPr>
          <a:xfrm>
            <a:off x="1512141" y="22368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7012791-27FB-7C4F-A0D5-E687D1672DC0}"/>
              </a:ext>
            </a:extLst>
          </p:cNvPr>
          <p:cNvSpPr txBox="1"/>
          <p:nvPr/>
        </p:nvSpPr>
        <p:spPr>
          <a:xfrm>
            <a:off x="1438245" y="1961248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4083276"/>
            <a:ext cx="15395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3735911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4490895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3318619" y="3738774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D1B516-D1D7-D441-A2FD-DDEE405EF98A}"/>
              </a:ext>
            </a:extLst>
          </p:cNvPr>
          <p:cNvCxnSpPr>
            <a:cxnSpLocks/>
          </p:cNvCxnSpPr>
          <p:nvPr/>
        </p:nvCxnSpPr>
        <p:spPr>
          <a:xfrm>
            <a:off x="1448342" y="3268483"/>
            <a:ext cx="301257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283902-D357-0A4E-B455-0EB09CADE6A4}"/>
              </a:ext>
            </a:extLst>
          </p:cNvPr>
          <p:cNvSpPr txBox="1"/>
          <p:nvPr/>
        </p:nvSpPr>
        <p:spPr>
          <a:xfrm>
            <a:off x="1442248" y="2911023"/>
            <a:ext cx="1215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 (Optional)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C9EDC1-D23A-634D-94DD-1434056CD78C}"/>
              </a:ext>
            </a:extLst>
          </p:cNvPr>
          <p:cNvCxnSpPr>
            <a:cxnSpLocks/>
          </p:cNvCxnSpPr>
          <p:nvPr/>
        </p:nvCxnSpPr>
        <p:spPr>
          <a:xfrm>
            <a:off x="1448342" y="3650329"/>
            <a:ext cx="301257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50CEB9E-A4B2-7945-A4BB-F306AB7AD8F4}"/>
              </a:ext>
            </a:extLst>
          </p:cNvPr>
          <p:cNvSpPr txBox="1"/>
          <p:nvPr/>
        </p:nvSpPr>
        <p:spPr>
          <a:xfrm>
            <a:off x="1442248" y="3292869"/>
            <a:ext cx="1215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 (Optional)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F76A1495-CB4B-7348-932A-3A2DA8A73E77}"/>
              </a:ext>
            </a:extLst>
          </p:cNvPr>
          <p:cNvSpPr/>
          <p:nvPr/>
        </p:nvSpPr>
        <p:spPr>
          <a:xfrm>
            <a:off x="3912861" y="1311246"/>
            <a:ext cx="768356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Fetch 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50B7D-684C-6C46-B890-4720D5D0F9EA}"/>
              </a:ext>
            </a:extLst>
          </p:cNvPr>
          <p:cNvCxnSpPr>
            <a:cxnSpLocks/>
          </p:cNvCxnSpPr>
          <p:nvPr/>
        </p:nvCxnSpPr>
        <p:spPr>
          <a:xfrm>
            <a:off x="5833448" y="291129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BEF0A11-E559-ED40-95E4-106EE3972560}"/>
              </a:ext>
            </a:extLst>
          </p:cNvPr>
          <p:cNvSpPr txBox="1"/>
          <p:nvPr/>
        </p:nvSpPr>
        <p:spPr>
          <a:xfrm>
            <a:off x="5752828" y="2553832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72F591E-48F8-174F-BDB3-A2D50F3A22D2}"/>
              </a:ext>
            </a:extLst>
          </p:cNvPr>
          <p:cNvCxnSpPr>
            <a:cxnSpLocks/>
          </p:cNvCxnSpPr>
          <p:nvPr/>
        </p:nvCxnSpPr>
        <p:spPr>
          <a:xfrm>
            <a:off x="5822721" y="1901313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4C925425-7B59-E646-899F-FDC11D07A43C}"/>
              </a:ext>
            </a:extLst>
          </p:cNvPr>
          <p:cNvSpPr txBox="1"/>
          <p:nvPr/>
        </p:nvSpPr>
        <p:spPr>
          <a:xfrm>
            <a:off x="5742101" y="1562913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BC82BF7-BC61-5B48-AEB9-6CC448D77993}"/>
              </a:ext>
            </a:extLst>
          </p:cNvPr>
          <p:cNvCxnSpPr>
            <a:cxnSpLocks/>
          </p:cNvCxnSpPr>
          <p:nvPr/>
        </p:nvCxnSpPr>
        <p:spPr>
          <a:xfrm>
            <a:off x="5833448" y="326848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0037BB9-A91E-2F45-B64D-5DBB32325DC3}"/>
              </a:ext>
            </a:extLst>
          </p:cNvPr>
          <p:cNvSpPr txBox="1"/>
          <p:nvPr/>
        </p:nvSpPr>
        <p:spPr>
          <a:xfrm>
            <a:off x="5752828" y="29110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9638218-ED48-3744-8CED-BE7A4457CB42}"/>
              </a:ext>
            </a:extLst>
          </p:cNvPr>
          <p:cNvCxnSpPr>
            <a:cxnSpLocks/>
          </p:cNvCxnSpPr>
          <p:nvPr/>
        </p:nvCxnSpPr>
        <p:spPr>
          <a:xfrm>
            <a:off x="5833448" y="365032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5BD02550-6326-2440-846A-C58DCD960AB9}"/>
              </a:ext>
            </a:extLst>
          </p:cNvPr>
          <p:cNvSpPr txBox="1"/>
          <p:nvPr/>
        </p:nvSpPr>
        <p:spPr>
          <a:xfrm>
            <a:off x="5752828" y="3292869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979E0-F6B2-9F48-AB36-1C1A3AC9E8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672785"/>
            <a:ext cx="223458" cy="22345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19987DD9-F1DD-E74A-AE35-FA024723EF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671675"/>
            <a:ext cx="223458" cy="22345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F6F8305-6E9A-694D-8B5F-A38C87E889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090712"/>
            <a:ext cx="223458" cy="22345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F7BA48C-DDEE-0D4B-8024-FB1FE5D7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447107"/>
            <a:ext cx="223458" cy="223458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B8AB93-5D8E-EA40-B8F5-58E903C5F8FD}"/>
              </a:ext>
            </a:extLst>
          </p:cNvPr>
          <p:cNvCxnSpPr>
            <a:cxnSpLocks/>
          </p:cNvCxnSpPr>
          <p:nvPr/>
        </p:nvCxnSpPr>
        <p:spPr>
          <a:xfrm>
            <a:off x="3384796" y="4490895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BFF7FC0-1335-6348-BEBC-A27FDC0E97CF}"/>
              </a:ext>
            </a:extLst>
          </p:cNvPr>
          <p:cNvSpPr txBox="1"/>
          <p:nvPr/>
        </p:nvSpPr>
        <p:spPr>
          <a:xfrm>
            <a:off x="3304176" y="4127900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78ED1F-1429-0544-97A1-10574AFC76F4}"/>
              </a:ext>
            </a:extLst>
          </p:cNvPr>
          <p:cNvCxnSpPr>
            <a:cxnSpLocks/>
          </p:cNvCxnSpPr>
          <p:nvPr/>
        </p:nvCxnSpPr>
        <p:spPr>
          <a:xfrm>
            <a:off x="1512141" y="4909085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7E603-84D2-9442-974F-D08E79D9FC26}"/>
              </a:ext>
            </a:extLst>
          </p:cNvPr>
          <p:cNvSpPr txBox="1"/>
          <p:nvPr/>
        </p:nvSpPr>
        <p:spPr>
          <a:xfrm>
            <a:off x="1431521" y="4561720"/>
            <a:ext cx="1452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E530F3-B4B2-A240-9331-77934434241A}"/>
              </a:ext>
            </a:extLst>
          </p:cNvPr>
          <p:cNvCxnSpPr>
            <a:cxnSpLocks/>
          </p:cNvCxnSpPr>
          <p:nvPr/>
        </p:nvCxnSpPr>
        <p:spPr>
          <a:xfrm>
            <a:off x="1512141" y="532079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033DC-E7E7-7A43-9E7E-467E1A0EFDC0}"/>
              </a:ext>
            </a:extLst>
          </p:cNvPr>
          <p:cNvSpPr txBox="1"/>
          <p:nvPr/>
        </p:nvSpPr>
        <p:spPr>
          <a:xfrm>
            <a:off x="1431521" y="4973434"/>
            <a:ext cx="1292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Mobile Number (Optional)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D542BB-D67A-1F4E-AFC6-48874739E120}"/>
              </a:ext>
            </a:extLst>
          </p:cNvPr>
          <p:cNvCxnSpPr>
            <a:cxnSpLocks/>
          </p:cNvCxnSpPr>
          <p:nvPr/>
        </p:nvCxnSpPr>
        <p:spPr>
          <a:xfrm>
            <a:off x="1512141" y="571691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6883C3D-F05D-884A-B139-FD7E3010D01E}"/>
              </a:ext>
            </a:extLst>
          </p:cNvPr>
          <p:cNvSpPr txBox="1"/>
          <p:nvPr/>
        </p:nvSpPr>
        <p:spPr>
          <a:xfrm>
            <a:off x="1431521" y="5369551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Email ID (Optional)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9B02515-B870-9042-9A3F-1B8BBB5DC378}"/>
              </a:ext>
            </a:extLst>
          </p:cNvPr>
          <p:cNvCxnSpPr>
            <a:cxnSpLocks/>
          </p:cNvCxnSpPr>
          <p:nvPr/>
        </p:nvCxnSpPr>
        <p:spPr>
          <a:xfrm>
            <a:off x="1512141" y="613132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DD6DBAF-FA2B-5B46-8D32-3B73855CD75E}"/>
              </a:ext>
            </a:extLst>
          </p:cNvPr>
          <p:cNvSpPr txBox="1"/>
          <p:nvPr/>
        </p:nvSpPr>
        <p:spPr>
          <a:xfrm>
            <a:off x="1431521" y="5783957"/>
            <a:ext cx="21259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</a:schemeClr>
                </a:solidFill>
              </a:rPr>
              <a:t>CNIE / PIN / Residence Card Number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(Optional)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1B93137-0B1C-CD4E-9F50-8DA69C16D36E}"/>
              </a:ext>
            </a:extLst>
          </p:cNvPr>
          <p:cNvCxnSpPr>
            <a:cxnSpLocks/>
          </p:cNvCxnSpPr>
          <p:nvPr/>
        </p:nvCxnSpPr>
        <p:spPr>
          <a:xfrm>
            <a:off x="3384796" y="4095846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09F9F6-B875-F345-9CFA-D66A45E73E6F}"/>
              </a:ext>
            </a:extLst>
          </p:cNvPr>
          <p:cNvSpPr txBox="1"/>
          <p:nvPr/>
        </p:nvSpPr>
        <p:spPr>
          <a:xfrm>
            <a:off x="1448342" y="4158892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86" name="Isosceles Triangle 88">
            <a:extLst>
              <a:ext uri="{FF2B5EF4-FFF2-40B4-BE49-F238E27FC236}">
                <a16:creationId xmlns:a16="http://schemas.microsoft.com/office/drawing/2014/main" id="{81A6FBE5-8F7B-4348-AF5D-F098D856E39D}"/>
              </a:ext>
            </a:extLst>
          </p:cNvPr>
          <p:cNvSpPr/>
          <p:nvPr/>
        </p:nvSpPr>
        <p:spPr>
          <a:xfrm rot="10800000">
            <a:off x="2931972" y="435158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EB848844-768F-B54D-9C38-E1F5AFF968C7}"/>
              </a:ext>
            </a:extLst>
          </p:cNvPr>
          <p:cNvSpPr/>
          <p:nvPr/>
        </p:nvSpPr>
        <p:spPr>
          <a:xfrm rot="10800000">
            <a:off x="2931972" y="3937655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8">
            <a:extLst>
              <a:ext uri="{FF2B5EF4-FFF2-40B4-BE49-F238E27FC236}">
                <a16:creationId xmlns:a16="http://schemas.microsoft.com/office/drawing/2014/main" id="{E5218CEA-7EE1-CC4D-8C2B-EAEC735A2810}"/>
              </a:ext>
            </a:extLst>
          </p:cNvPr>
          <p:cNvSpPr/>
          <p:nvPr/>
        </p:nvSpPr>
        <p:spPr>
          <a:xfrm rot="10800000">
            <a:off x="4617779" y="3937655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93" y="2604827"/>
            <a:ext cx="178577" cy="178577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>
            <a:off x="4543580" y="2789567"/>
            <a:ext cx="88013" cy="57048"/>
          </a:xfrm>
          <a:prstGeom prst="upArrow">
            <a:avLst>
              <a:gd name="adj1" fmla="val 100000"/>
              <a:gd name="adj2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/>
          </a:p>
        </p:txBody>
      </p:sp>
      <p:sp>
        <p:nvSpPr>
          <p:cNvPr id="99" name="Rounded Rectangle 98"/>
          <p:cNvSpPr/>
          <p:nvPr/>
        </p:nvSpPr>
        <p:spPr>
          <a:xfrm>
            <a:off x="4501831" y="2852305"/>
            <a:ext cx="890050" cy="125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Copy address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592E5-BBB6-3842-9EEE-04AB390A499F}"/>
              </a:ext>
            </a:extLst>
          </p:cNvPr>
          <p:cNvSpPr txBox="1"/>
          <p:nvPr/>
        </p:nvSpPr>
        <p:spPr>
          <a:xfrm>
            <a:off x="1451580" y="231195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4B58F7-B848-A74F-9AA5-9B9DDE8091B1}"/>
              </a:ext>
            </a:extLst>
          </p:cNvPr>
          <p:cNvGrpSpPr/>
          <p:nvPr/>
        </p:nvGrpSpPr>
        <p:grpSpPr>
          <a:xfrm>
            <a:off x="2224709" y="2348253"/>
            <a:ext cx="352540" cy="153615"/>
            <a:chOff x="1608195" y="3095251"/>
            <a:chExt cx="352540" cy="153615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81F4BFE8-82B5-D04F-A60C-1194080A3B63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F35E2BD-50AC-5E4F-A791-3858DB431DE7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6A6ED5AA-8A55-0B42-B054-A35755AF2984}"/>
              </a:ext>
            </a:extLst>
          </p:cNvPr>
          <p:cNvSpPr txBox="1"/>
          <p:nvPr/>
        </p:nvSpPr>
        <p:spPr>
          <a:xfrm>
            <a:off x="2787052" y="2311958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F2450A2-23FF-4846-97AE-AD94649690D3}"/>
              </a:ext>
            </a:extLst>
          </p:cNvPr>
          <p:cNvGrpSpPr/>
          <p:nvPr/>
        </p:nvGrpSpPr>
        <p:grpSpPr>
          <a:xfrm>
            <a:off x="2880285" y="1964943"/>
            <a:ext cx="1470115" cy="266680"/>
            <a:chOff x="2534305" y="1970212"/>
            <a:chExt cx="1470115" cy="26668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68D6A2D-34A6-4845-B306-DF7311AB34DC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33" y="2236892"/>
              <a:ext cx="36379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0290FD7-4D82-D243-B38B-14DA08AA3510}"/>
                </a:ext>
              </a:extLst>
            </p:cNvPr>
            <p:cNvGrpSpPr/>
            <p:nvPr/>
          </p:nvGrpSpPr>
          <p:grpSpPr>
            <a:xfrm>
              <a:off x="2534305" y="1970212"/>
              <a:ext cx="1470115" cy="266680"/>
              <a:chOff x="2534305" y="1970212"/>
              <a:chExt cx="1470115" cy="26668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BD75314-21E7-C441-9FC3-6E8ECA0B8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4305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7C48A58-F0AA-924A-AA56-286A7BE11523}"/>
                  </a:ext>
                </a:extLst>
              </p:cNvPr>
              <p:cNvSpPr txBox="1"/>
              <p:nvPr/>
            </p:nvSpPr>
            <p:spPr>
              <a:xfrm>
                <a:off x="2535965" y="1970212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DD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420CD88-BEEA-4B4B-935E-3977D1875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216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C2983FC-3E01-2C42-86C1-9EF080449CFA}"/>
                  </a:ext>
                </a:extLst>
              </p:cNvPr>
              <p:cNvSpPr txBox="1"/>
              <p:nvPr/>
            </p:nvSpPr>
            <p:spPr>
              <a:xfrm>
                <a:off x="2998421" y="1970212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MM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954E920-F1D5-4343-B12B-CE02A485C7D6}"/>
                  </a:ext>
                </a:extLst>
              </p:cNvPr>
              <p:cNvSpPr txBox="1"/>
              <p:nvPr/>
            </p:nvSpPr>
            <p:spPr>
              <a:xfrm>
                <a:off x="3544038" y="1970212"/>
                <a:ext cx="4603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YYYY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D719A2E-D5E2-4F4D-9D1C-149CA19C185B}"/>
              </a:ext>
            </a:extLst>
          </p:cNvPr>
          <p:cNvGrpSpPr/>
          <p:nvPr/>
        </p:nvGrpSpPr>
        <p:grpSpPr>
          <a:xfrm>
            <a:off x="2224709" y="2073097"/>
            <a:ext cx="352540" cy="153615"/>
            <a:chOff x="1608195" y="3095251"/>
            <a:chExt cx="352540" cy="153615"/>
          </a:xfrm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CAE3E09F-384B-5244-9B0B-2FD6ACF15B4E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A62B9D0-FE6D-1846-9790-C1262FC9394D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2464634C-81D8-4145-8E48-309F5D8C4F99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9633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2259253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155343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1215036"/>
            <a:ext cx="1375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1961055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1607025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433792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139983" y="2176973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44" y="2249420"/>
            <a:ext cx="100431" cy="85817"/>
          </a:xfrm>
          <a:prstGeom prst="rect">
            <a:avLst/>
          </a:prstGeom>
        </p:spPr>
      </p:pic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C95509BF-9ED7-C141-8EF8-4AF6C167950E}"/>
              </a:ext>
            </a:extLst>
          </p:cNvPr>
          <p:cNvSpPr/>
          <p:nvPr/>
        </p:nvSpPr>
        <p:spPr>
          <a:xfrm>
            <a:off x="4031847" y="2183225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267413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2848678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88">
            <a:extLst>
              <a:ext uri="{FF2B5EF4-FFF2-40B4-BE49-F238E27FC236}">
                <a16:creationId xmlns:a16="http://schemas.microsoft.com/office/drawing/2014/main" id="{F0214821-1298-0244-81FC-A53B8212F59C}"/>
              </a:ext>
            </a:extLst>
          </p:cNvPr>
          <p:cNvSpPr/>
          <p:nvPr/>
        </p:nvSpPr>
        <p:spPr>
          <a:xfrm rot="10800000">
            <a:off x="3007069" y="308939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3B495-4871-4645-9489-C2860D86BF3B}"/>
              </a:ext>
            </a:extLst>
          </p:cNvPr>
          <p:cNvCxnSpPr>
            <a:cxnSpLocks/>
          </p:cNvCxnSpPr>
          <p:nvPr/>
        </p:nvCxnSpPr>
        <p:spPr>
          <a:xfrm>
            <a:off x="1522868" y="326393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BE525089-C1D3-CB49-A41F-951F894CC10F}"/>
              </a:ext>
            </a:extLst>
          </p:cNvPr>
          <p:cNvSpPr/>
          <p:nvPr/>
        </p:nvSpPr>
        <p:spPr>
          <a:xfrm>
            <a:off x="4031847" y="266684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C09A116-89A5-DE4D-B50D-FD16E254A213}"/>
              </a:ext>
            </a:extLst>
          </p:cNvPr>
          <p:cNvSpPr/>
          <p:nvPr/>
        </p:nvSpPr>
        <p:spPr>
          <a:xfrm>
            <a:off x="4031847" y="310683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32FD9F0-BBA6-9C4B-82E2-F451B031A9C3}"/>
              </a:ext>
            </a:extLst>
          </p:cNvPr>
          <p:cNvGrpSpPr/>
          <p:nvPr/>
        </p:nvGrpSpPr>
        <p:grpSpPr>
          <a:xfrm>
            <a:off x="1524999" y="4080431"/>
            <a:ext cx="352540" cy="145945"/>
            <a:chOff x="1608195" y="3091942"/>
            <a:chExt cx="352540" cy="14594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D73AD4A1-743D-8944-BFA6-B4C02AD0D45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C7E7F9-DA85-CB45-A0AB-5860B94BD9CB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39322-9B04-D942-8A70-B6359CDA0228}"/>
              </a:ext>
            </a:extLst>
          </p:cNvPr>
          <p:cNvSpPr txBox="1"/>
          <p:nvPr/>
        </p:nvSpPr>
        <p:spPr>
          <a:xfrm>
            <a:off x="2002130" y="4032095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sp>
        <p:nvSpPr>
          <p:cNvPr id="54" name="Isosceles Triangle 88">
            <a:extLst>
              <a:ext uri="{FF2B5EF4-FFF2-40B4-BE49-F238E27FC236}">
                <a16:creationId xmlns:a16="http://schemas.microsoft.com/office/drawing/2014/main" id="{74697B26-5B34-EC4B-AB0C-F0BEE4C3CB96}"/>
              </a:ext>
            </a:extLst>
          </p:cNvPr>
          <p:cNvSpPr/>
          <p:nvPr/>
        </p:nvSpPr>
        <p:spPr>
          <a:xfrm rot="10800000">
            <a:off x="3007069" y="354299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B87B69-7163-0646-8839-80F5DDA1DDFB}"/>
              </a:ext>
            </a:extLst>
          </p:cNvPr>
          <p:cNvCxnSpPr>
            <a:cxnSpLocks/>
          </p:cNvCxnSpPr>
          <p:nvPr/>
        </p:nvCxnSpPr>
        <p:spPr>
          <a:xfrm>
            <a:off x="1522868" y="371753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056E21B-AB8F-C046-88F9-8211021BE912}"/>
              </a:ext>
            </a:extLst>
          </p:cNvPr>
          <p:cNvSpPr/>
          <p:nvPr/>
        </p:nvSpPr>
        <p:spPr>
          <a:xfrm>
            <a:off x="4031847" y="356043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B87590-4449-0948-83D8-984BBBA639E0}"/>
              </a:ext>
            </a:extLst>
          </p:cNvPr>
          <p:cNvSpPr txBox="1"/>
          <p:nvPr/>
        </p:nvSpPr>
        <p:spPr>
          <a:xfrm>
            <a:off x="1441088" y="2195073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Proof of Identity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5FDA76-527B-C54F-8C86-A2E53569B601}"/>
              </a:ext>
            </a:extLst>
          </p:cNvPr>
          <p:cNvSpPr txBox="1"/>
          <p:nvPr/>
        </p:nvSpPr>
        <p:spPr>
          <a:xfrm>
            <a:off x="1441088" y="2599640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Proof of Address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C659B-5B8D-8C4E-B6BF-39CCDF0C7746}"/>
              </a:ext>
            </a:extLst>
          </p:cNvPr>
          <p:cNvSpPr txBox="1"/>
          <p:nvPr/>
        </p:nvSpPr>
        <p:spPr>
          <a:xfrm>
            <a:off x="1441088" y="3014892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Proof of Birth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D7DEC-F2A1-0747-A155-5BD14D27931E}"/>
              </a:ext>
            </a:extLst>
          </p:cNvPr>
          <p:cNvSpPr txBox="1"/>
          <p:nvPr/>
        </p:nvSpPr>
        <p:spPr>
          <a:xfrm>
            <a:off x="1441088" y="3468492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Proof of Relationship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29C26D-BC18-D644-AF2D-FB04B549D045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2088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58744</TotalTime>
  <Words>3841</Words>
  <Application>Microsoft Macintosh PowerPoint</Application>
  <PresentationFormat>Widescreen</PresentationFormat>
  <Paragraphs>1812</Paragraphs>
  <Slides>76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Gurdayal Dhillon</dc:creator>
  <cp:lastModifiedBy>Geetanjali Singh</cp:lastModifiedBy>
  <cp:revision>673</cp:revision>
  <dcterms:created xsi:type="dcterms:W3CDTF">2018-07-05T05:20:57Z</dcterms:created>
  <dcterms:modified xsi:type="dcterms:W3CDTF">2018-12-21T06:40:05Z</dcterms:modified>
</cp:coreProperties>
</file>